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73532-F3D4-484A-A8D6-10A0A5B1AC56}" type="datetimeFigureOut">
              <a:rPr lang="en-US" smtClean="0"/>
              <a:t>6/15/2017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F4AA3-CCA5-45AF-AB5E-610FA3EBB5BB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73532-F3D4-484A-A8D6-10A0A5B1AC56}" type="datetimeFigureOut">
              <a:rPr lang="en-US" smtClean="0"/>
              <a:t>6/15/2017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F4AA3-CCA5-45AF-AB5E-610FA3EBB5BB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73532-F3D4-484A-A8D6-10A0A5B1AC56}" type="datetimeFigureOut">
              <a:rPr lang="en-US" smtClean="0"/>
              <a:t>6/15/2017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F4AA3-CCA5-45AF-AB5E-610FA3EBB5BB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73532-F3D4-484A-A8D6-10A0A5B1AC56}" type="datetimeFigureOut">
              <a:rPr lang="en-US" smtClean="0"/>
              <a:t>6/15/2017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F4AA3-CCA5-45AF-AB5E-610FA3EBB5BB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73532-F3D4-484A-A8D6-10A0A5B1AC56}" type="datetimeFigureOut">
              <a:rPr lang="en-US" smtClean="0"/>
              <a:t>6/15/2017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F4AA3-CCA5-45AF-AB5E-610FA3EBB5BB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73532-F3D4-484A-A8D6-10A0A5B1AC56}" type="datetimeFigureOut">
              <a:rPr lang="en-US" smtClean="0"/>
              <a:t>6/15/2017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F4AA3-CCA5-45AF-AB5E-610FA3EBB5BB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73532-F3D4-484A-A8D6-10A0A5B1AC56}" type="datetimeFigureOut">
              <a:rPr lang="en-US" smtClean="0"/>
              <a:t>6/15/2017</a:t>
            </a:fld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F4AA3-CCA5-45AF-AB5E-610FA3EBB5BB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73532-F3D4-484A-A8D6-10A0A5B1AC56}" type="datetimeFigureOut">
              <a:rPr lang="en-US" smtClean="0"/>
              <a:t>6/15/2017</a:t>
            </a:fld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F4AA3-CCA5-45AF-AB5E-610FA3EBB5BB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73532-F3D4-484A-A8D6-10A0A5B1AC56}" type="datetimeFigureOut">
              <a:rPr lang="en-US" smtClean="0"/>
              <a:t>6/15/2017</a:t>
            </a:fld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F4AA3-CCA5-45AF-AB5E-610FA3EBB5BB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73532-F3D4-484A-A8D6-10A0A5B1AC56}" type="datetimeFigureOut">
              <a:rPr lang="en-US" smtClean="0"/>
              <a:t>6/15/2017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F4AA3-CCA5-45AF-AB5E-610FA3EBB5BB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73532-F3D4-484A-A8D6-10A0A5B1AC56}" type="datetimeFigureOut">
              <a:rPr lang="en-US" smtClean="0"/>
              <a:t>6/15/2017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F4AA3-CCA5-45AF-AB5E-610FA3EBB5BB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B73532-F3D4-484A-A8D6-10A0A5B1AC56}" type="datetimeFigureOut">
              <a:rPr lang="en-US" smtClean="0"/>
              <a:t>6/15/2017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FF4AA3-CCA5-45AF-AB5E-610FA3EBB5BB}" type="slidenum">
              <a:rPr lang="en-US" smtClean="0"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 descr="Safety s_0.t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47590" y="0"/>
            <a:ext cx="484882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Presentación en pantalla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Company>RevolucionUnattended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Usuario</dc:creator>
  <cp:lastModifiedBy>Usuario</cp:lastModifiedBy>
  <cp:revision>1</cp:revision>
  <dcterms:created xsi:type="dcterms:W3CDTF">2017-06-15T14:02:59Z</dcterms:created>
  <dcterms:modified xsi:type="dcterms:W3CDTF">2017-06-15T14:04:31Z</dcterms:modified>
</cp:coreProperties>
</file>