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73532-F3D4-484A-A8D6-10A0A5B1AC5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F4AA3-CCA5-45AF-AB5E-610FA3EBB5BB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Safety s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7590" y="0"/>
            <a:ext cx="484882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2017-06-15T14:02:59Z</dcterms:created>
  <dcterms:modified xsi:type="dcterms:W3CDTF">2017-06-15T14:04:31Z</dcterms:modified>
</cp:coreProperties>
</file>