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9" r:id="rId2"/>
    <p:sldId id="260" r:id="rId3"/>
    <p:sldId id="273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D3C5C-19AC-4B32-8429-17110B346305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71781-1DDE-4732-A683-90E75D678F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7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87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89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1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691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3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803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6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203667" y="2882400"/>
            <a:ext cx="77844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41853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Mali"/>
              <a:buChar char="✘"/>
              <a:defRPr sz="3733">
                <a:latin typeface="Mali"/>
                <a:ea typeface="Mali"/>
                <a:cs typeface="Mali"/>
                <a:sym typeface="Mali"/>
              </a:defRPr>
            </a:lvl1pPr>
            <a:lvl2pPr marL="1219170" lvl="1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2pPr>
            <a:lvl3pPr marL="1828754" lvl="2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-"/>
              <a:defRPr sz="3733">
                <a:latin typeface="Mali"/>
                <a:ea typeface="Mali"/>
                <a:cs typeface="Mali"/>
                <a:sym typeface="Mali"/>
              </a:defRPr>
            </a:lvl3pPr>
            <a:lvl4pPr marL="2438339" lvl="3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4pPr>
            <a:lvl5pPr marL="3047924" lvl="4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5pPr>
            <a:lvl6pPr marL="3657509" lvl="5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6pPr>
            <a:lvl7pPr marL="4267093" lvl="6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●"/>
              <a:defRPr sz="3733">
                <a:latin typeface="Mali"/>
                <a:ea typeface="Mali"/>
                <a:cs typeface="Mali"/>
                <a:sym typeface="Mali"/>
              </a:defRPr>
            </a:lvl7pPr>
            <a:lvl8pPr marL="4876678" lvl="7" indent="-541853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2800"/>
              <a:buFont typeface="Mali"/>
              <a:buChar char="○"/>
              <a:defRPr sz="3733">
                <a:latin typeface="Mali"/>
                <a:ea typeface="Mali"/>
                <a:cs typeface="Mali"/>
                <a:sym typeface="Mali"/>
              </a:defRPr>
            </a:lvl8pPr>
            <a:lvl9pPr marL="5486263" lvl="8" indent="-541853" algn="ctr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SzPts val="2800"/>
              <a:buFont typeface="Mali"/>
              <a:buChar char="■"/>
              <a:defRPr sz="3733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97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658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8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351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8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1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312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5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810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F30E83-422B-4DB5-972E-8AFAA8DD0B9E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16FCEF-03CC-4473-BAB7-FFC8DBFB4CD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12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2293447" y="1103120"/>
            <a:ext cx="7784400" cy="558355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endParaRPr lang="en" dirty="0"/>
          </a:p>
          <a:p>
            <a:pPr marL="0" indent="0">
              <a:spcAft>
                <a:spcPts val="1333"/>
              </a:spcAft>
              <a:buNone/>
            </a:pPr>
            <a:r>
              <a:rPr lang="en" dirty="0"/>
              <a:t>TALLER DE ESCRITURA DE ARTÍCULOS</a:t>
            </a:r>
          </a:p>
          <a:p>
            <a:pPr marL="0" indent="0" algn="l">
              <a:spcAft>
                <a:spcPts val="1333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Docentes:</a:t>
            </a:r>
          </a:p>
          <a:p>
            <a:pPr marL="0" indent="0" algn="l">
              <a:spcAft>
                <a:spcPts val="1333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*Mgter. Ing. Sebastián Kolodziej</a:t>
            </a:r>
          </a:p>
          <a:p>
            <a:pPr marL="0" indent="0" algn="l">
              <a:spcAft>
                <a:spcPts val="1333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*Mgter. Ing. Guillermo Fernández</a:t>
            </a:r>
          </a:p>
          <a:p>
            <a:pPr marL="0" indent="0" algn="l">
              <a:spcAft>
                <a:spcPts val="1333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*Máster prof. Hugo Sosa </a:t>
            </a:r>
          </a:p>
          <a:p>
            <a:pPr marL="0" indent="0">
              <a:spcAft>
                <a:spcPts val="1333"/>
              </a:spcAft>
              <a:buNone/>
            </a:pP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6491523" y="3894898"/>
            <a:ext cx="2571677" cy="80703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547" y="630614"/>
            <a:ext cx="1750462" cy="7719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191" y="630614"/>
            <a:ext cx="1557242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Ejemplos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30245" cy="3318936"/>
          </a:xfrm>
        </p:spPr>
        <p:txBody>
          <a:bodyPr/>
          <a:lstStyle/>
          <a:p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de los mecanismo de interacción de elementos estructurales de hormigón armado</a:t>
            </a:r>
          </a:p>
          <a:p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“ se entiende que se esta realizando una investigación “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29992D-6CD6-4891-B208-75574FB4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1" y="1105957"/>
            <a:ext cx="2922037" cy="971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C01D4E-A870-48BF-BE67-577F7FC59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036" y="948762"/>
            <a:ext cx="32861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“Consideraciones fundamentales  para el análisis habitacional de viviendas sociales ubicadas en la provincia de Misiones: un estudio de casos”</a:t>
            </a:r>
          </a:p>
          <a:p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Confort </a:t>
            </a:r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higrótermico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viviendas sociales: estudio de caso para la provincia de Misiones.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FFAF76-4430-45AC-BEF6-5D8971843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1" y="1105957"/>
            <a:ext cx="2922037" cy="971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413536-AB93-4BAC-84A7-538B85B54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036" y="948762"/>
            <a:ext cx="32861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36" y="948762"/>
            <a:ext cx="3286125" cy="1095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0270" y="2556932"/>
            <a:ext cx="10555941" cy="3592856"/>
          </a:xfrm>
        </p:spPr>
        <p:txBody>
          <a:bodyPr/>
          <a:lstStyle/>
          <a:p>
            <a:r>
              <a:rPr lang="es-AR" dirty="0"/>
              <a:t>CONSIGNA DE TRABAJO: </a:t>
            </a: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A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Lectura de algunos artículos de su disciplina: los/as estudiantes leen críticamente los materiales (3) que se les sugirió o los antecedentes que encontraron en la clase anterior. Hacen sus comentarios a partir de lo desarrollado en clase.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1" y="1105957"/>
            <a:ext cx="2922037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7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36" y="948762"/>
            <a:ext cx="3286125" cy="1095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0270" y="2556932"/>
            <a:ext cx="10555941" cy="3592856"/>
          </a:xfrm>
        </p:spPr>
        <p:txBody>
          <a:bodyPr/>
          <a:lstStyle/>
          <a:p>
            <a:r>
              <a:rPr lang="es-AR" dirty="0"/>
              <a:t>CONSIGNA DE TRABAJO: </a:t>
            </a: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s-A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Regresan al proyecto del cual forman parte. Actividad: reformular o hacer aportes de mejora.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1" y="1105957"/>
            <a:ext cx="2922037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8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36" y="948762"/>
            <a:ext cx="3286125" cy="1095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0270" y="2556932"/>
            <a:ext cx="10555941" cy="3592856"/>
          </a:xfrm>
        </p:spPr>
        <p:txBody>
          <a:bodyPr/>
          <a:lstStyle/>
          <a:p>
            <a:r>
              <a:rPr lang="es-AR" dirty="0"/>
              <a:t>CONSIGNA DE TRABAJO: </a:t>
            </a: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s-A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Cada grupo de becarios, presenta la reelaboración y fundamenta sus aportes. El resto de los/as estudiantes pueden hacer sus aportes.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1" y="1105957"/>
            <a:ext cx="2922037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1096002" y="702267"/>
            <a:ext cx="9202800" cy="6140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TEMAS </a:t>
            </a: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sldNum" sz="quarter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 dirty="0"/>
          </a:p>
        </p:txBody>
      </p:sp>
      <p:grpSp>
        <p:nvGrpSpPr>
          <p:cNvPr id="945" name="Google Shape;945;p31"/>
          <p:cNvGrpSpPr/>
          <p:nvPr/>
        </p:nvGrpSpPr>
        <p:grpSpPr>
          <a:xfrm>
            <a:off x="-499774" y="3195498"/>
            <a:ext cx="4616375" cy="1967244"/>
            <a:chOff x="1047099" y="2241353"/>
            <a:chExt cx="3140106" cy="1338140"/>
          </a:xfrm>
        </p:grpSpPr>
        <p:sp>
          <p:nvSpPr>
            <p:cNvPr id="946" name="Google Shape;946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8" name="Google Shape;948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3200" b="1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TÍTULO</a:t>
              </a:r>
              <a:endParaRPr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9" name="Google Shape;949;p31"/>
            <p:cNvSpPr txBox="1"/>
            <p:nvPr/>
          </p:nvSpPr>
          <p:spPr>
            <a:xfrm rot="18900000">
              <a:off x="1820602" y="2608317"/>
              <a:ext cx="2366603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spcAft>
                  <a:spcPts val="2133"/>
                </a:spcAft>
              </a:pPr>
              <a:r>
                <a:rPr lang="es-AR" sz="2400" b="1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Sentido. Cantidad de palabras. Descriptores</a:t>
              </a:r>
              <a:endParaRPr sz="2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0" name="Google Shape;950;p31"/>
          <p:cNvGrpSpPr/>
          <p:nvPr/>
        </p:nvGrpSpPr>
        <p:grpSpPr>
          <a:xfrm>
            <a:off x="2582406" y="3384549"/>
            <a:ext cx="4816105" cy="1967905"/>
            <a:chOff x="2957320" y="2240903"/>
            <a:chExt cx="3275965" cy="1338590"/>
          </a:xfrm>
        </p:grpSpPr>
        <p:sp>
          <p:nvSpPr>
            <p:cNvPr id="951" name="Google Shape;951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16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3" name="Google Shape;953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3200" b="1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AUTOR. FILIACIÓN</a:t>
              </a:r>
              <a:endParaRPr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4" name="Google Shape;954;p31"/>
            <p:cNvSpPr txBox="1"/>
            <p:nvPr/>
          </p:nvSpPr>
          <p:spPr>
            <a:xfrm rot="18900000">
              <a:off x="3662808" y="2574395"/>
              <a:ext cx="2570477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s-AR" sz="2400" b="1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Orden. Cantidad. Canal de comunicación.</a:t>
              </a:r>
              <a:endParaRPr sz="2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5" name="Google Shape;955;p31"/>
          <p:cNvGrpSpPr/>
          <p:nvPr/>
        </p:nvGrpSpPr>
        <p:grpSpPr>
          <a:xfrm>
            <a:off x="6057798" y="3462359"/>
            <a:ext cx="4715673" cy="1971875"/>
            <a:chOff x="4877339" y="2238203"/>
            <a:chExt cx="3207650" cy="1341290"/>
          </a:xfrm>
        </p:grpSpPr>
        <p:sp>
          <p:nvSpPr>
            <p:cNvPr id="956" name="Google Shape;956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8" name="Google Shape;958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3200" b="1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RESUMEN</a:t>
              </a:r>
              <a:endParaRPr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9" name="Google Shape;959;p31"/>
            <p:cNvSpPr txBox="1"/>
            <p:nvPr/>
          </p:nvSpPr>
          <p:spPr>
            <a:xfrm rot="18900000">
              <a:off x="5774264" y="2512832"/>
              <a:ext cx="2310725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n" sz="2400" b="1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Lugar. Partes. Función </a:t>
              </a:r>
              <a:endParaRPr sz="2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379" y="638782"/>
            <a:ext cx="1940768" cy="581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16" y="656698"/>
            <a:ext cx="1962680" cy="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4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1096002" y="702267"/>
            <a:ext cx="9202800" cy="6140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TEMAS </a:t>
            </a: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sldNum" sz="quarter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grpSp>
        <p:nvGrpSpPr>
          <p:cNvPr id="945" name="Google Shape;945;p31"/>
          <p:cNvGrpSpPr/>
          <p:nvPr/>
        </p:nvGrpSpPr>
        <p:grpSpPr>
          <a:xfrm>
            <a:off x="871826" y="3255466"/>
            <a:ext cx="4616375" cy="2002390"/>
            <a:chOff x="1047099" y="2241354"/>
            <a:chExt cx="3140106" cy="1362047"/>
          </a:xfrm>
        </p:grpSpPr>
        <p:sp>
          <p:nvSpPr>
            <p:cNvPr id="946" name="Google Shape;946;p31"/>
            <p:cNvSpPr/>
            <p:nvPr/>
          </p:nvSpPr>
          <p:spPr>
            <a:xfrm rot="2700000">
              <a:off x="2286374" y="1011413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1504598" y="3229301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4</a:t>
              </a:r>
              <a:endParaRPr sz="16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8" name="Google Shape;948;p31"/>
            <p:cNvSpPr txBox="1"/>
            <p:nvPr/>
          </p:nvSpPr>
          <p:spPr>
            <a:xfrm rot="18900000">
              <a:off x="1501398" y="2241354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s-AR" sz="3200" b="1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PALABRAS CLAVES</a:t>
              </a:r>
              <a:endParaRPr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9" name="Google Shape;949;p31"/>
            <p:cNvSpPr txBox="1"/>
            <p:nvPr/>
          </p:nvSpPr>
          <p:spPr>
            <a:xfrm rot="18900000">
              <a:off x="1820602" y="2608317"/>
              <a:ext cx="2366603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spcAft>
                  <a:spcPts val="2133"/>
                </a:spcAft>
              </a:pPr>
              <a:r>
                <a:rPr lang="es-AR" sz="2400" b="1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Lugar. Cantidad. Función.</a:t>
              </a:r>
              <a:endParaRPr sz="2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5" name="Google Shape;955;p31"/>
          <p:cNvGrpSpPr/>
          <p:nvPr/>
        </p:nvGrpSpPr>
        <p:grpSpPr>
          <a:xfrm>
            <a:off x="6057798" y="3462359"/>
            <a:ext cx="4715673" cy="1971875"/>
            <a:chOff x="4877339" y="2238203"/>
            <a:chExt cx="3207650" cy="1341290"/>
          </a:xfrm>
        </p:grpSpPr>
        <p:sp>
          <p:nvSpPr>
            <p:cNvPr id="956" name="Google Shape;956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5</a:t>
              </a:r>
              <a:endParaRPr sz="1600" b="1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8" name="Google Shape;958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3200" b="1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INTRODUCCIÓN</a:t>
              </a:r>
              <a:endParaRPr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9" name="Google Shape;959;p31"/>
            <p:cNvSpPr txBox="1"/>
            <p:nvPr/>
          </p:nvSpPr>
          <p:spPr>
            <a:xfrm rot="18900000">
              <a:off x="5774264" y="2512832"/>
              <a:ext cx="2310725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s-AR" sz="2400" b="1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</a:t>
              </a:r>
              <a:r>
                <a:rPr lang="en" sz="2400" b="1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as partes. Extensión</a:t>
              </a:r>
              <a:r>
                <a:rPr lang="es-AR" sz="2400" b="1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. Función.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379" y="638782"/>
            <a:ext cx="1940768" cy="581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16" y="656698"/>
            <a:ext cx="1962680" cy="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03910"/>
            <a:ext cx="9601196" cy="767509"/>
          </a:xfrm>
        </p:spPr>
        <p:txBody>
          <a:bodyPr>
            <a:normAutofit/>
          </a:bodyPr>
          <a:lstStyle/>
          <a:p>
            <a:pPr algn="ctr"/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70589" y="1756003"/>
            <a:ext cx="11812555" cy="5101997"/>
          </a:xfrm>
        </p:spPr>
        <p:txBody>
          <a:bodyPr>
            <a:normAutofit/>
          </a:bodyPr>
          <a:lstStyle/>
          <a:p>
            <a:pPr lvl="2"/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aprendizaje: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*Que los/as estudiantes conozcan las características del un título para la redacción de un artículo científico.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*Que los/as estudiantes adquieran la habilidad para escribir el título para un artículo científico.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339" y="595313"/>
            <a:ext cx="2178018" cy="1095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7" y="703910"/>
            <a:ext cx="1910733" cy="7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0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06" y="705253"/>
            <a:ext cx="3068217" cy="1095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4244"/>
          </a:xfrm>
        </p:spPr>
        <p:txBody>
          <a:bodyPr>
            <a:normAutofit fontScale="92500" lnSpcReduction="20000"/>
          </a:bodyPr>
          <a:lstStyle/>
          <a:p>
            <a:r>
              <a:rPr lang="es-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SENTIDO:</a:t>
            </a:r>
          </a:p>
          <a:p>
            <a:endParaRPr lang="es-A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qué trata el trabajo?</a:t>
            </a:r>
          </a:p>
          <a:p>
            <a:pPr marL="914400" lvl="2" indent="0"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 contenido del trabajo de investigación.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Facilitar la búsqueda.</a:t>
            </a: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59" y="711199"/>
            <a:ext cx="2782078" cy="10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90" y="956213"/>
            <a:ext cx="2974907" cy="1095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DESCRIPTORES:</a:t>
            </a:r>
          </a:p>
          <a:p>
            <a:pPr lvl="4"/>
            <a:endParaRPr lang="es-A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 de la disciplina.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Extraídas de las palabras claves.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Orden de aparición, primero. Orden de elaboración, último.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088257"/>
            <a:ext cx="2405256" cy="8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55" y="715963"/>
            <a:ext cx="3286125" cy="1095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71" y="777876"/>
            <a:ext cx="2901820" cy="9715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763"/>
          </a:xfrm>
        </p:spPr>
        <p:txBody>
          <a:bodyPr>
            <a:normAutofit/>
          </a:bodyPr>
          <a:lstStyle/>
          <a:p>
            <a:r>
              <a:rPr lang="es-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FORMATO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máximo de 15 palabras.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secuencia y las palabras elegidas son importantes para el que busca información.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presentación del trabajo.</a:t>
            </a: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3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261" y="711199"/>
            <a:ext cx="3286125" cy="8750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7" y="711199"/>
            <a:ext cx="2752530" cy="9715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2683" y="815973"/>
            <a:ext cx="9601196" cy="1303867"/>
          </a:xfrm>
        </p:spPr>
        <p:txBody>
          <a:bodyPr/>
          <a:lstStyle/>
          <a:p>
            <a:r>
              <a:rPr lang="es-AR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ECUACIÓN:</a:t>
            </a:r>
          </a:p>
          <a:p>
            <a:pPr lvl="4">
              <a:lnSpc>
                <a:spcPct val="150000"/>
              </a:lnSpc>
            </a:pP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Claridad+ Precisión + Brevedad = Excelente Título.</a:t>
            </a:r>
          </a:p>
        </p:txBody>
      </p:sp>
    </p:spTree>
    <p:extLst>
      <p:ext uri="{BB962C8B-B14F-4D97-AF65-F5344CB8AC3E}">
        <p14:creationId xmlns:p14="http://schemas.microsoft.com/office/powerpoint/2010/main" val="401418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2" y="982132"/>
            <a:ext cx="3286125" cy="1095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EVITAR: </a:t>
            </a:r>
          </a:p>
          <a:p>
            <a:pPr lvl="2">
              <a:lnSpc>
                <a:spcPct val="150000"/>
              </a:lnSpc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Títulos excesivamente breves.</a:t>
            </a:r>
          </a:p>
          <a:p>
            <a:pPr lvl="2">
              <a:lnSpc>
                <a:spcPct val="150000"/>
              </a:lnSpc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Títulos extensamente explicativos.</a:t>
            </a:r>
          </a:p>
          <a:p>
            <a:pPr lvl="2">
              <a:lnSpc>
                <a:spcPct val="150000"/>
              </a:lnSpc>
            </a:pP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Abreviaturas, formulas.</a:t>
            </a:r>
          </a:p>
          <a:p>
            <a:pPr lvl="2">
              <a:lnSpc>
                <a:spcPct val="150000"/>
              </a:lnSpc>
            </a:pP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105957"/>
            <a:ext cx="2922037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4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798</TotalTime>
  <Words>400</Words>
  <Application>Microsoft Office PowerPoint</Application>
  <PresentationFormat>Panorámica</PresentationFormat>
  <Paragraphs>79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Garamond</vt:lpstr>
      <vt:lpstr>Mali</vt:lpstr>
      <vt:lpstr>Nunito</vt:lpstr>
      <vt:lpstr>Times New Roman</vt:lpstr>
      <vt:lpstr>Wingdings</vt:lpstr>
      <vt:lpstr>Orgánico</vt:lpstr>
      <vt:lpstr>Presentación de PowerPoint</vt:lpstr>
      <vt:lpstr>TEMAS </vt:lpstr>
      <vt:lpstr>TEMAS </vt:lpstr>
      <vt:lpstr>TÍTULO</vt:lpstr>
      <vt:lpstr>TÍTULO</vt:lpstr>
      <vt:lpstr>TÍTULO</vt:lpstr>
      <vt:lpstr>TÍTULO</vt:lpstr>
      <vt:lpstr>TÍTULO</vt:lpstr>
      <vt:lpstr>Presentación de PowerPoint</vt:lpstr>
      <vt:lpstr>Ejemplos 1</vt:lpstr>
      <vt:lpstr>Ejemplo 2</vt:lpstr>
      <vt:lpstr>TÍTULO</vt:lpstr>
      <vt:lpstr>TÍTULO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Sosa</dc:creator>
  <cp:lastModifiedBy>Hugo Sosa</cp:lastModifiedBy>
  <cp:revision>38</cp:revision>
  <dcterms:created xsi:type="dcterms:W3CDTF">2021-02-16T12:53:01Z</dcterms:created>
  <dcterms:modified xsi:type="dcterms:W3CDTF">2023-06-09T19:41:53Z</dcterms:modified>
</cp:coreProperties>
</file>