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56" r:id="rId5"/>
    <p:sldId id="260" r:id="rId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50" d="100"/>
          <a:sy n="150" d="100"/>
        </p:scale>
        <p:origin x="-504" y="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35D67-B726-456E-A513-35098D67EEE4}" type="datetimeFigureOut">
              <a:rPr lang="es-ES" smtClean="0"/>
              <a:pPr/>
              <a:t>10/06/2020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C2072-793F-4603-9CB4-ED580585343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00042"/>
            <a:ext cx="8786842" cy="494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8723373" cy="4906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8858280" cy="4982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Presentación en pantalla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Tema de Office</vt:lpstr>
      <vt:lpstr>Diapositiva 1</vt:lpstr>
      <vt:lpstr>Diapositiva 2</vt:lpstr>
      <vt:lpstr>Diapositiva 3</vt:lpstr>
      <vt:lpstr>Diapositiva 4</vt:lpstr>
      <vt:lpstr>Diapositiva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 de Windows</dc:creator>
  <cp:lastModifiedBy>Usuario de Windows</cp:lastModifiedBy>
  <cp:revision>3</cp:revision>
  <dcterms:created xsi:type="dcterms:W3CDTF">2020-06-10T03:56:07Z</dcterms:created>
  <dcterms:modified xsi:type="dcterms:W3CDTF">2020-06-10T04:15:01Z</dcterms:modified>
</cp:coreProperties>
</file>