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97" r:id="rId8"/>
    <p:sldId id="268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DB77863-B4D5-4D36-A1D1-ABEA26BC7FFA}" type="datetimeFigureOut">
              <a:rPr lang="es-AR" smtClean="0"/>
              <a:t>01/06/2020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A5ED13-A3BC-4369-9F45-9EE83803584A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/>
            </a:r>
            <a:br>
              <a:rPr lang="es-AR" dirty="0"/>
            </a:br>
            <a:r>
              <a:rPr lang="es-AR" dirty="0"/>
              <a:t> MÉTODO LEST 	</a:t>
            </a:r>
            <a:br>
              <a:rPr lang="es-AR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3068960"/>
            <a:ext cx="7315200" cy="3242202"/>
          </a:xfrm>
        </p:spPr>
        <p:txBody>
          <a:bodyPr>
            <a:normAutofit/>
          </a:bodyPr>
          <a:lstStyle/>
          <a:p>
            <a:endParaRPr lang="es-AR" dirty="0"/>
          </a:p>
          <a:p>
            <a:pPr algn="ctr"/>
            <a:r>
              <a:rPr lang="es-AR" dirty="0"/>
              <a:t> </a:t>
            </a:r>
            <a:r>
              <a:rPr lang="es-AR" dirty="0">
                <a:solidFill>
                  <a:schemeClr val="tx1">
                    <a:lumMod val="95000"/>
                  </a:schemeClr>
                </a:solidFill>
              </a:rPr>
              <a:t>Método del Laboratorio de Economía y Sociología del Trabajo </a:t>
            </a:r>
            <a:r>
              <a:rPr lang="es-AR" dirty="0"/>
              <a:t>	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ALUMNO: VERA, JORGE HERNÁN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93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Análisis gráfico de los datos obtenidos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559578"/>
            <a:ext cx="5837861" cy="382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" y="1412776"/>
            <a:ext cx="7717746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951"/>
          <a:stretch/>
        </p:blipFill>
        <p:spPr bwMode="auto">
          <a:xfrm>
            <a:off x="1187624" y="332656"/>
            <a:ext cx="543361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/>
          <a:stretch/>
        </p:blipFill>
        <p:spPr bwMode="auto">
          <a:xfrm>
            <a:off x="1187624" y="2472024"/>
            <a:ext cx="543362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/>
          <a:stretch/>
        </p:blipFill>
        <p:spPr bwMode="auto">
          <a:xfrm>
            <a:off x="1207731" y="4005063"/>
            <a:ext cx="5433626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8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r="1764"/>
          <a:stretch/>
        </p:blipFill>
        <p:spPr bwMode="auto">
          <a:xfrm>
            <a:off x="1844957" y="125385"/>
            <a:ext cx="5454024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5016" y="4173270"/>
            <a:ext cx="545396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552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5815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15887"/>
          <a:stretch/>
        </p:blipFill>
        <p:spPr bwMode="auto">
          <a:xfrm>
            <a:off x="1719100" y="4357000"/>
            <a:ext cx="5712260" cy="18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45047" cy="4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150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1515664" y="5085184"/>
            <a:ext cx="6112671" cy="14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5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531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63150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773906"/>
            <a:ext cx="618172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2197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1" y="4149080"/>
            <a:ext cx="69376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2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5200" cy="1154097"/>
          </a:xfrm>
        </p:spPr>
        <p:txBody>
          <a:bodyPr/>
          <a:lstStyle/>
          <a:p>
            <a:r>
              <a:rPr lang="es-AR" dirty="0" smtClean="0"/>
              <a:t>         MÉTODO LEST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sz="2800" dirty="0" smtClean="0"/>
              <a:t>HERRAMIENTA QUE PRETENDE MEJORAR LAS CONDICIONES DE TRABAJO DE UN PUESTO EN PARTICULAR O DE UN CONJUNTO DE PUESTOS.</a:t>
            </a:r>
          </a:p>
          <a:p>
            <a:endParaRPr lang="es-AR" sz="2800" dirty="0"/>
          </a:p>
          <a:p>
            <a:r>
              <a:rPr lang="es-AR" sz="2800" dirty="0" smtClean="0"/>
              <a:t>NO REQUIERE CONOCIMIENTOS ESPECIALIZADO PARA SU APLICACIÓN, PERMITIENDO LA PARTICIPACION DE TODOS LOS IMPLICADOS EN TODAS LAS FASES DEL PROCESO.</a:t>
            </a:r>
          </a:p>
          <a:p>
            <a:endParaRPr lang="es-AR" sz="2400" dirty="0" smtClean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4665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3912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3573016"/>
            <a:ext cx="6391275" cy="28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897856"/>
            <a:ext cx="6723442" cy="33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389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3"/>
            <a:ext cx="6545256" cy="237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398"/>
            <a:ext cx="2371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693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8640"/>
            <a:ext cx="5166320" cy="54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82" y="5390032"/>
            <a:ext cx="525658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27" y="297700"/>
            <a:ext cx="5472608" cy="26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2814"/>
            <a:ext cx="578021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01" y="144700"/>
            <a:ext cx="49815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38327"/>
            <a:ext cx="5053582" cy="22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2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896544" cy="451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94608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3894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6928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85" y="3933056"/>
            <a:ext cx="622649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08" y="332656"/>
            <a:ext cx="2686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15200" cy="1154097"/>
          </a:xfrm>
        </p:spPr>
        <p:txBody>
          <a:bodyPr>
            <a:normAutofit/>
          </a:bodyPr>
          <a:lstStyle/>
          <a:p>
            <a:r>
              <a:rPr lang="es-AR" dirty="0" smtClean="0"/>
              <a:t>ÁMBITO DE APLICACIÓN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420889"/>
            <a:ext cx="7315200" cy="3888472"/>
          </a:xfrm>
        </p:spPr>
        <p:txBody>
          <a:bodyPr>
            <a:normAutofit/>
          </a:bodyPr>
          <a:lstStyle/>
          <a:p>
            <a:r>
              <a:rPr lang="es-AR" dirty="0"/>
              <a:t>EL MÉTODO </a:t>
            </a:r>
            <a:r>
              <a:rPr lang="es-AR" dirty="0" smtClean="0"/>
              <a:t> NO </a:t>
            </a:r>
            <a:r>
              <a:rPr lang="es-AR" dirty="0"/>
              <a:t>PUEDE SER UTILIZADO EN TODOS LOS PUESTOS DE TRABAJO SIN DISTINCIÓN; MUY ESQUEMÁTICAMENTE SE PUEDE DECIR QUE ES APLICABLE PREFERENTEMENTE </a:t>
            </a:r>
            <a:r>
              <a:rPr lang="es-AR" dirty="0" smtClean="0"/>
              <a:t> A  LOS </a:t>
            </a:r>
            <a:r>
              <a:rPr lang="es-AR" dirty="0"/>
              <a:t>PUESTOS FIJOS DEL SECTOR INDUSTRIAL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/>
              <a:t>NO DEBE SER UTILIZADO PARA EVALUAR </a:t>
            </a:r>
            <a:r>
              <a:rPr lang="es-AR" dirty="0" smtClean="0"/>
              <a:t> AQUELLOS </a:t>
            </a:r>
            <a:r>
              <a:rPr lang="es-AR" dirty="0"/>
              <a:t>PUESTOS EN LO QUE LAS CONDICIONES FÍSICAS AMBIENTALES Y EL LUGAR DE TRABAJO VARÍAN CONTINUAMENTE, COMO EL CASO DE LOS TRABAJADORES  DE MANTENIMIENTO, CONSTRUCCION, ETC.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3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32656"/>
            <a:ext cx="61531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4" y="3501008"/>
            <a:ext cx="6503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75" y="116632"/>
            <a:ext cx="4819241" cy="255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4896544" cy="409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58" y="188640"/>
            <a:ext cx="6705289" cy="27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3" y="3068960"/>
            <a:ext cx="6777296" cy="326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76664" cy="349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6" y="3861048"/>
            <a:ext cx="69951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844307" cy="54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8769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55" y="4221088"/>
            <a:ext cx="6599491" cy="21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189731"/>
            <a:ext cx="55149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077072"/>
            <a:ext cx="5976664" cy="262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184576" cy="508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522854" cy="292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800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6578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43754"/>
            <a:ext cx="6534156" cy="19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15200" cy="1154097"/>
          </a:xfrm>
        </p:spPr>
        <p:txBody>
          <a:bodyPr/>
          <a:lstStyle/>
          <a:p>
            <a:r>
              <a:rPr lang="es-AR" dirty="0" smtClean="0"/>
              <a:t>              METODO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CONSTA DE UNA GUIA DE OBSERVACIONES (CUESTIONARIO) EN DONDE SE REGISTRA  LA DESCRIPCION DE LA TAREA.</a:t>
            </a:r>
          </a:p>
          <a:p>
            <a:endParaRPr lang="es-AR" dirty="0"/>
          </a:p>
          <a:p>
            <a:r>
              <a:rPr lang="es-AR" dirty="0" smtClean="0"/>
              <a:t>EXPLORA 16 VARIABLES AGRUPADAS EN 5 BLOQUES DE INFORMACION  A-B-C-D-E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87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1010081"/>
          </a:xfrm>
        </p:spPr>
        <p:txBody>
          <a:bodyPr>
            <a:normAutofit/>
          </a:bodyPr>
          <a:lstStyle/>
          <a:p>
            <a:r>
              <a:rPr lang="es-AR" dirty="0" smtClean="0"/>
              <a:t> GUÍA DE OBSERVACIÓN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656" y="1700808"/>
            <a:ext cx="5972602" cy="460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140" y="4077072"/>
            <a:ext cx="4408860" cy="18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3" y="476672"/>
            <a:ext cx="6715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4" y="3429000"/>
            <a:ext cx="669678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627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32" y="4797152"/>
            <a:ext cx="65055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315200" cy="794057"/>
          </a:xfrm>
        </p:spPr>
        <p:txBody>
          <a:bodyPr/>
          <a:lstStyle/>
          <a:p>
            <a:pPr algn="ctr"/>
            <a:r>
              <a:rPr lang="es-AR" dirty="0"/>
              <a:t>Aparatos de medición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2564905"/>
            <a:ext cx="7315200" cy="374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AR" dirty="0" smtClean="0"/>
              <a:t>En </a:t>
            </a:r>
            <a:r>
              <a:rPr lang="es-AR" dirty="0"/>
              <a:t>la toma de medidas se utiliza el siguiente equipo: </a:t>
            </a:r>
            <a:endParaRPr lang="es-AR" dirty="0" smtClean="0"/>
          </a:p>
          <a:p>
            <a:pPr marL="45720" indent="0">
              <a:buNone/>
            </a:pPr>
            <a:endParaRPr lang="es-AR" dirty="0" smtClean="0"/>
          </a:p>
          <a:p>
            <a:r>
              <a:rPr lang="es-AR" dirty="0" smtClean="0"/>
              <a:t> </a:t>
            </a:r>
            <a:r>
              <a:rPr lang="es-AR" dirty="0"/>
              <a:t>Anemómetro para medir la velocidad del aire</a:t>
            </a:r>
            <a:r>
              <a:rPr lang="es-AR" dirty="0" smtClean="0"/>
              <a:t>.</a:t>
            </a:r>
          </a:p>
          <a:p>
            <a:r>
              <a:rPr lang="es-AR" dirty="0" smtClean="0"/>
              <a:t> </a:t>
            </a:r>
            <a:r>
              <a:rPr lang="es-AR" dirty="0"/>
              <a:t>Psicómetro para medir la temperatura seca y húmeda.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Sonómetro </a:t>
            </a:r>
            <a:r>
              <a:rPr lang="es-AR" dirty="0"/>
              <a:t>para medir los </a:t>
            </a:r>
            <a:r>
              <a:rPr lang="es-AR" dirty="0" smtClean="0"/>
              <a:t>niveles de ruido.</a:t>
            </a:r>
          </a:p>
          <a:p>
            <a:r>
              <a:rPr lang="es-AR" dirty="0"/>
              <a:t> </a:t>
            </a:r>
            <a:r>
              <a:rPr lang="es-AR" dirty="0" smtClean="0"/>
              <a:t> </a:t>
            </a:r>
            <a:r>
              <a:rPr lang="es-AR" dirty="0"/>
              <a:t>Luxómetro para medir los niveles de iluminación</a:t>
            </a:r>
            <a:r>
              <a:rPr lang="es-AR" dirty="0" smtClean="0"/>
              <a:t>.</a:t>
            </a:r>
          </a:p>
          <a:p>
            <a:r>
              <a:rPr lang="es-AR" dirty="0" smtClean="0"/>
              <a:t>  </a:t>
            </a:r>
            <a:r>
              <a:rPr lang="es-AR" dirty="0"/>
              <a:t>Cronómetro para medir tiempos de ciclos, de posturas, etc.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Cinta </a:t>
            </a:r>
            <a:r>
              <a:rPr lang="es-AR" dirty="0"/>
              <a:t>métrica para medir desplazamientos, alturas, etc.</a:t>
            </a:r>
          </a:p>
        </p:txBody>
      </p:sp>
    </p:spTree>
    <p:extLst>
      <p:ext uri="{BB962C8B-B14F-4D97-AF65-F5344CB8AC3E}">
        <p14:creationId xmlns:p14="http://schemas.microsoft.com/office/powerpoint/2010/main" val="42553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es-AR" b="1" dirty="0" smtClean="0"/>
          </a:p>
          <a:p>
            <a:pPr marL="0" indent="0">
              <a:buNone/>
            </a:pPr>
            <a:r>
              <a:rPr lang="es-AR" b="1" dirty="0" smtClean="0"/>
              <a:t>                                             </a:t>
            </a:r>
            <a:r>
              <a:rPr lang="es-AR" b="1" u="sng" dirty="0" smtClean="0"/>
              <a:t>Evaluación </a:t>
            </a:r>
          </a:p>
          <a:p>
            <a:pPr marL="0" indent="0">
              <a:buNone/>
            </a:pPr>
            <a:endParaRPr lang="es-AR" b="1" dirty="0"/>
          </a:p>
          <a:p>
            <a:r>
              <a:rPr lang="es-AR" dirty="0"/>
              <a:t>La evaluación se basa en las puntuaciones obtenidas para cada una de las 16 variables </a:t>
            </a:r>
            <a:r>
              <a:rPr lang="es-AR" dirty="0" smtClean="0"/>
              <a:t>consideradas </a:t>
            </a:r>
            <a:r>
              <a:rPr lang="es-AR" dirty="0"/>
              <a:t>en la guía de observación. 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7434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1059</TotalTime>
  <Words>266</Words>
  <Application>Microsoft Office PowerPoint</Application>
  <PresentationFormat>Presentación en pantalla (4:3)</PresentationFormat>
  <Paragraphs>33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Perspectiva</vt:lpstr>
      <vt:lpstr>  MÉTODO LEST   </vt:lpstr>
      <vt:lpstr>         MÉTODO LEST </vt:lpstr>
      <vt:lpstr>ÁMBITO DE APLICACIÓN</vt:lpstr>
      <vt:lpstr>              METODO </vt:lpstr>
      <vt:lpstr> GUÍA DE OBSERVACIÓN</vt:lpstr>
      <vt:lpstr>Presentación de PowerPoint</vt:lpstr>
      <vt:lpstr>Presentación de PowerPoint</vt:lpstr>
      <vt:lpstr>Aparatos de medición</vt:lpstr>
      <vt:lpstr>Presentación de PowerPoint</vt:lpstr>
      <vt:lpstr>Análisis gráfico de los datos obtenidos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LEST</dc:title>
  <dc:creator>Usser</dc:creator>
  <cp:lastModifiedBy>Usser</cp:lastModifiedBy>
  <cp:revision>69</cp:revision>
  <dcterms:created xsi:type="dcterms:W3CDTF">2020-05-03T16:57:56Z</dcterms:created>
  <dcterms:modified xsi:type="dcterms:W3CDTF">2020-06-01T15:15:56Z</dcterms:modified>
</cp:coreProperties>
</file>