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3327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352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7436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282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630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90379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23410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86579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500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1316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456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1659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219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35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1249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516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371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DC269FD-1A4B-49F5-BC09-752609A3EBC4}" type="datetimeFigureOut">
              <a:rPr lang="es-ES" smtClean="0"/>
              <a:t>17/03/2026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1E4FE-2C7C-43A3-9888-24CD73FD3F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0692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1692" y="99290"/>
            <a:ext cx="8825658" cy="3329581"/>
          </a:xfrm>
        </p:spPr>
        <p:txBody>
          <a:bodyPr/>
          <a:lstStyle/>
          <a:p>
            <a:pPr algn="ctr"/>
            <a:r>
              <a:rPr lang="es-ES" dirty="0"/>
              <a:t>Legislación y Ejercicio Profesional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54955" y="4276436"/>
            <a:ext cx="8825658" cy="136236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s-ES" b="1" u="sng" dirty="0" smtClean="0"/>
              <a:t>DOCENTES</a:t>
            </a:r>
          </a:p>
          <a:p>
            <a:r>
              <a:rPr lang="es-ES" dirty="0" smtClean="0"/>
              <a:t>Fernández </a:t>
            </a:r>
            <a:r>
              <a:rPr lang="es-ES" dirty="0" smtClean="0"/>
              <a:t>Alfredo (</a:t>
            </a:r>
            <a:r>
              <a:rPr lang="es-ES" cap="none" dirty="0" smtClean="0"/>
              <a:t>alfredofernandez@fio.unam.edu.ar</a:t>
            </a:r>
            <a:r>
              <a:rPr lang="es-ES" dirty="0" smtClean="0"/>
              <a:t>) </a:t>
            </a:r>
            <a:endParaRPr lang="es-ES" dirty="0" smtClean="0"/>
          </a:p>
          <a:p>
            <a:r>
              <a:rPr lang="es-ES" dirty="0" smtClean="0"/>
              <a:t>Roxana </a:t>
            </a:r>
            <a:r>
              <a:rPr lang="es-ES" dirty="0" err="1" smtClean="0"/>
              <a:t>beck</a:t>
            </a:r>
            <a:r>
              <a:rPr lang="es-ES" dirty="0" smtClean="0"/>
              <a:t> (</a:t>
            </a:r>
            <a:r>
              <a:rPr lang="es-ES" cap="none" dirty="0" smtClean="0"/>
              <a:t>roxana.beck@fio.unam.edu.ar</a:t>
            </a:r>
            <a:r>
              <a:rPr lang="es-ES" dirty="0" smtClean="0"/>
              <a:t>)</a:t>
            </a:r>
            <a:endParaRPr lang="es-ES" dirty="0" smtClean="0"/>
          </a:p>
          <a:p>
            <a:r>
              <a:rPr lang="es-ES" dirty="0" smtClean="0"/>
              <a:t>Vania bárbaro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32282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Reglas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Inscripción a la asignatura cuando está en condiciones de ser alumno regular (no se aceptan condicionales)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80% de asistencia y 100% de presentación de los entregables al finalizar el cuatrimestre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Utilización de la plataforma Moodle, para las producciones individuales o en equipo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Respetar formato y consignas para las actividades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Honestidad de las producciones. El plagio en las producciones implicará no aprobación alguna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comunicación será flexible, en el marco del respecto en el trato y en tiempos (AVM,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Respeto de los horarios de clase y NO uso de los dispositivos salvo cuando alguna actividad exija su uso </a:t>
            </a:r>
          </a:p>
          <a:p>
            <a:pPr>
              <a:spcBef>
                <a:spcPts val="0"/>
              </a:spcBef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tolerará ningún tipo de Violencia especialmente la de Género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siendo el respeto hacia los docentes y pares, la base del desarrollo de la asignatura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utilización de los logos de la Facultad o de la Universidad, en los trabajos individuales o en equipo, o cualquier presentación, salvo en presentaciones en representación de la FIO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3998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Modos de Evaluación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Inscripción a la asignatura cuando está en condiciones de ser alumno regular (no se aceptan condicionales)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80% de asistencia y 100% de presentación de los entregables al finalizar el cuatrimestre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Utilización de la plataforma Moodle, para las producciones individuales o en equipo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Respetar formato y consignas para las actividades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Honestidad de las producciones. El plagio en las producciones implicará no aprobación alguna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comunicación será flexible, en el marco del respecto en el trato y en tiempos (AVM, </a:t>
            </a:r>
            <a:r>
              <a:rPr lang="es-E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Respeto de los horarios de clase y NO uso de los dispositivos salvo cuando alguna actividad exija su uso </a:t>
            </a:r>
          </a:p>
          <a:p>
            <a:pPr>
              <a:spcBef>
                <a:spcPts val="0"/>
              </a:spcBef>
            </a:pPr>
            <a:r>
              <a:rPr 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se tolerará ningún tipo de Violencia especialmente la de Género</a:t>
            </a: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siendo el respeto hacia los docentes y pares, la base del desarrollo de la asignatura</a:t>
            </a:r>
          </a:p>
          <a:p>
            <a:pPr>
              <a:spcBef>
                <a:spcPts val="0"/>
              </a:spcBef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utilización de los logos de la Facultad o de la Universidad, en los trabajos individuales o en equipo, o cualquier presentación, salvo en presentaciones en representación de la FIO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67090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Generales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el estudiante sea capaz de incorporar conocimientos relacionados a las ciencias sociales, integrándolo con la problemática legal y jurídica en sus diversos aspectos.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Que el estudiante pueda interpretar el alcance de sus derechos en la vida profesional, pero también las implicancias de las obligaciones asumidas y/o las que su accionar ocasione.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Desarrollar capacidad de pensamiento propio para la interpretación y aplicación de las normativas pertinentes en el ejercicio profesional y ámbitos sociales en que se desarrolle el estudiante.  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Promover en los estudiantes capacidad para emitir juicios de valor, asesoramiento e interpretaciones jurídicas pertinentes a su profesión.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Buscar la participación del estudiante en el proceso enseñanza-aprendizaje, promoviendo la fundamentación en sus opiniones.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Que el estudiante pueda desarrollar eficiencia en la expresión oral y escrita acorde al léxico específico de la asignatura.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Obtener a través de la práctica el trabajo en equipo.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Internalizar en los estudiantes conceptos y herramientas para un desempeño profesional ajustado al  derecho y a la ética profesional.</a:t>
            </a:r>
          </a:p>
          <a:p>
            <a:pPr>
              <a:buNone/>
              <a:defRPr/>
            </a:pPr>
            <a:r>
              <a:rPr lang="es-E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5383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 Específicos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Que el estudiante pueda identificar los hechos y actos jurídicos, o sea aquellos que tienen contenido jurídico incluso en la cotidianidad. 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Comprender las obligaciones civiles, comerciales, penales y sus efectos y consecuencias.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Identificar y distinguir los contratos, especialmente los habituales en el ejercicio profesional. 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Internalizar las normas éticas y la importancia del ordenamiento jurídico.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Identificar las diferentes etapas y régimen jurídico pertinente respecto a obras públicas, el proceso de licitación, contratación, ejecución y recepción de la obra, para el ejercicio de su profesión.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Conocer las distintas instancias judiciales frente a la posibilidad de actuar como perito. 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Involucrar al estudiante en la problemática de los derechos de propiedad intelectual.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Analizar y conocer la regulación energética. </a:t>
            </a:r>
            <a:endParaRPr lang="es-E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r>
              <a:rPr 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Sistematizar los objetivos más importantes en las normativas de medioambiente y recursos naturales.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1721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Contenidos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Ubicación del derecho en las ciencias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Obligaciones y Contratos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Locación de obra privada y Pública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Contratos asociativos, títulos valores				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Derecho Laboral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Legislación profesional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Patentes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</a:t>
            </a: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_tradnl" alt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</a:t>
            </a:r>
            <a:endParaRPr lang="es-ES_tradnl" altLang="es-E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 civil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Contratos electrónicos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Firma digital 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ciberdelitos</a:t>
            </a:r>
            <a:endParaRPr lang="es-ES_tradnl" altLang="es-E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Obra pública</a:t>
            </a:r>
          </a:p>
          <a:p>
            <a:pPr>
              <a:buFont typeface="Wingdings 3" charset="2"/>
              <a:buChar char=""/>
              <a:defRPr/>
            </a:pPr>
            <a:r>
              <a:rPr lang="es-ES_tradnl" alt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Ejercicio profesional</a:t>
            </a:r>
            <a:endParaRPr lang="es-ES" altLang="es-ES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4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Bibliografía 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s-ES" alt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Nuevo Código Civil y Comercial </a:t>
            </a:r>
          </a:p>
          <a:p>
            <a:pPr algn="just">
              <a:lnSpc>
                <a:spcPct val="90000"/>
              </a:lnSpc>
            </a:pPr>
            <a:r>
              <a:rPr lang="es-ES_tradnl" alt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Código Procesal Civil y Comercial</a:t>
            </a:r>
          </a:p>
          <a:p>
            <a:pPr algn="just">
              <a:lnSpc>
                <a:spcPct val="90000"/>
              </a:lnSpc>
            </a:pPr>
            <a:r>
              <a:rPr lang="es-ES_tradnl" alt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Página web de infoleg.gov.ar</a:t>
            </a:r>
          </a:p>
          <a:p>
            <a:pPr algn="just">
              <a:lnSpc>
                <a:spcPct val="90000"/>
              </a:lnSpc>
            </a:pPr>
            <a:r>
              <a:rPr lang="es-ES" alt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Material proporcionado por la Cátedra y legislación específica</a:t>
            </a:r>
          </a:p>
          <a:p>
            <a:pPr algn="just">
              <a:lnSpc>
                <a:spcPct val="90000"/>
              </a:lnSpc>
            </a:pPr>
            <a:r>
              <a:rPr lang="es-ES_tradnl" altLang="es-E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Otras bibliografías propuesta en el Programa.</a:t>
            </a:r>
          </a:p>
        </p:txBody>
      </p:sp>
    </p:spTree>
    <p:extLst>
      <p:ext uri="{BB962C8B-B14F-4D97-AF65-F5344CB8AC3E}">
        <p14:creationId xmlns:p14="http://schemas.microsoft.com/office/powerpoint/2010/main" val="10085663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722</Words>
  <Application>Microsoft Office PowerPoint</Application>
  <PresentationFormat>Panorámica</PresentationFormat>
  <Paragraphs>66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Times New Roman</vt:lpstr>
      <vt:lpstr>Wingdings 3</vt:lpstr>
      <vt:lpstr>Ion</vt:lpstr>
      <vt:lpstr>Legislación y Ejercicio Profesional</vt:lpstr>
      <vt:lpstr>Reglas</vt:lpstr>
      <vt:lpstr>Modos de Evaluación</vt:lpstr>
      <vt:lpstr>Objetivos Generales</vt:lpstr>
      <vt:lpstr>Objetivos Específicos</vt:lpstr>
      <vt:lpstr>Contenidos </vt:lpstr>
      <vt:lpstr>Bibliografía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Legislación y Ejercicio Profesional</dc:title>
  <dc:creator>Alfredo</dc:creator>
  <cp:lastModifiedBy>Alfredo</cp:lastModifiedBy>
  <cp:revision>5</cp:revision>
  <dcterms:created xsi:type="dcterms:W3CDTF">2026-03-16T23:03:27Z</dcterms:created>
  <dcterms:modified xsi:type="dcterms:W3CDTF">2026-03-17T20:47:28Z</dcterms:modified>
</cp:coreProperties>
</file>