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51838" y="2400680"/>
            <a:ext cx="8324850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424928" y="0"/>
            <a:ext cx="4763770" cy="6858634"/>
          </a:xfrm>
          <a:custGeom>
            <a:avLst/>
            <a:gdLst/>
            <a:ahLst/>
            <a:cxnLst/>
            <a:rect l="l" t="t" r="r" b="b"/>
            <a:pathLst>
              <a:path w="4763770" h="6858634">
                <a:moveTo>
                  <a:pt x="1946148" y="0"/>
                </a:moveTo>
                <a:lnTo>
                  <a:pt x="3165348" y="6857999"/>
                </a:lnTo>
              </a:path>
              <a:path w="4763770" h="6858634">
                <a:moveTo>
                  <a:pt x="4763516" y="3681983"/>
                </a:moveTo>
                <a:lnTo>
                  <a:pt x="0" y="6858570"/>
                </a:lnTo>
              </a:path>
            </a:pathLst>
          </a:custGeom>
          <a:ln w="9525">
            <a:solidFill>
              <a:srgbClr val="5FCAE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2" y="0"/>
                </a:moveTo>
                <a:lnTo>
                  <a:pt x="2042484" y="0"/>
                </a:lnTo>
                <a:lnTo>
                  <a:pt x="0" y="6858000"/>
                </a:lnTo>
                <a:lnTo>
                  <a:pt x="3006852" y="6858000"/>
                </a:lnTo>
                <a:lnTo>
                  <a:pt x="3006852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5" y="0"/>
                </a:moveTo>
                <a:lnTo>
                  <a:pt x="0" y="0"/>
                </a:lnTo>
                <a:lnTo>
                  <a:pt x="1208191" y="6857999"/>
                </a:lnTo>
                <a:lnTo>
                  <a:pt x="2587665" y="6857999"/>
                </a:lnTo>
                <a:lnTo>
                  <a:pt x="2587665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8000"/>
                </a:lnTo>
                <a:lnTo>
                  <a:pt x="2851161" y="6858000"/>
                </a:lnTo>
                <a:lnTo>
                  <a:pt x="2851161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8" y="0"/>
                </a:moveTo>
                <a:lnTo>
                  <a:pt x="1018959" y="0"/>
                </a:lnTo>
                <a:lnTo>
                  <a:pt x="0" y="6858000"/>
                </a:lnTo>
                <a:lnTo>
                  <a:pt x="1290828" y="6858000"/>
                </a:lnTo>
                <a:lnTo>
                  <a:pt x="1290828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1" y="6858000"/>
                </a:lnTo>
                <a:lnTo>
                  <a:pt x="1248203" y="6858000"/>
                </a:lnTo>
                <a:lnTo>
                  <a:pt x="1248203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629158"/>
            <a:ext cx="382397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310" y="1660397"/>
            <a:ext cx="8441055" cy="4687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28.png"/><Relationship Id="rId4" Type="http://schemas.openxmlformats.org/officeDocument/2006/relationships/image" Target="../media/image10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Relationship Id="rId25" Type="http://schemas.openxmlformats.org/officeDocument/2006/relationships/image" Target="../media/image64.png"/><Relationship Id="rId26" Type="http://schemas.openxmlformats.org/officeDocument/2006/relationships/image" Target="../media/image65.png"/><Relationship Id="rId27" Type="http://schemas.openxmlformats.org/officeDocument/2006/relationships/image" Target="../media/image66.png"/><Relationship Id="rId28" Type="http://schemas.openxmlformats.org/officeDocument/2006/relationships/image" Target="../media/image67.png"/><Relationship Id="rId29" Type="http://schemas.openxmlformats.org/officeDocument/2006/relationships/image" Target="../media/image68.png"/><Relationship Id="rId30" Type="http://schemas.openxmlformats.org/officeDocument/2006/relationships/image" Target="../media/image69.png"/><Relationship Id="rId31" Type="http://schemas.openxmlformats.org/officeDocument/2006/relationships/image" Target="../media/image70.png"/><Relationship Id="rId32" Type="http://schemas.openxmlformats.org/officeDocument/2006/relationships/image" Target="../media/image71.png"/><Relationship Id="rId33" Type="http://schemas.openxmlformats.org/officeDocument/2006/relationships/image" Target="../media/image72.png"/><Relationship Id="rId34" Type="http://schemas.openxmlformats.org/officeDocument/2006/relationships/image" Target="../media/image73.png"/><Relationship Id="rId35" Type="http://schemas.openxmlformats.org/officeDocument/2006/relationships/image" Target="../media/image74.png"/><Relationship Id="rId36" Type="http://schemas.openxmlformats.org/officeDocument/2006/relationships/image" Target="../media/image75.png"/><Relationship Id="rId37" Type="http://schemas.openxmlformats.org/officeDocument/2006/relationships/image" Target="../media/image76.png"/><Relationship Id="rId38" Type="http://schemas.openxmlformats.org/officeDocument/2006/relationships/image" Target="../media/image77.png"/><Relationship Id="rId39" Type="http://schemas.openxmlformats.org/officeDocument/2006/relationships/image" Target="../media/image78.png"/><Relationship Id="rId40" Type="http://schemas.openxmlformats.org/officeDocument/2006/relationships/image" Target="../media/image79.png"/><Relationship Id="rId41" Type="http://schemas.openxmlformats.org/officeDocument/2006/relationships/image" Target="../media/image80.png"/><Relationship Id="rId42" Type="http://schemas.openxmlformats.org/officeDocument/2006/relationships/image" Target="../media/image81.png"/><Relationship Id="rId43" Type="http://schemas.openxmlformats.org/officeDocument/2006/relationships/image" Target="../media/image82.png"/><Relationship Id="rId44" Type="http://schemas.openxmlformats.org/officeDocument/2006/relationships/image" Target="../media/image83.png"/><Relationship Id="rId45" Type="http://schemas.openxmlformats.org/officeDocument/2006/relationships/image" Target="../media/image84.png"/><Relationship Id="rId46" Type="http://schemas.openxmlformats.org/officeDocument/2006/relationships/image" Target="../media/image85.png"/><Relationship Id="rId47" Type="http://schemas.openxmlformats.org/officeDocument/2006/relationships/image" Target="../media/image86.png"/><Relationship Id="rId48" Type="http://schemas.openxmlformats.org/officeDocument/2006/relationships/image" Target="../media/image87.png"/><Relationship Id="rId49" Type="http://schemas.openxmlformats.org/officeDocument/2006/relationships/image" Target="../media/image8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5" Type="http://schemas.openxmlformats.org/officeDocument/2006/relationships/image" Target="../media/image102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105.png"/><Relationship Id="rId19" Type="http://schemas.openxmlformats.org/officeDocument/2006/relationships/image" Target="../media/image106.png"/><Relationship Id="rId20" Type="http://schemas.openxmlformats.org/officeDocument/2006/relationships/image" Target="../media/image107.png"/><Relationship Id="rId21" Type="http://schemas.openxmlformats.org/officeDocument/2006/relationships/image" Target="../media/image108.png"/><Relationship Id="rId22" Type="http://schemas.openxmlformats.org/officeDocument/2006/relationships/image" Target="../media/image109.png"/><Relationship Id="rId23" Type="http://schemas.openxmlformats.org/officeDocument/2006/relationships/image" Target="../media/image110.png"/><Relationship Id="rId24" Type="http://schemas.openxmlformats.org/officeDocument/2006/relationships/image" Target="../media/image111.png"/><Relationship Id="rId25" Type="http://schemas.openxmlformats.org/officeDocument/2006/relationships/image" Target="../media/image112.png"/><Relationship Id="rId26" Type="http://schemas.openxmlformats.org/officeDocument/2006/relationships/image" Target="../media/image113.png"/><Relationship Id="rId27" Type="http://schemas.openxmlformats.org/officeDocument/2006/relationships/image" Target="../media/image114.png"/><Relationship Id="rId28" Type="http://schemas.openxmlformats.org/officeDocument/2006/relationships/image" Target="../media/image115.png"/><Relationship Id="rId29" Type="http://schemas.openxmlformats.org/officeDocument/2006/relationships/image" Target="../media/image116.png"/><Relationship Id="rId30" Type="http://schemas.openxmlformats.org/officeDocument/2006/relationships/image" Target="../media/image117.png"/><Relationship Id="rId31" Type="http://schemas.openxmlformats.org/officeDocument/2006/relationships/image" Target="../media/image118.png"/><Relationship Id="rId32" Type="http://schemas.openxmlformats.org/officeDocument/2006/relationships/image" Target="../media/image119.png"/><Relationship Id="rId33" Type="http://schemas.openxmlformats.org/officeDocument/2006/relationships/image" Target="../media/image120.png"/><Relationship Id="rId34" Type="http://schemas.openxmlformats.org/officeDocument/2006/relationships/image" Target="../media/image121.png"/><Relationship Id="rId35" Type="http://schemas.openxmlformats.org/officeDocument/2006/relationships/image" Target="../media/image122.png"/><Relationship Id="rId36" Type="http://schemas.openxmlformats.org/officeDocument/2006/relationships/image" Target="../media/image123.png"/><Relationship Id="rId37" Type="http://schemas.openxmlformats.org/officeDocument/2006/relationships/image" Target="../media/image12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864235" cy="5690870"/>
          </a:xfrm>
          <a:custGeom>
            <a:avLst/>
            <a:gdLst/>
            <a:ahLst/>
            <a:cxnLst/>
            <a:rect l="l" t="t" r="r" b="b"/>
            <a:pathLst>
              <a:path w="864235" h="5690870">
                <a:moveTo>
                  <a:pt x="864108" y="0"/>
                </a:moveTo>
                <a:lnTo>
                  <a:pt x="90279" y="0"/>
                </a:lnTo>
                <a:lnTo>
                  <a:pt x="0" y="889"/>
                </a:lnTo>
                <a:lnTo>
                  <a:pt x="0" y="5690616"/>
                </a:lnTo>
                <a:lnTo>
                  <a:pt x="864108" y="9271"/>
                </a:lnTo>
                <a:lnTo>
                  <a:pt x="864108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7420165" y="-4762"/>
            <a:ext cx="4773295" cy="6868159"/>
            <a:chOff x="7420165" y="-4762"/>
            <a:chExt cx="4773295" cy="6868159"/>
          </a:xfrm>
        </p:grpSpPr>
        <p:sp>
          <p:nvSpPr>
            <p:cNvPr id="4" name="object 4" descr=""/>
            <p:cNvSpPr/>
            <p:nvPr/>
          </p:nvSpPr>
          <p:spPr>
            <a:xfrm>
              <a:off x="7424928" y="0"/>
              <a:ext cx="4763770" cy="6858634"/>
            </a:xfrm>
            <a:custGeom>
              <a:avLst/>
              <a:gdLst/>
              <a:ahLst/>
              <a:cxnLst/>
              <a:rect l="l" t="t" r="r" b="b"/>
              <a:pathLst>
                <a:path w="4763770" h="6858634">
                  <a:moveTo>
                    <a:pt x="1946148" y="0"/>
                  </a:moveTo>
                  <a:lnTo>
                    <a:pt x="3165348" y="6857999"/>
                  </a:lnTo>
                </a:path>
                <a:path w="4763770" h="6858634">
                  <a:moveTo>
                    <a:pt x="4763516" y="3681983"/>
                  </a:moveTo>
                  <a:lnTo>
                    <a:pt x="0" y="6858570"/>
                  </a:lnTo>
                </a:path>
              </a:pathLst>
            </a:custGeom>
            <a:ln w="9525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2" y="0"/>
                  </a:moveTo>
                  <a:lnTo>
                    <a:pt x="2042484" y="0"/>
                  </a:lnTo>
                  <a:lnTo>
                    <a:pt x="0" y="6858000"/>
                  </a:lnTo>
                  <a:lnTo>
                    <a:pt x="3006852" y="6858000"/>
                  </a:lnTo>
                  <a:lnTo>
                    <a:pt x="3006852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5" y="0"/>
                  </a:moveTo>
                  <a:lnTo>
                    <a:pt x="0" y="0"/>
                  </a:lnTo>
                  <a:lnTo>
                    <a:pt x="1208191" y="6857999"/>
                  </a:lnTo>
                  <a:lnTo>
                    <a:pt x="2587665" y="6857999"/>
                  </a:lnTo>
                  <a:lnTo>
                    <a:pt x="2587665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1" y="6858000"/>
                  </a:lnTo>
                  <a:lnTo>
                    <a:pt x="2851161" y="6858000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8" y="0"/>
                  </a:moveTo>
                  <a:lnTo>
                    <a:pt x="1018959" y="0"/>
                  </a:lnTo>
                  <a:lnTo>
                    <a:pt x="0" y="6858000"/>
                  </a:lnTo>
                  <a:lnTo>
                    <a:pt x="1290828" y="685800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1" y="6858000"/>
                  </a:lnTo>
                  <a:lnTo>
                    <a:pt x="1248203" y="6858000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226192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14269" y="1064209"/>
            <a:ext cx="599122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974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UTIILIZACION</a:t>
            </a:r>
            <a:r>
              <a:rPr dirty="0" sz="5400" spc="-60"/>
              <a:t> </a:t>
            </a:r>
            <a:r>
              <a:rPr dirty="0" sz="5400" spc="-25"/>
              <a:t>DE </a:t>
            </a:r>
            <a:r>
              <a:rPr dirty="0" sz="5400"/>
              <a:t>GOOGLE </a:t>
            </a:r>
            <a:r>
              <a:rPr dirty="0" sz="5400" spc="-10"/>
              <a:t>CALENDAR</a:t>
            </a:r>
            <a:endParaRPr sz="5400"/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3084" y="3313634"/>
            <a:ext cx="1743075" cy="1867507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152901" y="5734303"/>
            <a:ext cx="517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Sistema</a:t>
            </a:r>
            <a:r>
              <a:rPr dirty="0" sz="1800" spc="-6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de</a:t>
            </a:r>
            <a:r>
              <a:rPr dirty="0" sz="1800" spc="-10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7E7E7E"/>
                </a:solidFill>
                <a:latin typeface="Trebuchet MS"/>
                <a:cs typeface="Trebuchet MS"/>
              </a:rPr>
              <a:t>Tutorías</a:t>
            </a:r>
            <a:r>
              <a:rPr dirty="0" sz="1800" spc="-4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–</a:t>
            </a:r>
            <a:r>
              <a:rPr dirty="0" sz="1800" spc="-6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Facultad</a:t>
            </a:r>
            <a:r>
              <a:rPr dirty="0" sz="1800" spc="-5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de</a:t>
            </a:r>
            <a:r>
              <a:rPr dirty="0" sz="1800" spc="-7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7E7E7E"/>
                </a:solidFill>
                <a:latin typeface="Trebuchet MS"/>
                <a:cs typeface="Trebuchet MS"/>
              </a:rPr>
              <a:t>ingeniería</a:t>
            </a:r>
            <a:r>
              <a:rPr dirty="0" sz="1800" spc="-5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Trebuchet MS"/>
                <a:cs typeface="Trebuchet MS"/>
              </a:rPr>
              <a:t>UNaM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Recomendación: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71500" y="2071116"/>
            <a:ext cx="8909050" cy="3637279"/>
            <a:chOff x="571500" y="2071116"/>
            <a:chExt cx="8909050" cy="363727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603" y="2325128"/>
              <a:ext cx="245469" cy="2779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536" y="2071116"/>
              <a:ext cx="8274558" cy="84353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" y="2767584"/>
              <a:ext cx="659130" cy="65151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147" y="2654808"/>
              <a:ext cx="3605022" cy="84353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" y="3351276"/>
              <a:ext cx="659130" cy="65151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147" y="3238500"/>
              <a:ext cx="8017002" cy="84353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" y="3936492"/>
              <a:ext cx="659130" cy="65151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147" y="3823716"/>
              <a:ext cx="8676894" cy="84353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147" y="4280916"/>
              <a:ext cx="2236470" cy="843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" y="4977383"/>
              <a:ext cx="659130" cy="65150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3147" y="4864608"/>
              <a:ext cx="8125206" cy="843534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5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2400" spc="19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2400" spc="-195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dirty="0" sz="3000"/>
              <a:t>Darle</a:t>
            </a:r>
            <a:r>
              <a:rPr dirty="0" sz="3000" spc="-75"/>
              <a:t> </a:t>
            </a:r>
            <a:r>
              <a:rPr dirty="0" sz="3000"/>
              <a:t>un</a:t>
            </a:r>
            <a:r>
              <a:rPr dirty="0" sz="3000" spc="-70"/>
              <a:t> </a:t>
            </a:r>
            <a:r>
              <a:rPr dirty="0" sz="3000"/>
              <a:t>color</a:t>
            </a:r>
            <a:r>
              <a:rPr dirty="0" sz="3000" spc="-55"/>
              <a:t> </a:t>
            </a:r>
            <a:r>
              <a:rPr dirty="0" sz="3000"/>
              <a:t>a</a:t>
            </a:r>
            <a:r>
              <a:rPr dirty="0" sz="3000" spc="-70"/>
              <a:t> </a:t>
            </a:r>
            <a:r>
              <a:rPr dirty="0" sz="3000"/>
              <a:t>cada</a:t>
            </a:r>
            <a:r>
              <a:rPr dirty="0" sz="3000" spc="-70"/>
              <a:t> </a:t>
            </a:r>
            <a:r>
              <a:rPr dirty="0" sz="3000"/>
              <a:t>actividad.</a:t>
            </a:r>
            <a:r>
              <a:rPr dirty="0" sz="3000" spc="-45"/>
              <a:t> </a:t>
            </a:r>
            <a:r>
              <a:rPr dirty="0" sz="3000"/>
              <a:t>Por</a:t>
            </a:r>
            <a:r>
              <a:rPr dirty="0" sz="3000" spc="-60"/>
              <a:t> </a:t>
            </a:r>
            <a:r>
              <a:rPr dirty="0" sz="3000" spc="-10"/>
              <a:t>ejemplo.</a:t>
            </a:r>
            <a:endParaRPr sz="3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400" spc="5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000" spc="55"/>
              <a:t>Azul</a:t>
            </a:r>
            <a:r>
              <a:rPr dirty="0" sz="3000" spc="-15"/>
              <a:t> </a:t>
            </a:r>
            <a:r>
              <a:rPr dirty="0" sz="3000"/>
              <a:t>para</a:t>
            </a:r>
            <a:r>
              <a:rPr dirty="0" sz="3000" spc="-10"/>
              <a:t> estudiar</a:t>
            </a:r>
            <a:endParaRPr sz="3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40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000"/>
              <a:t>Rojo</a:t>
            </a:r>
            <a:r>
              <a:rPr dirty="0" sz="3000" spc="-30"/>
              <a:t> </a:t>
            </a:r>
            <a:r>
              <a:rPr dirty="0" sz="3000"/>
              <a:t>para</a:t>
            </a:r>
            <a:r>
              <a:rPr dirty="0" sz="3000" spc="-45"/>
              <a:t> </a:t>
            </a:r>
            <a:r>
              <a:rPr dirty="0" sz="3000"/>
              <a:t>entregas/parciales/fechas</a:t>
            </a:r>
            <a:r>
              <a:rPr dirty="0" sz="3000" spc="-5"/>
              <a:t> </a:t>
            </a:r>
            <a:r>
              <a:rPr dirty="0" sz="3000" spc="-10"/>
              <a:t>limites</a:t>
            </a:r>
            <a:endParaRPr sz="3000">
              <a:latin typeface="Lucida Sans Unicode"/>
              <a:cs typeface="Lucida Sans Unicode"/>
            </a:endParaRPr>
          </a:p>
          <a:p>
            <a:pPr marL="299085" marR="5080" indent="-287020">
              <a:lnSpc>
                <a:spcPct val="100000"/>
              </a:lnSpc>
              <a:spcBef>
                <a:spcPts val="1010"/>
              </a:spcBef>
            </a:pPr>
            <a:r>
              <a:rPr dirty="0" sz="240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000"/>
              <a:t>Verde</a:t>
            </a:r>
            <a:r>
              <a:rPr dirty="0" sz="3000" spc="-20"/>
              <a:t> </a:t>
            </a:r>
            <a:r>
              <a:rPr dirty="0" sz="3000"/>
              <a:t>para</a:t>
            </a:r>
            <a:r>
              <a:rPr dirty="0" sz="3000" spc="-25"/>
              <a:t> </a:t>
            </a:r>
            <a:r>
              <a:rPr dirty="0" sz="3000"/>
              <a:t>actividades</a:t>
            </a:r>
            <a:r>
              <a:rPr dirty="0" sz="3000" spc="10"/>
              <a:t> </a:t>
            </a:r>
            <a:r>
              <a:rPr dirty="0" sz="3000"/>
              <a:t>de</a:t>
            </a:r>
            <a:r>
              <a:rPr dirty="0" sz="3000" spc="-15"/>
              <a:t> </a:t>
            </a:r>
            <a:r>
              <a:rPr dirty="0" sz="3000"/>
              <a:t>la</a:t>
            </a:r>
            <a:r>
              <a:rPr dirty="0" sz="3000" spc="-15"/>
              <a:t> </a:t>
            </a:r>
            <a:r>
              <a:rPr dirty="0" sz="3000"/>
              <a:t>casa</a:t>
            </a:r>
            <a:r>
              <a:rPr dirty="0" sz="3000" spc="-15"/>
              <a:t> </a:t>
            </a:r>
            <a:r>
              <a:rPr dirty="0" sz="3000"/>
              <a:t>como</a:t>
            </a:r>
            <a:r>
              <a:rPr dirty="0" sz="3000" spc="-10"/>
              <a:t> limpiar </a:t>
            </a:r>
            <a:r>
              <a:rPr dirty="0" sz="3000"/>
              <a:t>o</a:t>
            </a:r>
            <a:r>
              <a:rPr dirty="0" sz="3000" spc="-20"/>
              <a:t> </a:t>
            </a:r>
            <a:r>
              <a:rPr dirty="0" sz="3000" spc="-10"/>
              <a:t>comprar</a:t>
            </a:r>
            <a:endParaRPr sz="3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40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000"/>
              <a:t>Amarillo</a:t>
            </a:r>
            <a:r>
              <a:rPr dirty="0" sz="3000" spc="20"/>
              <a:t> </a:t>
            </a:r>
            <a:r>
              <a:rPr dirty="0" sz="3000"/>
              <a:t>para</a:t>
            </a:r>
            <a:r>
              <a:rPr dirty="0" sz="3000" spc="20"/>
              <a:t> </a:t>
            </a:r>
            <a:r>
              <a:rPr dirty="0" sz="3000"/>
              <a:t>reuniones</a:t>
            </a:r>
            <a:r>
              <a:rPr dirty="0" sz="3000" spc="25"/>
              <a:t> </a:t>
            </a:r>
            <a:r>
              <a:rPr dirty="0" sz="3000"/>
              <a:t>con</a:t>
            </a:r>
            <a:r>
              <a:rPr dirty="0" sz="3000" spc="30"/>
              <a:t> </a:t>
            </a:r>
            <a:r>
              <a:rPr dirty="0" sz="3000"/>
              <a:t>horario</a:t>
            </a:r>
            <a:r>
              <a:rPr dirty="0" sz="3000" spc="25"/>
              <a:t> </a:t>
            </a:r>
            <a:r>
              <a:rPr dirty="0" sz="3000" spc="-10"/>
              <a:t>(doctor)</a:t>
            </a:r>
            <a:endParaRPr sz="3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6310" y="629158"/>
            <a:ext cx="656970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5FCAEE"/>
                </a:solidFill>
                <a:latin typeface="Trebuchet MS"/>
                <a:cs typeface="Trebuchet MS"/>
              </a:rPr>
              <a:t>Con</a:t>
            </a:r>
            <a:r>
              <a:rPr dirty="0" sz="3600" spc="-15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5FCAEE"/>
                </a:solidFill>
                <a:latin typeface="Trebuchet MS"/>
                <a:cs typeface="Trebuchet MS"/>
              </a:rPr>
              <a:t>esta</a:t>
            </a:r>
            <a:r>
              <a:rPr dirty="0" sz="3600" spc="-15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5FCAEE"/>
                </a:solidFill>
                <a:latin typeface="Trebuchet MS"/>
                <a:cs typeface="Trebuchet MS"/>
              </a:rPr>
              <a:t>herramienta</a:t>
            </a:r>
            <a:r>
              <a:rPr dirty="0" sz="3600" spc="-2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dirty="0" sz="3600" spc="-10">
                <a:solidFill>
                  <a:srgbClr val="5FCAEE"/>
                </a:solidFill>
                <a:latin typeface="Trebuchet MS"/>
                <a:cs typeface="Trebuchet MS"/>
              </a:rPr>
              <a:t>podemos: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33400" y="2043683"/>
            <a:ext cx="7468870" cy="3585210"/>
            <a:chOff x="533400" y="2043683"/>
            <a:chExt cx="7468870" cy="35852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133" y="2352886"/>
              <a:ext cx="287203" cy="32886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768" y="2043683"/>
              <a:ext cx="4542282" cy="100965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2854451"/>
              <a:ext cx="788669" cy="7810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768" y="2718815"/>
              <a:ext cx="6400037" cy="10096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768" y="3267455"/>
              <a:ext cx="7190994" cy="100965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4079748"/>
              <a:ext cx="788669" cy="78105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3944111"/>
              <a:ext cx="4626102" cy="100965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4754879"/>
              <a:ext cx="788669" cy="7810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" y="4619244"/>
              <a:ext cx="3876294" cy="100965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56310" y="2053261"/>
            <a:ext cx="6960870" cy="327787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850" spc="7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600" spc="70">
                <a:latin typeface="Trebuchet MS"/>
                <a:cs typeface="Trebuchet MS"/>
              </a:rPr>
              <a:t>Crear</a:t>
            </a:r>
            <a:r>
              <a:rPr dirty="0" sz="3600" spc="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horarios</a:t>
            </a:r>
            <a:r>
              <a:rPr dirty="0" sz="3600" spc="10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fijos</a:t>
            </a:r>
            <a:endParaRPr sz="36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dirty="0" sz="2850" spc="6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600" spc="65">
                <a:latin typeface="Trebuchet MS"/>
                <a:cs typeface="Trebuchet MS"/>
              </a:rPr>
              <a:t>Crear</a:t>
            </a:r>
            <a:r>
              <a:rPr dirty="0" sz="3600" spc="-10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recordatorios</a:t>
            </a:r>
            <a:r>
              <a:rPr dirty="0" sz="3600" spc="-114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diarios, </a:t>
            </a:r>
            <a:r>
              <a:rPr dirty="0" sz="3600">
                <a:latin typeface="Trebuchet MS"/>
                <a:cs typeface="Trebuchet MS"/>
              </a:rPr>
              <a:t>semanales,</a:t>
            </a:r>
            <a:r>
              <a:rPr dirty="0" sz="3600" spc="-6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mensuales</a:t>
            </a:r>
            <a:r>
              <a:rPr dirty="0" sz="3600" spc="-6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y</a:t>
            </a:r>
            <a:r>
              <a:rPr dirty="0" sz="3600" spc="-65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anuales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2850" spc="6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600" spc="65">
                <a:latin typeface="Trebuchet MS"/>
                <a:cs typeface="Trebuchet MS"/>
              </a:rPr>
              <a:t>Crear</a:t>
            </a:r>
            <a:r>
              <a:rPr dirty="0" sz="3600">
                <a:latin typeface="Trebuchet MS"/>
                <a:cs typeface="Trebuchet MS"/>
              </a:rPr>
              <a:t> tareas</a:t>
            </a:r>
            <a:r>
              <a:rPr dirty="0" sz="3600" spc="-20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diarias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850" spc="6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600" spc="65">
                <a:latin typeface="Trebuchet MS"/>
                <a:cs typeface="Trebuchet MS"/>
              </a:rPr>
              <a:t>Crear</a:t>
            </a:r>
            <a:r>
              <a:rPr dirty="0" sz="3600" spc="15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objetivos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Tipos</a:t>
            </a:r>
            <a:r>
              <a:rPr dirty="0" spc="-110"/>
              <a:t> </a:t>
            </a:r>
            <a:r>
              <a:rPr dirty="0"/>
              <a:t>de</a:t>
            </a:r>
            <a:r>
              <a:rPr dirty="0" spc="-114"/>
              <a:t> </a:t>
            </a:r>
            <a:r>
              <a:rPr dirty="0" spc="-10"/>
              <a:t>vista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507" y="2277537"/>
            <a:ext cx="149452" cy="16754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689" y="2253808"/>
            <a:ext cx="597427" cy="1871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507" y="2704257"/>
            <a:ext cx="149452" cy="16754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2215" y="2675963"/>
            <a:ext cx="853287" cy="19173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507" y="3130978"/>
            <a:ext cx="149452" cy="1675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078" y="3102683"/>
            <a:ext cx="821287" cy="19173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507" y="3557697"/>
            <a:ext cx="149452" cy="16754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3249" y="3529403"/>
            <a:ext cx="580139" cy="19173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507" y="3984418"/>
            <a:ext cx="149452" cy="16754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303" y="3956122"/>
            <a:ext cx="1242970" cy="23281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507" y="4411138"/>
            <a:ext cx="149452" cy="16754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1157" y="4373712"/>
            <a:ext cx="920704" cy="200863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56310" y="2036063"/>
            <a:ext cx="1607185" cy="2586355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354965" algn="l"/>
              </a:tabLst>
            </a:pPr>
            <a:r>
              <a:rPr dirty="0" sz="1450" spc="6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45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1800" spc="-10">
                <a:latin typeface="Trebuchet MS"/>
                <a:cs typeface="Trebuchet MS"/>
              </a:rPr>
              <a:t>Diario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dirty="0" sz="1450" spc="6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45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1800" spc="-10">
                <a:latin typeface="Trebuchet MS"/>
                <a:cs typeface="Trebuchet MS"/>
              </a:rPr>
              <a:t>Semanal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dirty="0" sz="1450" spc="6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45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1800" spc="-10">
                <a:latin typeface="Trebuchet MS"/>
                <a:cs typeface="Trebuchet MS"/>
              </a:rPr>
              <a:t>Mensual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dirty="0" sz="1450" spc="6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45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1800" spc="-20">
                <a:latin typeface="Trebuchet MS"/>
                <a:cs typeface="Trebuchet MS"/>
              </a:rPr>
              <a:t>Anual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354965" algn="l"/>
              </a:tabLst>
            </a:pPr>
            <a:r>
              <a:rPr dirty="0" sz="1450" spc="6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45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1800">
                <a:latin typeface="Trebuchet MS"/>
                <a:cs typeface="Trebuchet MS"/>
              </a:rPr>
              <a:t>Tipo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agenda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354965" algn="l"/>
              </a:tabLst>
            </a:pPr>
            <a:r>
              <a:rPr dirty="0" sz="1450" spc="6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45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1800">
                <a:latin typeface="Trebuchet MS"/>
                <a:cs typeface="Trebuchet MS"/>
              </a:rPr>
              <a:t>De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4</a:t>
            </a:r>
            <a:r>
              <a:rPr dirty="0" sz="1800" spc="-20">
                <a:latin typeface="Trebuchet MS"/>
                <a:cs typeface="Trebuchet MS"/>
              </a:rPr>
              <a:t> días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64307" y="1455418"/>
            <a:ext cx="9596628" cy="52913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Recomendaciones: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90727" y="1533144"/>
            <a:ext cx="8966835" cy="5080635"/>
            <a:chOff x="490727" y="1533144"/>
            <a:chExt cx="8966835" cy="50806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615" y="1819486"/>
              <a:ext cx="264898" cy="30143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539" y="1533144"/>
              <a:ext cx="2071877" cy="93040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4535" y="1533144"/>
              <a:ext cx="2422398" cy="93040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8051" y="1533144"/>
              <a:ext cx="906018" cy="93040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95187" y="1533144"/>
              <a:ext cx="2524506" cy="93040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0811" y="1533144"/>
              <a:ext cx="1436370" cy="93040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0727" y="1935480"/>
              <a:ext cx="1965198" cy="93040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33016" y="1935480"/>
              <a:ext cx="2247137" cy="93040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7704" y="1935480"/>
              <a:ext cx="706374" cy="93040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783" y="2593847"/>
              <a:ext cx="704850" cy="69722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4859" y="2471927"/>
              <a:ext cx="1014222" cy="90297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83791" y="2471927"/>
              <a:ext cx="2676906" cy="90297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48455" y="2471927"/>
              <a:ext cx="880110" cy="90297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3275" y="2471927"/>
              <a:ext cx="1093470" cy="90297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92980" y="2471927"/>
              <a:ext cx="986789" cy="90297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64480" y="2471927"/>
              <a:ext cx="1671066" cy="90297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98336" y="2471927"/>
              <a:ext cx="686562" cy="90297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783" y="3110483"/>
              <a:ext cx="704850" cy="69722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4859" y="2988563"/>
              <a:ext cx="848105" cy="90296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788" y="2988563"/>
              <a:ext cx="977646" cy="90296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48255" y="2988563"/>
              <a:ext cx="924306" cy="90296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91383" y="2988563"/>
              <a:ext cx="1419606" cy="90296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29812" y="2988563"/>
              <a:ext cx="750570" cy="90296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99204" y="2988563"/>
              <a:ext cx="1556765" cy="90296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74792" y="2988563"/>
              <a:ext cx="1195578" cy="90296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89192" y="2988563"/>
              <a:ext cx="1506473" cy="90296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14487" y="2988563"/>
              <a:ext cx="1735074" cy="90296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4859" y="3378708"/>
              <a:ext cx="2471166" cy="90297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46832" y="3378708"/>
              <a:ext cx="870966" cy="90297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04032" y="3378708"/>
              <a:ext cx="1093469" cy="90297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83736" y="3378708"/>
              <a:ext cx="2189226" cy="902970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35751" y="3378708"/>
              <a:ext cx="686562" cy="90297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783" y="4018788"/>
              <a:ext cx="704850" cy="69723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4859" y="3896867"/>
              <a:ext cx="1879853" cy="90296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50948" y="3896867"/>
              <a:ext cx="880110" cy="90296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17292" y="3896867"/>
              <a:ext cx="1757933" cy="90296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061460" y="3896867"/>
              <a:ext cx="1696974" cy="90296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44668" y="3896867"/>
              <a:ext cx="1107186" cy="90296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36563" y="3896867"/>
              <a:ext cx="1741169" cy="90296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40523" y="3896867"/>
              <a:ext cx="686562" cy="902969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783" y="4535423"/>
              <a:ext cx="704850" cy="69722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4859" y="4413504"/>
              <a:ext cx="1939289" cy="90296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22576" y="4413504"/>
              <a:ext cx="2007870" cy="902969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7348" y="4413504"/>
              <a:ext cx="986789" cy="902969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11039" y="4413504"/>
              <a:ext cx="2061210" cy="90296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169151" y="4413504"/>
              <a:ext cx="738377" cy="902969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04431" y="4413504"/>
              <a:ext cx="2010918" cy="90296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112251" y="4413504"/>
              <a:ext cx="1337309" cy="90296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84859" y="4803647"/>
              <a:ext cx="3199638" cy="90296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7783" y="5442203"/>
              <a:ext cx="704850" cy="69722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84859" y="5320284"/>
              <a:ext cx="1940814" cy="902969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42616" y="5320284"/>
              <a:ext cx="2974085" cy="90296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33643" y="5320284"/>
              <a:ext cx="986790" cy="90296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37375" y="5320284"/>
              <a:ext cx="2108454" cy="90296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62771" y="5320284"/>
              <a:ext cx="986790" cy="902969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84859" y="5710428"/>
              <a:ext cx="2042922" cy="90296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15539" y="5710428"/>
              <a:ext cx="738377" cy="90296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37104" y="5710428"/>
              <a:ext cx="1453133" cy="902969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77995" y="5710428"/>
              <a:ext cx="2599181" cy="902969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963412" y="5710428"/>
              <a:ext cx="2419349" cy="902969"/>
            </a:xfrm>
            <a:prstGeom prst="rect">
              <a:avLst/>
            </a:prstGeom>
          </p:spPr>
        </p:pic>
      </p:grpSp>
      <p:sp>
        <p:nvSpPr>
          <p:cNvPr id="64" name="object 6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9220" rIns="0" bIns="0" rtlCol="0" vert="horz">
            <a:spAutoFit/>
          </a:bodyPr>
          <a:lstStyle/>
          <a:p>
            <a:pPr marL="12700" marR="7620">
              <a:lnSpc>
                <a:spcPts val="3170"/>
              </a:lnSpc>
              <a:spcBef>
                <a:spcPts val="860"/>
              </a:spcBef>
              <a:tabLst>
                <a:tab pos="2286635" algn="l"/>
                <a:tab pos="4509770" algn="l"/>
                <a:tab pos="5217160" algn="l"/>
                <a:tab pos="7543165" algn="l"/>
              </a:tabLst>
            </a:pPr>
            <a:r>
              <a:rPr dirty="0" sz="2650" spc="19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2650" spc="-5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dirty="0" spc="-10"/>
              <a:t>Intentar</a:t>
            </a:r>
            <a:r>
              <a:rPr dirty="0"/>
              <a:t>	</a:t>
            </a:r>
            <a:r>
              <a:rPr dirty="0" spc="-10"/>
              <a:t>actualizar</a:t>
            </a:r>
            <a:r>
              <a:rPr dirty="0"/>
              <a:t>	</a:t>
            </a:r>
            <a:r>
              <a:rPr dirty="0" spc="-25"/>
              <a:t>el</a:t>
            </a:r>
            <a:r>
              <a:rPr dirty="0"/>
              <a:t>	</a:t>
            </a:r>
            <a:r>
              <a:rPr dirty="0" spc="-10"/>
              <a:t>calendario</a:t>
            </a:r>
            <a:r>
              <a:rPr dirty="0"/>
              <a:t>	</a:t>
            </a:r>
            <a:r>
              <a:rPr dirty="0" spc="-20"/>
              <a:t>cada </a:t>
            </a:r>
            <a:r>
              <a:rPr dirty="0"/>
              <a:t>semana</a:t>
            </a:r>
            <a:r>
              <a:rPr dirty="0" spc="-130"/>
              <a:t> </a:t>
            </a:r>
            <a:r>
              <a:rPr dirty="0" spc="-10"/>
              <a:t>(mínimo).</a:t>
            </a:r>
            <a:endParaRPr sz="26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2550" spc="6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200" spc="65"/>
              <a:t>No</a:t>
            </a:r>
            <a:r>
              <a:rPr dirty="0" sz="3200" spc="-65"/>
              <a:t> </a:t>
            </a:r>
            <a:r>
              <a:rPr dirty="0" sz="3200"/>
              <a:t>sobrecargar</a:t>
            </a:r>
            <a:r>
              <a:rPr dirty="0" sz="3200" spc="-45"/>
              <a:t> </a:t>
            </a:r>
            <a:r>
              <a:rPr dirty="0" sz="3200"/>
              <a:t>el</a:t>
            </a:r>
            <a:r>
              <a:rPr dirty="0" sz="3200" spc="-60"/>
              <a:t> </a:t>
            </a:r>
            <a:r>
              <a:rPr dirty="0" sz="3200"/>
              <a:t>día</a:t>
            </a:r>
            <a:r>
              <a:rPr dirty="0" sz="3200" spc="-50"/>
              <a:t> </a:t>
            </a:r>
            <a:r>
              <a:rPr dirty="0" sz="3200"/>
              <a:t>de</a:t>
            </a:r>
            <a:r>
              <a:rPr dirty="0" sz="3200" spc="-55"/>
              <a:t> </a:t>
            </a:r>
            <a:r>
              <a:rPr dirty="0" sz="3200" spc="-10"/>
              <a:t>tareas.</a:t>
            </a:r>
            <a:endParaRPr sz="3200">
              <a:latin typeface="Lucida Sans Unicode"/>
              <a:cs typeface="Lucida Sans Unicode"/>
            </a:endParaRPr>
          </a:p>
          <a:p>
            <a:pPr marL="299085" marR="8255" indent="-287020">
              <a:lnSpc>
                <a:spcPct val="80000"/>
              </a:lnSpc>
              <a:spcBef>
                <a:spcPts val="994"/>
              </a:spcBef>
              <a:tabLst>
                <a:tab pos="865505" algn="l"/>
                <a:tab pos="1562100" algn="l"/>
                <a:tab pos="2205990" algn="l"/>
                <a:tab pos="3343910" algn="l"/>
                <a:tab pos="3813810" algn="l"/>
                <a:tab pos="5089525" algn="l"/>
                <a:tab pos="6003925" algn="l"/>
                <a:tab pos="7229475" algn="l"/>
              </a:tabLst>
            </a:pPr>
            <a:r>
              <a:rPr dirty="0" sz="2550" spc="4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200" spc="40"/>
              <a:t>Si</a:t>
            </a:r>
            <a:r>
              <a:rPr dirty="0" sz="3200"/>
              <a:t>	</a:t>
            </a:r>
            <a:r>
              <a:rPr dirty="0" sz="3200" spc="-35"/>
              <a:t>no</a:t>
            </a:r>
            <a:r>
              <a:rPr dirty="0" sz="3200"/>
              <a:t>	</a:t>
            </a:r>
            <a:r>
              <a:rPr dirty="0" sz="3200" spc="-25"/>
              <a:t>se</a:t>
            </a:r>
            <a:r>
              <a:rPr dirty="0" sz="3200"/>
              <a:t>	</a:t>
            </a:r>
            <a:r>
              <a:rPr dirty="0" sz="3200" spc="-20"/>
              <a:t>llega</a:t>
            </a:r>
            <a:r>
              <a:rPr dirty="0" sz="3200"/>
              <a:t>	</a:t>
            </a:r>
            <a:r>
              <a:rPr dirty="0" sz="3200" spc="-50"/>
              <a:t>a</a:t>
            </a:r>
            <a:r>
              <a:rPr dirty="0" sz="3200"/>
              <a:t>	</a:t>
            </a:r>
            <a:r>
              <a:rPr dirty="0" sz="3200" spc="-10"/>
              <a:t>hacer</a:t>
            </a:r>
            <a:r>
              <a:rPr dirty="0" sz="3200"/>
              <a:t>	</a:t>
            </a:r>
            <a:r>
              <a:rPr dirty="0" sz="3200" spc="-25"/>
              <a:t>una</a:t>
            </a:r>
            <a:r>
              <a:rPr dirty="0" sz="3200"/>
              <a:t>	</a:t>
            </a:r>
            <a:r>
              <a:rPr dirty="0" sz="3200" spc="-10"/>
              <a:t>tarea</a:t>
            </a:r>
            <a:r>
              <a:rPr dirty="0" sz="3200"/>
              <a:t>	</a:t>
            </a:r>
            <a:r>
              <a:rPr dirty="0" sz="3200" spc="-10"/>
              <a:t>diaria, </a:t>
            </a:r>
            <a:r>
              <a:rPr dirty="0" sz="3200"/>
              <a:t>arrastrarla</a:t>
            </a:r>
            <a:r>
              <a:rPr dirty="0" sz="3200" spc="-40"/>
              <a:t> </a:t>
            </a:r>
            <a:r>
              <a:rPr dirty="0" sz="3200"/>
              <a:t>al</a:t>
            </a:r>
            <a:r>
              <a:rPr dirty="0" sz="3200" spc="-90"/>
              <a:t> </a:t>
            </a:r>
            <a:r>
              <a:rPr dirty="0" sz="3200"/>
              <a:t>día</a:t>
            </a:r>
            <a:r>
              <a:rPr dirty="0" sz="3200" spc="-90"/>
              <a:t> </a:t>
            </a:r>
            <a:r>
              <a:rPr dirty="0" sz="3200" spc="-10"/>
              <a:t>siguiente.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255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200"/>
              <a:t>Utilizar</a:t>
            </a:r>
            <a:r>
              <a:rPr dirty="0" sz="3200" spc="-10"/>
              <a:t> </a:t>
            </a:r>
            <a:r>
              <a:rPr dirty="0" sz="3200"/>
              <a:t>el</a:t>
            </a:r>
            <a:r>
              <a:rPr dirty="0" sz="3200" spc="5"/>
              <a:t> </a:t>
            </a:r>
            <a:r>
              <a:rPr dirty="0" sz="3200"/>
              <a:t>acceso</a:t>
            </a:r>
            <a:r>
              <a:rPr dirty="0" sz="3200" spc="-5"/>
              <a:t> </a:t>
            </a:r>
            <a:r>
              <a:rPr dirty="0" sz="3200"/>
              <a:t>rápido</a:t>
            </a:r>
            <a:r>
              <a:rPr dirty="0" sz="3200" spc="-5"/>
              <a:t> </a:t>
            </a:r>
            <a:r>
              <a:rPr dirty="0" sz="3200"/>
              <a:t>del</a:t>
            </a:r>
            <a:r>
              <a:rPr dirty="0" sz="3200" spc="-5"/>
              <a:t> </a:t>
            </a:r>
            <a:r>
              <a:rPr dirty="0" sz="3200" spc="-10"/>
              <a:t>celular.</a:t>
            </a:r>
            <a:endParaRPr sz="3200">
              <a:latin typeface="Lucida Sans Unicode"/>
              <a:cs typeface="Lucida Sans Unicode"/>
            </a:endParaRPr>
          </a:p>
          <a:p>
            <a:pPr marL="299085" marR="5080" indent="-287020">
              <a:lnSpc>
                <a:spcPts val="3070"/>
              </a:lnSpc>
              <a:spcBef>
                <a:spcPts val="975"/>
              </a:spcBef>
            </a:pPr>
            <a:r>
              <a:rPr dirty="0" sz="255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200"/>
              <a:t>Agregar</a:t>
            </a:r>
            <a:r>
              <a:rPr dirty="0" sz="3200" spc="50"/>
              <a:t> </a:t>
            </a:r>
            <a:r>
              <a:rPr dirty="0" sz="3200"/>
              <a:t>horarios</a:t>
            </a:r>
            <a:r>
              <a:rPr dirty="0" sz="3200" spc="45"/>
              <a:t> </a:t>
            </a:r>
            <a:r>
              <a:rPr dirty="0" sz="3200"/>
              <a:t>de</a:t>
            </a:r>
            <a:r>
              <a:rPr dirty="0" sz="3200" spc="50"/>
              <a:t> </a:t>
            </a:r>
            <a:r>
              <a:rPr dirty="0" sz="3200"/>
              <a:t>consulta</a:t>
            </a:r>
            <a:r>
              <a:rPr dirty="0" sz="3200" spc="50"/>
              <a:t> </a:t>
            </a:r>
            <a:r>
              <a:rPr dirty="0" sz="3200"/>
              <a:t>y</a:t>
            </a:r>
            <a:r>
              <a:rPr dirty="0" sz="3200" spc="50"/>
              <a:t> </a:t>
            </a:r>
            <a:r>
              <a:rPr dirty="0" sz="3200"/>
              <a:t>dejarlos</a:t>
            </a:r>
            <a:r>
              <a:rPr dirty="0" sz="3200" spc="35"/>
              <a:t> </a:t>
            </a:r>
            <a:r>
              <a:rPr dirty="0" sz="3200" spc="-10"/>
              <a:t>fijos semanalmente</a:t>
            </a:r>
            <a:endParaRPr sz="3200">
              <a:latin typeface="Lucida Sans Unicode"/>
              <a:cs typeface="Lucida Sans Unicode"/>
            </a:endParaRPr>
          </a:p>
          <a:p>
            <a:pPr marL="299085" marR="5715" indent="-287020">
              <a:lnSpc>
                <a:spcPts val="3070"/>
              </a:lnSpc>
              <a:spcBef>
                <a:spcPts val="1000"/>
              </a:spcBef>
              <a:tabLst>
                <a:tab pos="2156460" algn="l"/>
                <a:tab pos="5048250" algn="l"/>
                <a:tab pos="5951855" algn="l"/>
                <a:tab pos="7977505" algn="l"/>
              </a:tabLst>
            </a:pPr>
            <a:r>
              <a:rPr dirty="0" sz="2550" spc="-1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200" spc="-10"/>
              <a:t>Agregar</a:t>
            </a:r>
            <a:r>
              <a:rPr dirty="0" sz="3200"/>
              <a:t>	</a:t>
            </a:r>
            <a:r>
              <a:rPr dirty="0" sz="3200" spc="-10"/>
              <a:t>recordatorios</a:t>
            </a:r>
            <a:r>
              <a:rPr dirty="0" sz="3200"/>
              <a:t>	</a:t>
            </a:r>
            <a:r>
              <a:rPr dirty="0" sz="3200" spc="-25"/>
              <a:t>de</a:t>
            </a:r>
            <a:r>
              <a:rPr dirty="0" sz="3200"/>
              <a:t>	</a:t>
            </a:r>
            <a:r>
              <a:rPr dirty="0" sz="3200" spc="-10"/>
              <a:t>entregas</a:t>
            </a:r>
            <a:r>
              <a:rPr dirty="0" sz="3200"/>
              <a:t>	</a:t>
            </a:r>
            <a:r>
              <a:rPr dirty="0" sz="3200" spc="-25"/>
              <a:t>de </a:t>
            </a:r>
            <a:r>
              <a:rPr dirty="0" sz="3200"/>
              <a:t>trabajos</a:t>
            </a:r>
            <a:r>
              <a:rPr dirty="0" sz="3200" spc="-80"/>
              <a:t> </a:t>
            </a:r>
            <a:r>
              <a:rPr dirty="0" sz="3200"/>
              <a:t>y</a:t>
            </a:r>
            <a:r>
              <a:rPr dirty="0" sz="3200" spc="-100"/>
              <a:t> </a:t>
            </a:r>
            <a:r>
              <a:rPr dirty="0" sz="3200"/>
              <a:t>otras</a:t>
            </a:r>
            <a:r>
              <a:rPr dirty="0" sz="3200" spc="-80"/>
              <a:t> </a:t>
            </a:r>
            <a:r>
              <a:rPr dirty="0" sz="3200"/>
              <a:t>actividades</a:t>
            </a:r>
            <a:r>
              <a:rPr dirty="0" sz="3200" spc="-85"/>
              <a:t> </a:t>
            </a:r>
            <a:r>
              <a:rPr dirty="0" sz="3200" spc="-10"/>
              <a:t>semanales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Conclusiones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57783" y="1961388"/>
            <a:ext cx="8891905" cy="3625215"/>
            <a:chOff x="557783" y="1961388"/>
            <a:chExt cx="8891905" cy="36252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607" y="2238248"/>
              <a:ext cx="259202" cy="2962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59" y="1961388"/>
              <a:ext cx="957834" cy="90296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19" y="1961388"/>
              <a:ext cx="2878074" cy="90296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9619" y="1961388"/>
              <a:ext cx="925829" cy="90296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4875" y="1961388"/>
              <a:ext cx="1197102" cy="90296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1404" y="1961388"/>
              <a:ext cx="2788157" cy="90296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4859" y="2351532"/>
              <a:ext cx="2852166" cy="90297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3260" y="2351532"/>
              <a:ext cx="1349502" cy="90297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60519" y="2351532"/>
              <a:ext cx="982218" cy="90297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25924" y="2351532"/>
              <a:ext cx="2471166" cy="90297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59880" y="2351532"/>
              <a:ext cx="686562" cy="90297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7783" y="2990088"/>
              <a:ext cx="704850" cy="69723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859" y="2868168"/>
              <a:ext cx="1879853" cy="90296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79904" y="2868168"/>
              <a:ext cx="750569" cy="90296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44139" y="2868168"/>
              <a:ext cx="870965" cy="90296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28772" y="2868168"/>
              <a:ext cx="2879598" cy="90296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22036" y="2868168"/>
              <a:ext cx="2151125" cy="90296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86827" y="2868168"/>
              <a:ext cx="2062733" cy="90296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4859" y="3258312"/>
              <a:ext cx="2623566" cy="90296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71216" y="3258312"/>
              <a:ext cx="686561" cy="90296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7783" y="3896867"/>
              <a:ext cx="704850" cy="69723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4859" y="3774948"/>
              <a:ext cx="1070610" cy="902969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40180" y="3774948"/>
              <a:ext cx="1709166" cy="90296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35579" y="3774948"/>
              <a:ext cx="870966" cy="90296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92779" y="3774948"/>
              <a:ext cx="2875025" cy="90296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55563" y="3774948"/>
              <a:ext cx="977645" cy="90296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17919" y="3774948"/>
              <a:ext cx="1482090" cy="90296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84719" y="3774948"/>
              <a:ext cx="1869185" cy="90296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16695" y="3774948"/>
              <a:ext cx="686561" cy="90296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7783" y="4415027"/>
              <a:ext cx="704850" cy="69723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4859" y="4293108"/>
              <a:ext cx="1056893" cy="90296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27631" y="4293108"/>
              <a:ext cx="1512570" cy="902969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26079" y="4293108"/>
              <a:ext cx="980694" cy="90296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92651" y="4293108"/>
              <a:ext cx="880110" cy="90296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58639" y="4293108"/>
              <a:ext cx="2018538" cy="90296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63055" y="4293108"/>
              <a:ext cx="922781" cy="90296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71716" y="4293108"/>
              <a:ext cx="2577846" cy="90296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4859" y="4683252"/>
              <a:ext cx="2315717" cy="90297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86811" y="4683252"/>
              <a:ext cx="924306" cy="90297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95827" y="4683252"/>
              <a:ext cx="1701546" cy="90297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82083" y="4683252"/>
              <a:ext cx="1922526" cy="902970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756310" y="2084324"/>
            <a:ext cx="8442960" cy="3236595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marL="299085" marR="8255" indent="-287020">
              <a:lnSpc>
                <a:spcPts val="3070"/>
              </a:lnSpc>
              <a:spcBef>
                <a:spcPts val="844"/>
              </a:spcBef>
              <a:tabLst>
                <a:tab pos="1236345" algn="l"/>
                <a:tab pos="4093845" algn="l"/>
                <a:tab pos="4999355" algn="l"/>
                <a:tab pos="6176010" algn="l"/>
              </a:tabLst>
            </a:pPr>
            <a:r>
              <a:rPr dirty="0" sz="2550" spc="3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200" spc="30">
                <a:latin typeface="Trebuchet MS"/>
                <a:cs typeface="Trebuchet MS"/>
              </a:rPr>
              <a:t>La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-10">
                <a:latin typeface="Trebuchet MS"/>
                <a:cs typeface="Trebuchet MS"/>
              </a:rPr>
              <a:t>planificación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-25">
                <a:latin typeface="Trebuchet MS"/>
                <a:cs typeface="Trebuchet MS"/>
              </a:rPr>
              <a:t>es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-25">
                <a:latin typeface="Trebuchet MS"/>
                <a:cs typeface="Trebuchet MS"/>
              </a:rPr>
              <a:t>una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-10">
                <a:latin typeface="Trebuchet MS"/>
                <a:cs typeface="Trebuchet MS"/>
              </a:rPr>
              <a:t>herramienta </a:t>
            </a:r>
            <a:r>
              <a:rPr dirty="0" sz="3200">
                <a:latin typeface="Trebuchet MS"/>
                <a:cs typeface="Trebuchet MS"/>
              </a:rPr>
              <a:t>fundamental</a:t>
            </a:r>
            <a:r>
              <a:rPr dirty="0" sz="3200" spc="-8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para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un</a:t>
            </a:r>
            <a:r>
              <a:rPr dirty="0" sz="3200" spc="-114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estudiante.</a:t>
            </a:r>
            <a:endParaRPr sz="3200">
              <a:latin typeface="Trebuchet MS"/>
              <a:cs typeface="Trebuchet MS"/>
            </a:endParaRPr>
          </a:p>
          <a:p>
            <a:pPr marL="299085" marR="5080" indent="-287020">
              <a:lnSpc>
                <a:spcPts val="3070"/>
              </a:lnSpc>
              <a:spcBef>
                <a:spcPts val="1005"/>
              </a:spcBef>
            </a:pPr>
            <a:r>
              <a:rPr dirty="0" sz="255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200">
                <a:latin typeface="Trebuchet MS"/>
                <a:cs typeface="Trebuchet MS"/>
              </a:rPr>
              <a:t>Gracias</a:t>
            </a:r>
            <a:r>
              <a:rPr dirty="0" sz="3200" spc="22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a</a:t>
            </a:r>
            <a:r>
              <a:rPr dirty="0" sz="3200" spc="22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la</a:t>
            </a:r>
            <a:r>
              <a:rPr dirty="0" sz="3200" spc="21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planificación</a:t>
            </a:r>
            <a:r>
              <a:rPr dirty="0" sz="3200" spc="24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podemos</a:t>
            </a:r>
            <a:r>
              <a:rPr dirty="0" sz="3200" spc="21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prevenir imprevistos.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2550" spc="5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200" spc="50">
                <a:latin typeface="Trebuchet MS"/>
                <a:cs typeface="Trebuchet MS"/>
              </a:rPr>
              <a:t>Sin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acción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la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planificación</a:t>
            </a:r>
            <a:r>
              <a:rPr dirty="0" sz="3200" spc="-5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no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tiene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sentido.</a:t>
            </a:r>
            <a:endParaRPr sz="3200">
              <a:latin typeface="Trebuchet MS"/>
              <a:cs typeface="Trebuchet MS"/>
            </a:endParaRPr>
          </a:p>
          <a:p>
            <a:pPr marL="299085" marR="11430" indent="-287020">
              <a:lnSpc>
                <a:spcPts val="3070"/>
              </a:lnSpc>
              <a:spcBef>
                <a:spcPts val="985"/>
              </a:spcBef>
              <a:tabLst>
                <a:tab pos="1141730" algn="l"/>
                <a:tab pos="2440305" algn="l"/>
                <a:tab pos="3206750" algn="l"/>
                <a:tab pos="3872865" algn="l"/>
                <a:tab pos="5677535" algn="l"/>
                <a:tab pos="6386195" algn="l"/>
              </a:tabLst>
            </a:pPr>
            <a:r>
              <a:rPr dirty="0" sz="2550" spc="-2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200" spc="-20">
                <a:latin typeface="Trebuchet MS"/>
                <a:cs typeface="Trebuchet MS"/>
              </a:rPr>
              <a:t>Así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-20">
                <a:latin typeface="Trebuchet MS"/>
                <a:cs typeface="Trebuchet MS"/>
              </a:rPr>
              <a:t>como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-25">
                <a:latin typeface="Trebuchet MS"/>
                <a:cs typeface="Trebuchet MS"/>
              </a:rPr>
              <a:t>en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-25">
                <a:latin typeface="Trebuchet MS"/>
                <a:cs typeface="Trebuchet MS"/>
              </a:rPr>
              <a:t>el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-10">
                <a:latin typeface="Trebuchet MS"/>
                <a:cs typeface="Trebuchet MS"/>
              </a:rPr>
              <a:t>estudio,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-25">
                <a:latin typeface="Trebuchet MS"/>
                <a:cs typeface="Trebuchet MS"/>
              </a:rPr>
              <a:t>es</a:t>
            </a:r>
            <a:r>
              <a:rPr dirty="0" sz="3200">
                <a:latin typeface="Trebuchet MS"/>
                <a:cs typeface="Trebuchet MS"/>
              </a:rPr>
              <a:t>	</a:t>
            </a:r>
            <a:r>
              <a:rPr dirty="0" sz="3200" spc="-10">
                <a:latin typeface="Trebuchet MS"/>
                <a:cs typeface="Trebuchet MS"/>
              </a:rPr>
              <a:t>importante </a:t>
            </a:r>
            <a:r>
              <a:rPr dirty="0" sz="3200">
                <a:latin typeface="Trebuchet MS"/>
                <a:cs typeface="Trebuchet MS"/>
              </a:rPr>
              <a:t>encontrar</a:t>
            </a:r>
            <a:r>
              <a:rPr dirty="0" sz="3200" spc="-5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su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propio</a:t>
            </a:r>
            <a:r>
              <a:rPr dirty="0" sz="3200" spc="-7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método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b="1">
                <a:latin typeface="Trebuchet MS"/>
                <a:cs typeface="Trebuchet MS"/>
              </a:rPr>
              <a:t>¡Muchas</a:t>
            </a:r>
            <a:r>
              <a:rPr dirty="0" sz="4300" spc="-90" b="1">
                <a:latin typeface="Trebuchet MS"/>
                <a:cs typeface="Trebuchet MS"/>
              </a:rPr>
              <a:t> </a:t>
            </a:r>
            <a:r>
              <a:rPr dirty="0" sz="4300" b="1">
                <a:latin typeface="Trebuchet MS"/>
                <a:cs typeface="Trebuchet MS"/>
              </a:rPr>
              <a:t>gracias</a:t>
            </a:r>
            <a:r>
              <a:rPr dirty="0" sz="4300" spc="-70" b="1">
                <a:latin typeface="Trebuchet MS"/>
                <a:cs typeface="Trebuchet MS"/>
              </a:rPr>
              <a:t> </a:t>
            </a:r>
            <a:r>
              <a:rPr dirty="0" sz="4300" b="1">
                <a:latin typeface="Trebuchet MS"/>
                <a:cs typeface="Trebuchet MS"/>
              </a:rPr>
              <a:t>por</a:t>
            </a:r>
            <a:r>
              <a:rPr dirty="0" sz="4300" spc="-90" b="1">
                <a:latin typeface="Trebuchet MS"/>
                <a:cs typeface="Trebuchet MS"/>
              </a:rPr>
              <a:t> </a:t>
            </a:r>
            <a:r>
              <a:rPr dirty="0" sz="4300" b="1">
                <a:latin typeface="Trebuchet MS"/>
                <a:cs typeface="Trebuchet MS"/>
              </a:rPr>
              <a:t>su</a:t>
            </a:r>
            <a:r>
              <a:rPr dirty="0" sz="4300" spc="-75" b="1">
                <a:latin typeface="Trebuchet MS"/>
                <a:cs typeface="Trebuchet MS"/>
              </a:rPr>
              <a:t> </a:t>
            </a:r>
            <a:r>
              <a:rPr dirty="0" sz="4300" spc="-10" b="1">
                <a:latin typeface="Trebuchet MS"/>
                <a:cs typeface="Trebuchet MS"/>
              </a:rPr>
              <a:t>atención!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99279" y="3711702"/>
            <a:ext cx="3030855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0" b="1">
                <a:solidFill>
                  <a:srgbClr val="5FCAEE"/>
                </a:solidFill>
                <a:latin typeface="Trebuchet MS"/>
                <a:cs typeface="Trebuchet MS"/>
              </a:rPr>
              <a:t>¿Preguntas?</a:t>
            </a:r>
            <a:endParaRPr sz="4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456766"/>
            <a:ext cx="86296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Planificación</a:t>
            </a:r>
            <a:r>
              <a:rPr dirty="0" spc="-85"/>
              <a:t> </a:t>
            </a:r>
            <a:r>
              <a:rPr dirty="0"/>
              <a:t>+</a:t>
            </a:r>
            <a:r>
              <a:rPr dirty="0" spc="-250"/>
              <a:t> </a:t>
            </a:r>
            <a:r>
              <a:rPr dirty="0"/>
              <a:t>Acción</a:t>
            </a:r>
            <a:r>
              <a:rPr dirty="0" spc="-55"/>
              <a:t> </a:t>
            </a:r>
            <a:r>
              <a:rPr dirty="0"/>
              <a:t>=</a:t>
            </a:r>
            <a:r>
              <a:rPr dirty="0" spc="-55"/>
              <a:t> </a:t>
            </a:r>
            <a:r>
              <a:rPr dirty="0"/>
              <a:t>Cumplir</a:t>
            </a:r>
            <a:r>
              <a:rPr dirty="0" spc="-55"/>
              <a:t> </a:t>
            </a:r>
            <a:r>
              <a:rPr dirty="0" spc="-10"/>
              <a:t>objetivos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9188" y="2758439"/>
            <a:ext cx="4300727" cy="3686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8065134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¿Qué</a:t>
            </a:r>
            <a:r>
              <a:rPr dirty="0" spc="-25"/>
              <a:t> </a:t>
            </a:r>
            <a:r>
              <a:rPr dirty="0"/>
              <a:t>debo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25"/>
              <a:t> </a:t>
            </a:r>
            <a:r>
              <a:rPr dirty="0"/>
              <a:t>tener</a:t>
            </a:r>
            <a:r>
              <a:rPr dirty="0" spc="-25"/>
              <a:t> </a:t>
            </a:r>
            <a:r>
              <a:rPr dirty="0"/>
              <a:t>en</a:t>
            </a:r>
            <a:r>
              <a:rPr dirty="0" spc="-20"/>
              <a:t> </a:t>
            </a:r>
            <a:r>
              <a:rPr dirty="0"/>
              <a:t>cuenta</a:t>
            </a:r>
            <a:r>
              <a:rPr dirty="0" spc="-25"/>
              <a:t> </a:t>
            </a:r>
            <a:r>
              <a:rPr dirty="0"/>
              <a:t>al</a:t>
            </a:r>
            <a:r>
              <a:rPr dirty="0" spc="-35"/>
              <a:t> </a:t>
            </a:r>
            <a:r>
              <a:rPr dirty="0" spc="-10"/>
              <a:t>armar </a:t>
            </a:r>
            <a:r>
              <a:rPr dirty="0"/>
              <a:t>mi</a:t>
            </a:r>
            <a:r>
              <a:rPr dirty="0" spc="-10"/>
              <a:t> agenda?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56310" y="2058162"/>
            <a:ext cx="3406140" cy="298323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900" spc="114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90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Horarios</a:t>
            </a:r>
            <a:r>
              <a:rPr dirty="0" sz="24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dirty="0" sz="2400" spc="-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clase</a:t>
            </a:r>
            <a:r>
              <a:rPr dirty="0" sz="2400" spc="-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fijos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900" spc="114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90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Horarios</a:t>
            </a:r>
            <a:r>
              <a:rPr dirty="0" sz="24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dirty="0" sz="2400" spc="-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consulta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900" spc="114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90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Tiempo</a:t>
            </a:r>
            <a:r>
              <a:rPr dirty="0" sz="2400" spc="-1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libre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dirty="0" sz="1900" spc="114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90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Tiempo</a:t>
            </a:r>
            <a:r>
              <a:rPr dirty="0" sz="2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dirty="0" sz="2400" spc="-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recreación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114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90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Tiempo</a:t>
            </a:r>
            <a:r>
              <a:rPr dirty="0" sz="2400" spc="-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dirty="0" sz="2400" spc="-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Trebuchet MS"/>
                <a:cs typeface="Trebuchet MS"/>
              </a:rPr>
              <a:t>descanso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900" spc="114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1900">
                <a:solidFill>
                  <a:srgbClr val="5FCAEE"/>
                </a:solidFill>
                <a:latin typeface="Lucida Sans Unicode"/>
                <a:cs typeface="Lucida Sans Unicode"/>
              </a:rPr>
              <a:t>	</a:t>
            </a:r>
            <a:r>
              <a:rPr dirty="0" sz="2400" spc="-20">
                <a:solidFill>
                  <a:srgbClr val="404040"/>
                </a:solidFill>
                <a:latin typeface="Trebuchet MS"/>
                <a:cs typeface="Trebuchet MS"/>
              </a:rPr>
              <a:t>Etc.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0971" y="1930907"/>
            <a:ext cx="3928872" cy="31287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56031"/>
            <a:ext cx="12192000" cy="6602095"/>
            <a:chOff x="0" y="256031"/>
            <a:chExt cx="12192000" cy="66020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" y="256031"/>
              <a:ext cx="8564880" cy="39166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2667" y="1979676"/>
              <a:ext cx="7609332" cy="33543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544" y="4203191"/>
              <a:ext cx="4850891" cy="242620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156966" y="1538478"/>
              <a:ext cx="573405" cy="882650"/>
            </a:xfrm>
            <a:custGeom>
              <a:avLst/>
              <a:gdLst/>
              <a:ahLst/>
              <a:cxnLst/>
              <a:rect l="l" t="t" r="r" b="b"/>
              <a:pathLst>
                <a:path w="573404" h="882650">
                  <a:moveTo>
                    <a:pt x="286511" y="0"/>
                  </a:moveTo>
                  <a:lnTo>
                    <a:pt x="0" y="286512"/>
                  </a:lnTo>
                  <a:lnTo>
                    <a:pt x="143256" y="286512"/>
                  </a:lnTo>
                  <a:lnTo>
                    <a:pt x="143256" y="882396"/>
                  </a:lnTo>
                  <a:lnTo>
                    <a:pt x="429768" y="882396"/>
                  </a:lnTo>
                  <a:lnTo>
                    <a:pt x="429768" y="286512"/>
                  </a:lnTo>
                  <a:lnTo>
                    <a:pt x="573023" y="286512"/>
                  </a:lnTo>
                  <a:lnTo>
                    <a:pt x="28651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156966" y="1538478"/>
              <a:ext cx="573405" cy="882650"/>
            </a:xfrm>
            <a:custGeom>
              <a:avLst/>
              <a:gdLst/>
              <a:ahLst/>
              <a:cxnLst/>
              <a:rect l="l" t="t" r="r" b="b"/>
              <a:pathLst>
                <a:path w="573404" h="882650">
                  <a:moveTo>
                    <a:pt x="143256" y="882396"/>
                  </a:moveTo>
                  <a:lnTo>
                    <a:pt x="143256" y="286512"/>
                  </a:lnTo>
                  <a:lnTo>
                    <a:pt x="0" y="286512"/>
                  </a:lnTo>
                  <a:lnTo>
                    <a:pt x="286511" y="0"/>
                  </a:lnTo>
                  <a:lnTo>
                    <a:pt x="573023" y="286512"/>
                  </a:lnTo>
                  <a:lnTo>
                    <a:pt x="429768" y="286512"/>
                  </a:lnTo>
                  <a:lnTo>
                    <a:pt x="429768" y="882396"/>
                  </a:lnTo>
                  <a:lnTo>
                    <a:pt x="143256" y="882396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015221" y="2622042"/>
              <a:ext cx="883919" cy="574675"/>
            </a:xfrm>
            <a:custGeom>
              <a:avLst/>
              <a:gdLst/>
              <a:ahLst/>
              <a:cxnLst/>
              <a:rect l="l" t="t" r="r" b="b"/>
              <a:pathLst>
                <a:path w="883920" h="574675">
                  <a:moveTo>
                    <a:pt x="287274" y="0"/>
                  </a:moveTo>
                  <a:lnTo>
                    <a:pt x="0" y="287274"/>
                  </a:lnTo>
                  <a:lnTo>
                    <a:pt x="287274" y="574548"/>
                  </a:lnTo>
                  <a:lnTo>
                    <a:pt x="287274" y="430911"/>
                  </a:lnTo>
                  <a:lnTo>
                    <a:pt x="883920" y="430911"/>
                  </a:lnTo>
                  <a:lnTo>
                    <a:pt x="883920" y="143637"/>
                  </a:lnTo>
                  <a:lnTo>
                    <a:pt x="287274" y="143637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015221" y="2622042"/>
              <a:ext cx="883919" cy="574675"/>
            </a:xfrm>
            <a:custGeom>
              <a:avLst/>
              <a:gdLst/>
              <a:ahLst/>
              <a:cxnLst/>
              <a:rect l="l" t="t" r="r" b="b"/>
              <a:pathLst>
                <a:path w="883920" h="574675">
                  <a:moveTo>
                    <a:pt x="883920" y="430911"/>
                  </a:moveTo>
                  <a:lnTo>
                    <a:pt x="287274" y="430911"/>
                  </a:lnTo>
                  <a:lnTo>
                    <a:pt x="287274" y="574548"/>
                  </a:lnTo>
                  <a:lnTo>
                    <a:pt x="0" y="287274"/>
                  </a:lnTo>
                  <a:lnTo>
                    <a:pt x="287274" y="0"/>
                  </a:lnTo>
                  <a:lnTo>
                    <a:pt x="287274" y="143637"/>
                  </a:lnTo>
                  <a:lnTo>
                    <a:pt x="883920" y="143637"/>
                  </a:lnTo>
                  <a:lnTo>
                    <a:pt x="883920" y="430911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259959" y="5406516"/>
              <a:ext cx="1580515" cy="859790"/>
            </a:xfrm>
            <a:custGeom>
              <a:avLst/>
              <a:gdLst/>
              <a:ahLst/>
              <a:cxnLst/>
              <a:rect l="l" t="t" r="r" b="b"/>
              <a:pathLst>
                <a:path w="1580515" h="859789">
                  <a:moveTo>
                    <a:pt x="366902" y="0"/>
                  </a:moveTo>
                  <a:lnTo>
                    <a:pt x="0" y="172339"/>
                  </a:lnTo>
                  <a:lnTo>
                    <a:pt x="172338" y="539229"/>
                  </a:lnTo>
                  <a:lnTo>
                    <a:pt x="220979" y="404431"/>
                  </a:lnTo>
                  <a:lnTo>
                    <a:pt x="1482851" y="859739"/>
                  </a:lnTo>
                  <a:lnTo>
                    <a:pt x="1580134" y="590156"/>
                  </a:lnTo>
                  <a:lnTo>
                    <a:pt x="318262" y="134874"/>
                  </a:lnTo>
                  <a:lnTo>
                    <a:pt x="36690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259959" y="5406516"/>
              <a:ext cx="1580515" cy="859790"/>
            </a:xfrm>
            <a:custGeom>
              <a:avLst/>
              <a:gdLst/>
              <a:ahLst/>
              <a:cxnLst/>
              <a:rect l="l" t="t" r="r" b="b"/>
              <a:pathLst>
                <a:path w="1580515" h="859789">
                  <a:moveTo>
                    <a:pt x="1482851" y="859739"/>
                  </a:moveTo>
                  <a:lnTo>
                    <a:pt x="220979" y="404431"/>
                  </a:lnTo>
                  <a:lnTo>
                    <a:pt x="172338" y="539229"/>
                  </a:lnTo>
                  <a:lnTo>
                    <a:pt x="0" y="172339"/>
                  </a:lnTo>
                  <a:lnTo>
                    <a:pt x="366902" y="0"/>
                  </a:lnTo>
                  <a:lnTo>
                    <a:pt x="318262" y="134874"/>
                  </a:lnTo>
                  <a:lnTo>
                    <a:pt x="1580134" y="590156"/>
                  </a:lnTo>
                  <a:lnTo>
                    <a:pt x="1482851" y="85973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101585" y="6003442"/>
            <a:ext cx="361822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Horarios</a:t>
            </a:r>
            <a:r>
              <a:rPr dirty="0" sz="1800" spc="-65" b="1">
                <a:latin typeface="Trebuchet MS"/>
                <a:cs typeface="Trebuchet MS"/>
              </a:rPr>
              <a:t> </a:t>
            </a:r>
            <a:r>
              <a:rPr dirty="0" sz="1800" spc="-10" b="1">
                <a:latin typeface="Trebuchet MS"/>
                <a:cs typeface="Trebuchet MS"/>
              </a:rPr>
              <a:t>Correspondientes</a:t>
            </a:r>
            <a:r>
              <a:rPr dirty="0" sz="1800" spc="-55" b="1">
                <a:latin typeface="Trebuchet MS"/>
                <a:cs typeface="Trebuchet MS"/>
              </a:rPr>
              <a:t> </a:t>
            </a:r>
            <a:r>
              <a:rPr dirty="0" sz="1800" b="1">
                <a:latin typeface="Trebuchet MS"/>
                <a:cs typeface="Trebuchet MS"/>
              </a:rPr>
              <a:t>a</a:t>
            </a:r>
            <a:r>
              <a:rPr dirty="0" sz="1800" spc="-55" b="1">
                <a:latin typeface="Trebuchet MS"/>
                <a:cs typeface="Trebuchet MS"/>
              </a:rPr>
              <a:t> </a:t>
            </a:r>
            <a:r>
              <a:rPr dirty="0" sz="1800" spc="-20" b="1">
                <a:latin typeface="Trebuchet MS"/>
                <a:cs typeface="Trebuchet MS"/>
              </a:rPr>
              <a:t>cada</a:t>
            </a:r>
            <a:endParaRPr sz="1800">
              <a:latin typeface="Trebuchet MS"/>
              <a:cs typeface="Trebuchet MS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0" b="1">
                <a:latin typeface="Trebuchet MS"/>
                <a:cs typeface="Trebuchet MS"/>
              </a:rPr>
              <a:t>cuatrimestre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0"/>
            <a:ext cx="1060704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6310" y="629158"/>
            <a:ext cx="52965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5FCAEE"/>
                </a:solidFill>
                <a:latin typeface="Trebuchet MS"/>
                <a:cs typeface="Trebuchet MS"/>
              </a:rPr>
              <a:t>¿Por</a:t>
            </a:r>
            <a:r>
              <a:rPr dirty="0" sz="3600" spc="-114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5FCAEE"/>
                </a:solidFill>
                <a:latin typeface="Trebuchet MS"/>
                <a:cs typeface="Trebuchet MS"/>
              </a:rPr>
              <a:t>qué</a:t>
            </a:r>
            <a:r>
              <a:rPr dirty="0" sz="3600" spc="-13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5FCAEE"/>
                </a:solidFill>
                <a:latin typeface="Trebuchet MS"/>
                <a:cs typeface="Trebuchet MS"/>
              </a:rPr>
              <a:t>google</a:t>
            </a:r>
            <a:r>
              <a:rPr dirty="0" sz="3600" spc="-120">
                <a:solidFill>
                  <a:srgbClr val="5FCAEE"/>
                </a:solidFill>
                <a:latin typeface="Trebuchet MS"/>
                <a:cs typeface="Trebuchet MS"/>
              </a:rPr>
              <a:t> </a:t>
            </a:r>
            <a:r>
              <a:rPr dirty="0" sz="3600" spc="-10">
                <a:solidFill>
                  <a:srgbClr val="5FCAEE"/>
                </a:solidFill>
                <a:latin typeface="Trebuchet MS"/>
                <a:cs typeface="Trebuchet MS"/>
              </a:rPr>
              <a:t>calendar?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33400" y="2043683"/>
            <a:ext cx="7357109" cy="3458845"/>
            <a:chOff x="533400" y="2043683"/>
            <a:chExt cx="7357109" cy="34588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133" y="2352886"/>
              <a:ext cx="287203" cy="32886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768" y="2043683"/>
              <a:ext cx="4965954" cy="100965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2854451"/>
              <a:ext cx="788669" cy="7810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768" y="2718815"/>
              <a:ext cx="6962394" cy="10096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768" y="3267455"/>
              <a:ext cx="2765298" cy="100965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4079748"/>
              <a:ext cx="788669" cy="78105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68" y="3944111"/>
              <a:ext cx="7079742" cy="100965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8" y="4492751"/>
              <a:ext cx="4812030" cy="100965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756310" y="2053261"/>
            <a:ext cx="6710680" cy="315087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850" spc="145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600" spc="145">
                <a:latin typeface="Trebuchet MS"/>
                <a:cs typeface="Trebuchet MS"/>
              </a:rPr>
              <a:t>Es</a:t>
            </a:r>
            <a:r>
              <a:rPr dirty="0" sz="3600" spc="-4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sencillo</a:t>
            </a:r>
            <a:r>
              <a:rPr dirty="0" sz="3600" spc="-4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de</a:t>
            </a:r>
            <a:r>
              <a:rPr dirty="0" sz="3600" spc="-50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utilizar</a:t>
            </a:r>
            <a:endParaRPr sz="3600">
              <a:latin typeface="Trebuchet MS"/>
              <a:cs typeface="Trebuchet MS"/>
            </a:endParaRPr>
          </a:p>
          <a:p>
            <a:pPr marL="355600" marR="121285" indent="-342900">
              <a:lnSpc>
                <a:spcPct val="100000"/>
              </a:lnSpc>
              <a:spcBef>
                <a:spcPts val="994"/>
              </a:spcBef>
            </a:pPr>
            <a:r>
              <a:rPr dirty="0" sz="2850" spc="12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600" spc="120">
                <a:latin typeface="Trebuchet MS"/>
                <a:cs typeface="Trebuchet MS"/>
              </a:rPr>
              <a:t>Se</a:t>
            </a:r>
            <a:r>
              <a:rPr dirty="0" sz="3600" spc="-3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puede</a:t>
            </a:r>
            <a:r>
              <a:rPr dirty="0" sz="3600" spc="-3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conectar</a:t>
            </a:r>
            <a:r>
              <a:rPr dirty="0" sz="3600" spc="-5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a</a:t>
            </a:r>
            <a:r>
              <a:rPr dirty="0" sz="3600" spc="-30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cualquier dispositivo</a:t>
            </a:r>
            <a:endParaRPr sz="36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15"/>
              </a:spcBef>
            </a:pPr>
            <a:r>
              <a:rPr dirty="0" sz="2850" spc="12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dirty="0" sz="3600" spc="120">
                <a:latin typeface="Trebuchet MS"/>
                <a:cs typeface="Trebuchet MS"/>
              </a:rPr>
              <a:t>Se</a:t>
            </a:r>
            <a:r>
              <a:rPr dirty="0" sz="3600" spc="-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puede</a:t>
            </a:r>
            <a:r>
              <a:rPr dirty="0" sz="3600" spc="-7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sincronizar</a:t>
            </a:r>
            <a:r>
              <a:rPr dirty="0" sz="3600" spc="-7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con</a:t>
            </a:r>
            <a:r>
              <a:rPr dirty="0" sz="3600" spc="-65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todos </a:t>
            </a:r>
            <a:r>
              <a:rPr dirty="0" sz="3600">
                <a:latin typeface="Trebuchet MS"/>
                <a:cs typeface="Trebuchet MS"/>
              </a:rPr>
              <a:t>nuestros</a:t>
            </a:r>
            <a:r>
              <a:rPr dirty="0" sz="3600" spc="-90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dispositivos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7763"/>
            <a:ext cx="121920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Anibal Amarilla</dc:creator>
  <dc:title>UTIILIZACION DE GOOGLE CALENDAR</dc:title>
  <dcterms:created xsi:type="dcterms:W3CDTF">2025-01-28T22:55:17Z</dcterms:created>
  <dcterms:modified xsi:type="dcterms:W3CDTF">2025-01-28T22:55:17Z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2025-01-28T00:00:00Z</vt:filetime>
  </property>
  <property fmtid="{D5CDD505-2E9C-101B-9397-08002B2CF9AE}" pid="5" name="Producer">
    <vt:lpwstr>Microsoft® PowerPoint® LTSC</vt:lpwstr>
  </property>
</Properties>
</file>