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0" r:id="rId5"/>
    <p:sldId id="256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A7FD-968A-4123-9F88-380E12157592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F74A-AE35-4E17-A01F-1D202AC1CE8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isual.merriam-webster.com/images/society/safety/safety-symbols/prot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5238750" cy="36576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059832" y="980728"/>
            <a:ext cx="2979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Protection Equipment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406" t="10035" r="2257" b="6806"/>
          <a:stretch>
            <a:fillRect/>
          </a:stretch>
        </p:blipFill>
        <p:spPr bwMode="auto">
          <a:xfrm>
            <a:off x="1115616" y="0"/>
            <a:ext cx="66247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278" t="12511" r="12888" b="10000"/>
          <a:stretch>
            <a:fillRect/>
          </a:stretch>
        </p:blipFill>
        <p:spPr bwMode="auto">
          <a:xfrm>
            <a:off x="755576" y="188640"/>
            <a:ext cx="74168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278" t="10035" r="2848" b="10000"/>
          <a:stretch>
            <a:fillRect/>
          </a:stretch>
        </p:blipFill>
        <p:spPr bwMode="auto">
          <a:xfrm>
            <a:off x="503040" y="764704"/>
            <a:ext cx="864096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visual.merriam-webster.com/images/society/safety/safety-symbols/dangerous-materi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65" y="1124744"/>
            <a:ext cx="7482663" cy="482453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419872" y="620688"/>
            <a:ext cx="223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Specific Hazards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</Words>
  <Application>Microsoft Office PowerPoint</Application>
  <PresentationFormat>Presentación en pantalla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Checha</dc:creator>
  <cp:lastModifiedBy>Checha</cp:lastModifiedBy>
  <cp:revision>31</cp:revision>
  <dcterms:created xsi:type="dcterms:W3CDTF">2012-06-19T14:40:25Z</dcterms:created>
  <dcterms:modified xsi:type="dcterms:W3CDTF">2012-06-22T14:23:35Z</dcterms:modified>
</cp:coreProperties>
</file>