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9144000" cy="5143500"/>
  <p:notesSz cx="9144000" cy="51435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831465" cy="2833370"/>
          </a:xfrm>
          <a:custGeom>
            <a:avLst/>
            <a:gdLst/>
            <a:ahLst/>
            <a:cxnLst/>
            <a:rect l="l" t="t" r="r" b="b"/>
            <a:pathLst>
              <a:path w="2831465" h="2833370">
                <a:moveTo>
                  <a:pt x="2831211" y="0"/>
                </a:moveTo>
                <a:lnTo>
                  <a:pt x="0" y="0"/>
                </a:lnTo>
                <a:lnTo>
                  <a:pt x="0" y="2832989"/>
                </a:lnTo>
                <a:lnTo>
                  <a:pt x="48289" y="2832608"/>
                </a:lnTo>
                <a:lnTo>
                  <a:pt x="96381" y="2831338"/>
                </a:lnTo>
                <a:lnTo>
                  <a:pt x="144272" y="2829306"/>
                </a:lnTo>
                <a:lnTo>
                  <a:pt x="191960" y="2826512"/>
                </a:lnTo>
                <a:lnTo>
                  <a:pt x="239420" y="2822956"/>
                </a:lnTo>
                <a:lnTo>
                  <a:pt x="286664" y="2818638"/>
                </a:lnTo>
                <a:lnTo>
                  <a:pt x="333679" y="2813558"/>
                </a:lnTo>
                <a:lnTo>
                  <a:pt x="380466" y="2807589"/>
                </a:lnTo>
                <a:lnTo>
                  <a:pt x="427012" y="2800985"/>
                </a:lnTo>
                <a:lnTo>
                  <a:pt x="473303" y="2793619"/>
                </a:lnTo>
                <a:lnTo>
                  <a:pt x="519341" y="2785491"/>
                </a:lnTo>
                <a:lnTo>
                  <a:pt x="565124" y="2776601"/>
                </a:lnTo>
                <a:lnTo>
                  <a:pt x="610641" y="2766949"/>
                </a:lnTo>
                <a:lnTo>
                  <a:pt x="655878" y="2756662"/>
                </a:lnTo>
                <a:lnTo>
                  <a:pt x="700836" y="2745486"/>
                </a:lnTo>
                <a:lnTo>
                  <a:pt x="745515" y="2733802"/>
                </a:lnTo>
                <a:lnTo>
                  <a:pt x="789901" y="2721356"/>
                </a:lnTo>
                <a:lnTo>
                  <a:pt x="833996" y="2708148"/>
                </a:lnTo>
                <a:lnTo>
                  <a:pt x="877773" y="2694305"/>
                </a:lnTo>
                <a:lnTo>
                  <a:pt x="921245" y="2679700"/>
                </a:lnTo>
                <a:lnTo>
                  <a:pt x="964399" y="2664460"/>
                </a:lnTo>
                <a:lnTo>
                  <a:pt x="1007224" y="2648585"/>
                </a:lnTo>
                <a:lnTo>
                  <a:pt x="1049731" y="2631948"/>
                </a:lnTo>
                <a:lnTo>
                  <a:pt x="1091895" y="2614676"/>
                </a:lnTo>
                <a:lnTo>
                  <a:pt x="1133716" y="2596769"/>
                </a:lnTo>
                <a:lnTo>
                  <a:pt x="1175194" y="2578227"/>
                </a:lnTo>
                <a:lnTo>
                  <a:pt x="1216304" y="2559050"/>
                </a:lnTo>
                <a:lnTo>
                  <a:pt x="1257058" y="2539238"/>
                </a:lnTo>
                <a:lnTo>
                  <a:pt x="1297432" y="2518791"/>
                </a:lnTo>
                <a:lnTo>
                  <a:pt x="1337437" y="2497709"/>
                </a:lnTo>
                <a:lnTo>
                  <a:pt x="1377061" y="2475992"/>
                </a:lnTo>
                <a:lnTo>
                  <a:pt x="1416304" y="2453640"/>
                </a:lnTo>
                <a:lnTo>
                  <a:pt x="1455166" y="2430780"/>
                </a:lnTo>
                <a:lnTo>
                  <a:pt x="1493647" y="2407285"/>
                </a:lnTo>
                <a:lnTo>
                  <a:pt x="1531620" y="2383155"/>
                </a:lnTo>
                <a:lnTo>
                  <a:pt x="1569339" y="2358517"/>
                </a:lnTo>
                <a:lnTo>
                  <a:pt x="1606550" y="2333244"/>
                </a:lnTo>
                <a:lnTo>
                  <a:pt x="1643252" y="2307336"/>
                </a:lnTo>
                <a:lnTo>
                  <a:pt x="1679702" y="2280920"/>
                </a:lnTo>
                <a:lnTo>
                  <a:pt x="1715516" y="2253996"/>
                </a:lnTo>
                <a:lnTo>
                  <a:pt x="1751076" y="2226437"/>
                </a:lnTo>
                <a:lnTo>
                  <a:pt x="1786127" y="2198370"/>
                </a:lnTo>
                <a:lnTo>
                  <a:pt x="1820672" y="2169795"/>
                </a:lnTo>
                <a:lnTo>
                  <a:pt x="1854708" y="2140585"/>
                </a:lnTo>
                <a:lnTo>
                  <a:pt x="1888363" y="2110994"/>
                </a:lnTo>
                <a:lnTo>
                  <a:pt x="1921510" y="2080768"/>
                </a:lnTo>
                <a:lnTo>
                  <a:pt x="1954149" y="2050033"/>
                </a:lnTo>
                <a:lnTo>
                  <a:pt x="1986407" y="2018919"/>
                </a:lnTo>
                <a:lnTo>
                  <a:pt x="2018030" y="1987169"/>
                </a:lnTo>
                <a:lnTo>
                  <a:pt x="2049272" y="1954911"/>
                </a:lnTo>
                <a:lnTo>
                  <a:pt x="2079879" y="1922272"/>
                </a:lnTo>
                <a:lnTo>
                  <a:pt x="2110105" y="1889125"/>
                </a:lnTo>
                <a:lnTo>
                  <a:pt x="2139696" y="1855470"/>
                </a:lnTo>
                <a:lnTo>
                  <a:pt x="2168779" y="1821307"/>
                </a:lnTo>
                <a:lnTo>
                  <a:pt x="2197354" y="1786636"/>
                </a:lnTo>
                <a:lnTo>
                  <a:pt x="2225421" y="1751711"/>
                </a:lnTo>
                <a:lnTo>
                  <a:pt x="2252853" y="1716151"/>
                </a:lnTo>
                <a:lnTo>
                  <a:pt x="2279904" y="1680210"/>
                </a:lnTo>
                <a:lnTo>
                  <a:pt x="2306193" y="1643888"/>
                </a:lnTo>
                <a:lnTo>
                  <a:pt x="2331974" y="1607058"/>
                </a:lnTo>
                <a:lnTo>
                  <a:pt x="2357247" y="1569720"/>
                </a:lnTo>
                <a:lnTo>
                  <a:pt x="2381885" y="1532127"/>
                </a:lnTo>
                <a:lnTo>
                  <a:pt x="2406015" y="1494027"/>
                </a:lnTo>
                <a:lnTo>
                  <a:pt x="2429510" y="1455547"/>
                </a:lnTo>
                <a:lnTo>
                  <a:pt x="2452370" y="1416685"/>
                </a:lnTo>
                <a:lnTo>
                  <a:pt x="2474722" y="1377441"/>
                </a:lnTo>
                <a:lnTo>
                  <a:pt x="2496312" y="1337817"/>
                </a:lnTo>
                <a:lnTo>
                  <a:pt x="2517394" y="1297686"/>
                </a:lnTo>
                <a:lnTo>
                  <a:pt x="2537841" y="1257300"/>
                </a:lnTo>
                <a:lnTo>
                  <a:pt x="2557653" y="1216533"/>
                </a:lnTo>
                <a:lnTo>
                  <a:pt x="2576830" y="1175385"/>
                </a:lnTo>
                <a:lnTo>
                  <a:pt x="2595372" y="1133983"/>
                </a:lnTo>
                <a:lnTo>
                  <a:pt x="2613152" y="1092073"/>
                </a:lnTo>
                <a:lnTo>
                  <a:pt x="2630424" y="1049909"/>
                </a:lnTo>
                <a:lnTo>
                  <a:pt x="2646934" y="1007363"/>
                </a:lnTo>
                <a:lnTo>
                  <a:pt x="2662936" y="964564"/>
                </a:lnTo>
                <a:lnTo>
                  <a:pt x="2678049" y="921385"/>
                </a:lnTo>
                <a:lnTo>
                  <a:pt x="2692654" y="877824"/>
                </a:lnTo>
                <a:lnTo>
                  <a:pt x="2706497" y="834136"/>
                </a:lnTo>
                <a:lnTo>
                  <a:pt x="2719705" y="789939"/>
                </a:lnTo>
                <a:lnTo>
                  <a:pt x="2732151" y="745616"/>
                </a:lnTo>
                <a:lnTo>
                  <a:pt x="2743835" y="700913"/>
                </a:lnTo>
                <a:lnTo>
                  <a:pt x="2754884" y="655954"/>
                </a:lnTo>
                <a:lnTo>
                  <a:pt x="2765298" y="610615"/>
                </a:lnTo>
                <a:lnTo>
                  <a:pt x="2774823" y="565150"/>
                </a:lnTo>
                <a:lnTo>
                  <a:pt x="2783713" y="519302"/>
                </a:lnTo>
                <a:lnTo>
                  <a:pt x="2791841" y="473328"/>
                </a:lnTo>
                <a:lnTo>
                  <a:pt x="2799207" y="426974"/>
                </a:lnTo>
                <a:lnTo>
                  <a:pt x="2805811" y="380491"/>
                </a:lnTo>
                <a:lnTo>
                  <a:pt x="2811780" y="333628"/>
                </a:lnTo>
                <a:lnTo>
                  <a:pt x="2816860" y="286638"/>
                </a:lnTo>
                <a:lnTo>
                  <a:pt x="2821178" y="239395"/>
                </a:lnTo>
                <a:lnTo>
                  <a:pt x="2824734" y="191897"/>
                </a:lnTo>
                <a:lnTo>
                  <a:pt x="2827528" y="144272"/>
                </a:lnTo>
                <a:lnTo>
                  <a:pt x="2829560" y="96392"/>
                </a:lnTo>
                <a:lnTo>
                  <a:pt x="2830830" y="48260"/>
                </a:lnTo>
                <a:lnTo>
                  <a:pt x="2831211" y="0"/>
                </a:lnTo>
                <a:close/>
              </a:path>
            </a:pathLst>
          </a:custGeom>
          <a:solidFill>
            <a:srgbClr val="EB3A3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2446020" y="3835400"/>
            <a:ext cx="4251960" cy="476250"/>
          </a:xfrm>
          <a:custGeom>
            <a:avLst/>
            <a:gdLst/>
            <a:ahLst/>
            <a:cxnLst/>
            <a:rect l="l" t="t" r="r" b="b"/>
            <a:pathLst>
              <a:path w="4251959" h="476250">
                <a:moveTo>
                  <a:pt x="4013962" y="0"/>
                </a:moveTo>
                <a:lnTo>
                  <a:pt x="237871" y="0"/>
                </a:lnTo>
                <a:lnTo>
                  <a:pt x="189865" y="4825"/>
                </a:lnTo>
                <a:lnTo>
                  <a:pt x="145287" y="18668"/>
                </a:lnTo>
                <a:lnTo>
                  <a:pt x="104902" y="40640"/>
                </a:lnTo>
                <a:lnTo>
                  <a:pt x="69723" y="69697"/>
                </a:lnTo>
                <a:lnTo>
                  <a:pt x="40640" y="104914"/>
                </a:lnTo>
                <a:lnTo>
                  <a:pt x="18668" y="145338"/>
                </a:lnTo>
                <a:lnTo>
                  <a:pt x="4825" y="190004"/>
                </a:lnTo>
                <a:lnTo>
                  <a:pt x="0" y="237959"/>
                </a:lnTo>
                <a:lnTo>
                  <a:pt x="4825" y="285915"/>
                </a:lnTo>
                <a:lnTo>
                  <a:pt x="18668" y="330581"/>
                </a:lnTo>
                <a:lnTo>
                  <a:pt x="40640" y="371005"/>
                </a:lnTo>
                <a:lnTo>
                  <a:pt x="69723" y="406222"/>
                </a:lnTo>
                <a:lnTo>
                  <a:pt x="104902" y="435279"/>
                </a:lnTo>
                <a:lnTo>
                  <a:pt x="145287" y="457225"/>
                </a:lnTo>
                <a:lnTo>
                  <a:pt x="189865" y="471093"/>
                </a:lnTo>
                <a:lnTo>
                  <a:pt x="237871" y="475919"/>
                </a:lnTo>
                <a:lnTo>
                  <a:pt x="4013962" y="475919"/>
                </a:lnTo>
                <a:lnTo>
                  <a:pt x="4061968" y="471093"/>
                </a:lnTo>
                <a:lnTo>
                  <a:pt x="4106545" y="457225"/>
                </a:lnTo>
                <a:lnTo>
                  <a:pt x="4146930" y="435279"/>
                </a:lnTo>
                <a:lnTo>
                  <a:pt x="4182236" y="406222"/>
                </a:lnTo>
                <a:lnTo>
                  <a:pt x="4211193" y="371005"/>
                </a:lnTo>
                <a:lnTo>
                  <a:pt x="4233163" y="330581"/>
                </a:lnTo>
                <a:lnTo>
                  <a:pt x="4247007" y="285915"/>
                </a:lnTo>
                <a:lnTo>
                  <a:pt x="4251833" y="237959"/>
                </a:lnTo>
                <a:lnTo>
                  <a:pt x="4247260" y="191325"/>
                </a:lnTo>
                <a:lnTo>
                  <a:pt x="4233799" y="146900"/>
                </a:lnTo>
                <a:lnTo>
                  <a:pt x="4211955" y="105943"/>
                </a:lnTo>
                <a:lnTo>
                  <a:pt x="4182236" y="69697"/>
                </a:lnTo>
                <a:lnTo>
                  <a:pt x="4145914" y="39979"/>
                </a:lnTo>
                <a:lnTo>
                  <a:pt x="4105021" y="18161"/>
                </a:lnTo>
                <a:lnTo>
                  <a:pt x="4060571" y="4571"/>
                </a:lnTo>
                <a:lnTo>
                  <a:pt x="4013962" y="0"/>
                </a:lnTo>
                <a:close/>
              </a:path>
            </a:pathLst>
          </a:custGeom>
          <a:solidFill>
            <a:srgbClr val="FF86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454910" y="360629"/>
            <a:ext cx="4281170" cy="3309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81462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81462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4155440"/>
            <a:ext cx="987425" cy="987425"/>
          </a:xfrm>
          <a:custGeom>
            <a:avLst/>
            <a:gdLst/>
            <a:ahLst/>
            <a:cxnLst/>
            <a:rect l="l" t="t" r="r" b="b"/>
            <a:pathLst>
              <a:path w="987425" h="987425">
                <a:moveTo>
                  <a:pt x="0" y="0"/>
                </a:moveTo>
                <a:lnTo>
                  <a:pt x="0" y="987232"/>
                </a:lnTo>
                <a:lnTo>
                  <a:pt x="987196" y="987232"/>
                </a:lnTo>
                <a:lnTo>
                  <a:pt x="939279" y="980186"/>
                </a:lnTo>
                <a:lnTo>
                  <a:pt x="892022" y="971170"/>
                </a:lnTo>
                <a:lnTo>
                  <a:pt x="845477" y="960227"/>
                </a:lnTo>
                <a:lnTo>
                  <a:pt x="799693" y="947402"/>
                </a:lnTo>
                <a:lnTo>
                  <a:pt x="754697" y="932734"/>
                </a:lnTo>
                <a:lnTo>
                  <a:pt x="710539" y="916275"/>
                </a:lnTo>
                <a:lnTo>
                  <a:pt x="667270" y="898060"/>
                </a:lnTo>
                <a:lnTo>
                  <a:pt x="624928" y="878135"/>
                </a:lnTo>
                <a:lnTo>
                  <a:pt x="583565" y="856551"/>
                </a:lnTo>
                <a:lnTo>
                  <a:pt x="543204" y="833335"/>
                </a:lnTo>
                <a:lnTo>
                  <a:pt x="503910" y="808545"/>
                </a:lnTo>
                <a:lnTo>
                  <a:pt x="465709" y="782205"/>
                </a:lnTo>
                <a:lnTo>
                  <a:pt x="428663" y="754392"/>
                </a:lnTo>
                <a:lnTo>
                  <a:pt x="392798" y="725119"/>
                </a:lnTo>
                <a:lnTo>
                  <a:pt x="358165" y="694448"/>
                </a:lnTo>
                <a:lnTo>
                  <a:pt x="324815" y="662406"/>
                </a:lnTo>
                <a:lnTo>
                  <a:pt x="292773" y="629056"/>
                </a:lnTo>
                <a:lnTo>
                  <a:pt x="262102" y="594423"/>
                </a:lnTo>
                <a:lnTo>
                  <a:pt x="232829" y="558558"/>
                </a:lnTo>
                <a:lnTo>
                  <a:pt x="205003" y="521500"/>
                </a:lnTo>
                <a:lnTo>
                  <a:pt x="178676" y="483311"/>
                </a:lnTo>
                <a:lnTo>
                  <a:pt x="153885" y="444004"/>
                </a:lnTo>
                <a:lnTo>
                  <a:pt x="130670" y="403656"/>
                </a:lnTo>
                <a:lnTo>
                  <a:pt x="109081" y="362280"/>
                </a:lnTo>
                <a:lnTo>
                  <a:pt x="89159" y="319938"/>
                </a:lnTo>
                <a:lnTo>
                  <a:pt x="70946" y="276669"/>
                </a:lnTo>
                <a:lnTo>
                  <a:pt x="54485" y="232511"/>
                </a:lnTo>
                <a:lnTo>
                  <a:pt x="39819" y="187515"/>
                </a:lnTo>
                <a:lnTo>
                  <a:pt x="26996" y="141732"/>
                </a:lnTo>
                <a:lnTo>
                  <a:pt x="16055" y="95186"/>
                </a:lnTo>
                <a:lnTo>
                  <a:pt x="7042" y="47929"/>
                </a:lnTo>
                <a:lnTo>
                  <a:pt x="0" y="0"/>
                </a:lnTo>
                <a:close/>
              </a:path>
            </a:pathLst>
          </a:custGeom>
          <a:solidFill>
            <a:srgbClr val="FAB96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94203" y="1081862"/>
            <a:ext cx="4355592" cy="25539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91972" y="1449451"/>
            <a:ext cx="6684645" cy="31299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81462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hyperlink" Target="http://www.fio.unam.edu.ar/" TargetMode="External"/><Relationship Id="rId4" Type="http://schemas.openxmlformats.org/officeDocument/2006/relationships/image" Target="../media/image5.png"/><Relationship Id="rId5" Type="http://schemas.openxmlformats.org/officeDocument/2006/relationships/image" Target="../media/image6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jpg"/><Relationship Id="rId5" Type="http://schemas.openxmlformats.org/officeDocument/2006/relationships/image" Target="../media/image10.jpg"/><Relationship Id="rId6" Type="http://schemas.openxmlformats.org/officeDocument/2006/relationships/image" Target="../media/image11.png"/><Relationship Id="rId7" Type="http://schemas.openxmlformats.org/officeDocument/2006/relationships/image" Target="../media/image12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97582" y="3879291"/>
            <a:ext cx="4034790" cy="3149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900" spc="-50">
                <a:solidFill>
                  <a:srgbClr val="FFFFFF"/>
                </a:solidFill>
                <a:latin typeface="Lucida Sans Unicode"/>
                <a:cs typeface="Lucida Sans Unicode"/>
              </a:rPr>
              <a:t>Sistema</a:t>
            </a:r>
            <a:r>
              <a:rPr dirty="0" sz="1900" spc="-12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1900" spc="-40">
                <a:solidFill>
                  <a:srgbClr val="FFFFFF"/>
                </a:solidFill>
                <a:latin typeface="Lucida Sans Unicode"/>
                <a:cs typeface="Lucida Sans Unicode"/>
              </a:rPr>
              <a:t>de</a:t>
            </a:r>
            <a:r>
              <a:rPr dirty="0" sz="1900" spc="-11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1900" spc="-45">
                <a:solidFill>
                  <a:srgbClr val="FFFFFF"/>
                </a:solidFill>
                <a:latin typeface="Lucida Sans Unicode"/>
                <a:cs typeface="Lucida Sans Unicode"/>
              </a:rPr>
              <a:t>tutorías</a:t>
            </a:r>
            <a:r>
              <a:rPr dirty="0" sz="1900" spc="-11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1900" spc="-50">
                <a:solidFill>
                  <a:srgbClr val="FFFFFF"/>
                </a:solidFill>
                <a:latin typeface="Lucida Sans Unicode"/>
                <a:cs typeface="Lucida Sans Unicode"/>
              </a:rPr>
              <a:t>2025.</a:t>
            </a:r>
            <a:r>
              <a:rPr dirty="0" sz="1900" spc="-254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1900" spc="-40">
                <a:solidFill>
                  <a:srgbClr val="FFFFFF"/>
                </a:solidFill>
                <a:latin typeface="Lucida Sans Unicode"/>
                <a:cs typeface="Lucida Sans Unicode"/>
              </a:rPr>
              <a:t>FIO</a:t>
            </a:r>
            <a:r>
              <a:rPr dirty="0" sz="1900" spc="-114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1900" spc="-20">
                <a:solidFill>
                  <a:srgbClr val="FFFFFF"/>
                </a:solidFill>
                <a:latin typeface="Lucida Sans Unicode"/>
                <a:cs typeface="Lucida Sans Unicode"/>
              </a:rPr>
              <a:t>UNaM</a:t>
            </a:r>
            <a:endParaRPr sz="19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12700" marR="5080" indent="586740">
              <a:lnSpc>
                <a:spcPct val="99600"/>
              </a:lnSpc>
              <a:spcBef>
                <a:spcPts val="135"/>
              </a:spcBef>
            </a:pPr>
            <a:r>
              <a:rPr dirty="0" sz="7200" spc="-990">
                <a:solidFill>
                  <a:srgbClr val="EC6C00"/>
                </a:solidFill>
                <a:latin typeface="Trebuchet MS"/>
                <a:cs typeface="Trebuchet MS"/>
              </a:rPr>
              <a:t>C</a:t>
            </a:r>
            <a:r>
              <a:rPr dirty="0" sz="7200" spc="-985">
                <a:solidFill>
                  <a:srgbClr val="EC6C00"/>
                </a:solidFill>
                <a:latin typeface="Trebuchet MS"/>
                <a:cs typeface="Trebuchet MS"/>
              </a:rPr>
              <a:t>u</a:t>
            </a:r>
            <a:r>
              <a:rPr dirty="0" sz="7200" spc="-1005">
                <a:solidFill>
                  <a:srgbClr val="EC6C00"/>
                </a:solidFill>
                <a:latin typeface="Trebuchet MS"/>
                <a:cs typeface="Trebuchet MS"/>
              </a:rPr>
              <a:t>r</a:t>
            </a:r>
            <a:r>
              <a:rPr dirty="0" sz="7200" spc="-994">
                <a:solidFill>
                  <a:srgbClr val="EC6C00"/>
                </a:solidFill>
                <a:latin typeface="Trebuchet MS"/>
                <a:cs typeface="Trebuchet MS"/>
              </a:rPr>
              <a:t>sa</a:t>
            </a:r>
            <a:r>
              <a:rPr dirty="0" sz="7200" spc="530">
                <a:solidFill>
                  <a:srgbClr val="EC6C00"/>
                </a:solidFill>
                <a:latin typeface="Trebuchet MS"/>
                <a:cs typeface="Trebuchet MS"/>
              </a:rPr>
              <a:t>r</a:t>
            </a:r>
            <a:r>
              <a:rPr dirty="0" sz="7200" spc="-1090">
                <a:solidFill>
                  <a:srgbClr val="EC6C00"/>
                </a:solidFill>
                <a:latin typeface="Trebuchet MS"/>
                <a:cs typeface="Trebuchet MS"/>
              </a:rPr>
              <a:t>d</a:t>
            </a:r>
            <a:r>
              <a:rPr dirty="0" sz="7200" spc="-15">
                <a:solidFill>
                  <a:srgbClr val="EC6C00"/>
                </a:solidFill>
                <a:latin typeface="Trebuchet MS"/>
                <a:cs typeface="Trebuchet MS"/>
              </a:rPr>
              <a:t>e</a:t>
            </a:r>
            <a:r>
              <a:rPr dirty="0" sz="7200" spc="-695">
                <a:solidFill>
                  <a:srgbClr val="EC6C00"/>
                </a:solidFill>
                <a:latin typeface="Trebuchet MS"/>
                <a:cs typeface="Trebuchet MS"/>
              </a:rPr>
              <a:t> </a:t>
            </a:r>
            <a:r>
              <a:rPr dirty="0" sz="7200" spc="-1030">
                <a:solidFill>
                  <a:srgbClr val="EC6C00"/>
                </a:solidFill>
                <a:latin typeface="Trebuchet MS"/>
                <a:cs typeface="Trebuchet MS"/>
              </a:rPr>
              <a:t>f</a:t>
            </a:r>
            <a:r>
              <a:rPr dirty="0" sz="7200" spc="-1019">
                <a:solidFill>
                  <a:srgbClr val="EC6C00"/>
                </a:solidFill>
                <a:latin typeface="Trebuchet MS"/>
                <a:cs typeface="Trebuchet MS"/>
              </a:rPr>
              <a:t>o</a:t>
            </a:r>
            <a:r>
              <a:rPr dirty="0" sz="7200" spc="-1050">
                <a:solidFill>
                  <a:srgbClr val="EC6C00"/>
                </a:solidFill>
                <a:latin typeface="Trebuchet MS"/>
                <a:cs typeface="Trebuchet MS"/>
              </a:rPr>
              <a:t>r</a:t>
            </a:r>
            <a:r>
              <a:rPr dirty="0" sz="7200" spc="-1030">
                <a:solidFill>
                  <a:srgbClr val="EC6C00"/>
                </a:solidFill>
                <a:latin typeface="Trebuchet MS"/>
                <a:cs typeface="Trebuchet MS"/>
              </a:rPr>
              <a:t>m</a:t>
            </a:r>
            <a:r>
              <a:rPr dirty="0" sz="7200" spc="355">
                <a:solidFill>
                  <a:srgbClr val="EC6C00"/>
                </a:solidFill>
                <a:latin typeface="Trebuchet MS"/>
                <a:cs typeface="Trebuchet MS"/>
              </a:rPr>
              <a:t>a</a:t>
            </a:r>
            <a:r>
              <a:rPr dirty="0" sz="7200" spc="-840">
                <a:solidFill>
                  <a:srgbClr val="EC6C00"/>
                </a:solidFill>
                <a:latin typeface="Trebuchet MS"/>
                <a:cs typeface="Trebuchet MS"/>
              </a:rPr>
              <a:t>v</a:t>
            </a:r>
            <a:r>
              <a:rPr dirty="0" sz="7200" spc="-825">
                <a:solidFill>
                  <a:srgbClr val="EC6C00"/>
                </a:solidFill>
                <a:latin typeface="Trebuchet MS"/>
                <a:cs typeface="Trebuchet MS"/>
              </a:rPr>
              <a:t>i</a:t>
            </a:r>
            <a:r>
              <a:rPr dirty="0" sz="7200" spc="-819">
                <a:solidFill>
                  <a:srgbClr val="EC6C00"/>
                </a:solidFill>
                <a:latin typeface="Trebuchet MS"/>
                <a:cs typeface="Trebuchet MS"/>
              </a:rPr>
              <a:t>r</a:t>
            </a:r>
            <a:r>
              <a:rPr dirty="0" sz="7200" spc="-810">
                <a:solidFill>
                  <a:srgbClr val="EC6C00"/>
                </a:solidFill>
                <a:latin typeface="Trebuchet MS"/>
                <a:cs typeface="Trebuchet MS"/>
              </a:rPr>
              <a:t>t</a:t>
            </a:r>
            <a:r>
              <a:rPr dirty="0" sz="7200" spc="-815">
                <a:solidFill>
                  <a:srgbClr val="EC6C00"/>
                </a:solidFill>
                <a:latin typeface="Trebuchet MS"/>
                <a:cs typeface="Trebuchet MS"/>
              </a:rPr>
              <a:t>u</a:t>
            </a:r>
            <a:r>
              <a:rPr dirty="0" sz="7200" spc="-819">
                <a:solidFill>
                  <a:srgbClr val="EC6C00"/>
                </a:solidFill>
                <a:latin typeface="Trebuchet MS"/>
                <a:cs typeface="Trebuchet MS"/>
              </a:rPr>
              <a:t>a</a:t>
            </a:r>
            <a:r>
              <a:rPr dirty="0" sz="7200" spc="-20">
                <a:solidFill>
                  <a:srgbClr val="EC6C00"/>
                </a:solidFill>
                <a:latin typeface="Trebuchet MS"/>
                <a:cs typeface="Trebuchet MS"/>
              </a:rPr>
              <a:t>l</a:t>
            </a:r>
            <a:r>
              <a:rPr dirty="0" sz="7200" spc="-730">
                <a:solidFill>
                  <a:srgbClr val="EC6C00"/>
                </a:solidFill>
                <a:latin typeface="Trebuchet MS"/>
                <a:cs typeface="Trebuchet MS"/>
              </a:rPr>
              <a:t> </a:t>
            </a:r>
            <a:r>
              <a:rPr dirty="0" sz="7200" spc="-785">
                <a:solidFill>
                  <a:srgbClr val="EC6C00"/>
                </a:solidFill>
                <a:latin typeface="Trebuchet MS"/>
                <a:cs typeface="Trebuchet MS"/>
              </a:rPr>
              <a:t>v</a:t>
            </a:r>
            <a:r>
              <a:rPr dirty="0" sz="7200" spc="-15">
                <a:solidFill>
                  <a:srgbClr val="EC6C00"/>
                </a:solidFill>
                <a:latin typeface="Trebuchet MS"/>
                <a:cs typeface="Trebuchet MS"/>
              </a:rPr>
              <a:t>s</a:t>
            </a:r>
            <a:r>
              <a:rPr dirty="0" sz="7200" spc="-1455">
                <a:solidFill>
                  <a:srgbClr val="EC6C00"/>
                </a:solidFill>
                <a:latin typeface="Trebuchet MS"/>
                <a:cs typeface="Trebuchet MS"/>
              </a:rPr>
              <a:t> </a:t>
            </a:r>
            <a:r>
              <a:rPr dirty="0" sz="7200" spc="-915">
                <a:solidFill>
                  <a:srgbClr val="EC6C00"/>
                </a:solidFill>
                <a:latin typeface="Trebuchet MS"/>
                <a:cs typeface="Trebuchet MS"/>
              </a:rPr>
              <a:t>p</a:t>
            </a:r>
            <a:r>
              <a:rPr dirty="0" sz="7200" spc="-930">
                <a:solidFill>
                  <a:srgbClr val="EC6C00"/>
                </a:solidFill>
                <a:latin typeface="Trebuchet MS"/>
                <a:cs typeface="Trebuchet MS"/>
              </a:rPr>
              <a:t>r</a:t>
            </a:r>
            <a:r>
              <a:rPr dirty="0" sz="7200" spc="-919">
                <a:solidFill>
                  <a:srgbClr val="EC6C00"/>
                </a:solidFill>
                <a:latin typeface="Trebuchet MS"/>
                <a:cs typeface="Trebuchet MS"/>
              </a:rPr>
              <a:t>e</a:t>
            </a:r>
            <a:r>
              <a:rPr dirty="0" sz="7200" spc="-925">
                <a:solidFill>
                  <a:srgbClr val="EC6C00"/>
                </a:solidFill>
                <a:latin typeface="Trebuchet MS"/>
                <a:cs typeface="Trebuchet MS"/>
              </a:rPr>
              <a:t>s</a:t>
            </a:r>
            <a:r>
              <a:rPr dirty="0" sz="7200" spc="-919">
                <a:solidFill>
                  <a:srgbClr val="EC6C00"/>
                </a:solidFill>
                <a:latin typeface="Trebuchet MS"/>
                <a:cs typeface="Trebuchet MS"/>
              </a:rPr>
              <a:t>e</a:t>
            </a:r>
            <a:r>
              <a:rPr dirty="0" sz="7200" spc="-925">
                <a:solidFill>
                  <a:srgbClr val="EC6C00"/>
                </a:solidFill>
                <a:latin typeface="Trebuchet MS"/>
                <a:cs typeface="Trebuchet MS"/>
              </a:rPr>
              <a:t>n</a:t>
            </a:r>
            <a:r>
              <a:rPr dirty="0" sz="7200" spc="-935">
                <a:solidFill>
                  <a:srgbClr val="EC6C00"/>
                </a:solidFill>
                <a:latin typeface="Trebuchet MS"/>
                <a:cs typeface="Trebuchet MS"/>
              </a:rPr>
              <a:t>ci</a:t>
            </a:r>
            <a:r>
              <a:rPr dirty="0" sz="7200" spc="-915">
                <a:solidFill>
                  <a:srgbClr val="EC6C00"/>
                </a:solidFill>
                <a:latin typeface="Trebuchet MS"/>
                <a:cs typeface="Trebuchet MS"/>
              </a:rPr>
              <a:t>a</a:t>
            </a:r>
            <a:r>
              <a:rPr dirty="0" sz="7200" spc="-20">
                <a:solidFill>
                  <a:srgbClr val="EC6C00"/>
                </a:solidFill>
                <a:latin typeface="Trebuchet MS"/>
                <a:cs typeface="Trebuchet MS"/>
              </a:rPr>
              <a:t>l</a:t>
            </a:r>
            <a:endParaRPr sz="72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7362190" y="3361690"/>
            <a:ext cx="1781175" cy="1781810"/>
          </a:xfrm>
          <a:custGeom>
            <a:avLst/>
            <a:gdLst/>
            <a:ahLst/>
            <a:cxnLst/>
            <a:rect l="l" t="t" r="r" b="b"/>
            <a:pathLst>
              <a:path w="1781175" h="1781810">
                <a:moveTo>
                  <a:pt x="1781048" y="0"/>
                </a:moveTo>
                <a:lnTo>
                  <a:pt x="1732787" y="635"/>
                </a:lnTo>
                <a:lnTo>
                  <a:pt x="1684908" y="2540"/>
                </a:lnTo>
                <a:lnTo>
                  <a:pt x="1637283" y="5715"/>
                </a:lnTo>
                <a:lnTo>
                  <a:pt x="1590039" y="10160"/>
                </a:lnTo>
                <a:lnTo>
                  <a:pt x="1543177" y="15748"/>
                </a:lnTo>
                <a:lnTo>
                  <a:pt x="1496694" y="22606"/>
                </a:lnTo>
                <a:lnTo>
                  <a:pt x="1450593" y="30607"/>
                </a:lnTo>
                <a:lnTo>
                  <a:pt x="1404874" y="39751"/>
                </a:lnTo>
                <a:lnTo>
                  <a:pt x="1359661" y="50165"/>
                </a:lnTo>
                <a:lnTo>
                  <a:pt x="1314830" y="61595"/>
                </a:lnTo>
                <a:lnTo>
                  <a:pt x="1270507" y="74168"/>
                </a:lnTo>
                <a:lnTo>
                  <a:pt x="1226692" y="88011"/>
                </a:lnTo>
                <a:lnTo>
                  <a:pt x="1183258" y="102743"/>
                </a:lnTo>
                <a:lnTo>
                  <a:pt x="1140459" y="118618"/>
                </a:lnTo>
                <a:lnTo>
                  <a:pt x="1098041" y="135636"/>
                </a:lnTo>
                <a:lnTo>
                  <a:pt x="1056258" y="153543"/>
                </a:lnTo>
                <a:lnTo>
                  <a:pt x="1015110" y="172593"/>
                </a:lnTo>
                <a:lnTo>
                  <a:pt x="974470" y="192659"/>
                </a:lnTo>
                <a:lnTo>
                  <a:pt x="934338" y="213614"/>
                </a:lnTo>
                <a:lnTo>
                  <a:pt x="894968" y="235712"/>
                </a:lnTo>
                <a:lnTo>
                  <a:pt x="856106" y="258699"/>
                </a:lnTo>
                <a:lnTo>
                  <a:pt x="817879" y="282575"/>
                </a:lnTo>
                <a:lnTo>
                  <a:pt x="780414" y="307467"/>
                </a:lnTo>
                <a:lnTo>
                  <a:pt x="743457" y="333121"/>
                </a:lnTo>
                <a:lnTo>
                  <a:pt x="707389" y="359791"/>
                </a:lnTo>
                <a:lnTo>
                  <a:pt x="671829" y="387350"/>
                </a:lnTo>
                <a:lnTo>
                  <a:pt x="637158" y="415798"/>
                </a:lnTo>
                <a:lnTo>
                  <a:pt x="603123" y="445008"/>
                </a:lnTo>
                <a:lnTo>
                  <a:pt x="569849" y="475107"/>
                </a:lnTo>
                <a:lnTo>
                  <a:pt x="537463" y="505968"/>
                </a:lnTo>
                <a:lnTo>
                  <a:pt x="505713" y="537730"/>
                </a:lnTo>
                <a:lnTo>
                  <a:pt x="474852" y="570217"/>
                </a:lnTo>
                <a:lnTo>
                  <a:pt x="444753" y="603478"/>
                </a:lnTo>
                <a:lnTo>
                  <a:pt x="415543" y="637501"/>
                </a:lnTo>
                <a:lnTo>
                  <a:pt x="387095" y="672249"/>
                </a:lnTo>
                <a:lnTo>
                  <a:pt x="359536" y="707720"/>
                </a:lnTo>
                <a:lnTo>
                  <a:pt x="332993" y="743889"/>
                </a:lnTo>
                <a:lnTo>
                  <a:pt x="307212" y="780745"/>
                </a:lnTo>
                <a:lnTo>
                  <a:pt x="282320" y="818286"/>
                </a:lnTo>
                <a:lnTo>
                  <a:pt x="258444" y="856475"/>
                </a:lnTo>
                <a:lnTo>
                  <a:pt x="235457" y="895299"/>
                </a:lnTo>
                <a:lnTo>
                  <a:pt x="213486" y="934745"/>
                </a:lnTo>
                <a:lnTo>
                  <a:pt x="192531" y="974801"/>
                </a:lnTo>
                <a:lnTo>
                  <a:pt x="172465" y="1015453"/>
                </a:lnTo>
                <a:lnTo>
                  <a:pt x="153415" y="1056678"/>
                </a:lnTo>
                <a:lnTo>
                  <a:pt x="135508" y="1098461"/>
                </a:lnTo>
                <a:lnTo>
                  <a:pt x="118617" y="1140777"/>
                </a:lnTo>
                <a:lnTo>
                  <a:pt x="102615" y="1183627"/>
                </a:lnTo>
                <a:lnTo>
                  <a:pt x="87883" y="1226997"/>
                </a:lnTo>
                <a:lnTo>
                  <a:pt x="74167" y="1270850"/>
                </a:lnTo>
                <a:lnTo>
                  <a:pt x="61594" y="1315173"/>
                </a:lnTo>
                <a:lnTo>
                  <a:pt x="50037" y="1359966"/>
                </a:lnTo>
                <a:lnTo>
                  <a:pt x="39750" y="1405204"/>
                </a:lnTo>
                <a:lnTo>
                  <a:pt x="30606" y="1450873"/>
                </a:lnTo>
                <a:lnTo>
                  <a:pt x="22605" y="1496949"/>
                </a:lnTo>
                <a:lnTo>
                  <a:pt x="15748" y="1543431"/>
                </a:lnTo>
                <a:lnTo>
                  <a:pt x="10159" y="1590281"/>
                </a:lnTo>
                <a:lnTo>
                  <a:pt x="5714" y="1637512"/>
                </a:lnTo>
                <a:lnTo>
                  <a:pt x="2539" y="1685074"/>
                </a:lnTo>
                <a:lnTo>
                  <a:pt x="634" y="1732975"/>
                </a:lnTo>
                <a:lnTo>
                  <a:pt x="0" y="1781191"/>
                </a:lnTo>
                <a:lnTo>
                  <a:pt x="1781048" y="1781191"/>
                </a:lnTo>
                <a:lnTo>
                  <a:pt x="1781048" y="0"/>
                </a:lnTo>
                <a:close/>
              </a:path>
            </a:pathLst>
          </a:custGeom>
          <a:solidFill>
            <a:srgbClr val="FAE7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7409180" y="0"/>
            <a:ext cx="1734820" cy="1532890"/>
          </a:xfrm>
          <a:custGeom>
            <a:avLst/>
            <a:gdLst/>
            <a:ahLst/>
            <a:cxnLst/>
            <a:rect l="l" t="t" r="r" b="b"/>
            <a:pathLst>
              <a:path w="1734820" h="1532890">
                <a:moveTo>
                  <a:pt x="0" y="91694"/>
                </a:moveTo>
                <a:lnTo>
                  <a:pt x="762" y="43179"/>
                </a:lnTo>
                <a:lnTo>
                  <a:pt x="2921" y="0"/>
                </a:lnTo>
              </a:path>
              <a:path w="1734820" h="1532890">
                <a:moveTo>
                  <a:pt x="1734312" y="1503045"/>
                </a:moveTo>
                <a:lnTo>
                  <a:pt x="1680083" y="1513204"/>
                </a:lnTo>
                <a:lnTo>
                  <a:pt x="1633347" y="1520189"/>
                </a:lnTo>
                <a:lnTo>
                  <a:pt x="1585976" y="1525777"/>
                </a:lnTo>
                <a:lnTo>
                  <a:pt x="1538351" y="1529714"/>
                </a:lnTo>
                <a:lnTo>
                  <a:pt x="1490218" y="1532127"/>
                </a:lnTo>
                <a:lnTo>
                  <a:pt x="1441577" y="1532889"/>
                </a:lnTo>
                <a:lnTo>
                  <a:pt x="1393063" y="1532127"/>
                </a:lnTo>
                <a:lnTo>
                  <a:pt x="1344929" y="1529714"/>
                </a:lnTo>
                <a:lnTo>
                  <a:pt x="1297177" y="1525777"/>
                </a:lnTo>
                <a:lnTo>
                  <a:pt x="1249934" y="1520189"/>
                </a:lnTo>
                <a:lnTo>
                  <a:pt x="1203071" y="1513204"/>
                </a:lnTo>
                <a:lnTo>
                  <a:pt x="1156843" y="1504696"/>
                </a:lnTo>
                <a:lnTo>
                  <a:pt x="1110996" y="1494789"/>
                </a:lnTo>
                <a:lnTo>
                  <a:pt x="1065784" y="1483487"/>
                </a:lnTo>
                <a:lnTo>
                  <a:pt x="1021206" y="1470660"/>
                </a:lnTo>
                <a:lnTo>
                  <a:pt x="977138" y="1456436"/>
                </a:lnTo>
                <a:lnTo>
                  <a:pt x="933830" y="1440941"/>
                </a:lnTo>
                <a:lnTo>
                  <a:pt x="891031" y="1424051"/>
                </a:lnTo>
                <a:lnTo>
                  <a:pt x="848995" y="1405889"/>
                </a:lnTo>
                <a:lnTo>
                  <a:pt x="807593" y="1386332"/>
                </a:lnTo>
                <a:lnTo>
                  <a:pt x="766952" y="1365630"/>
                </a:lnTo>
                <a:lnTo>
                  <a:pt x="727075" y="1343660"/>
                </a:lnTo>
                <a:lnTo>
                  <a:pt x="688086" y="1320546"/>
                </a:lnTo>
                <a:lnTo>
                  <a:pt x="649731" y="1296162"/>
                </a:lnTo>
                <a:lnTo>
                  <a:pt x="612267" y="1270635"/>
                </a:lnTo>
                <a:lnTo>
                  <a:pt x="575691" y="1243964"/>
                </a:lnTo>
                <a:lnTo>
                  <a:pt x="540003" y="1216278"/>
                </a:lnTo>
                <a:lnTo>
                  <a:pt x="505078" y="1187450"/>
                </a:lnTo>
                <a:lnTo>
                  <a:pt x="471297" y="1157477"/>
                </a:lnTo>
                <a:lnTo>
                  <a:pt x="438276" y="1126616"/>
                </a:lnTo>
                <a:lnTo>
                  <a:pt x="406400" y="1094739"/>
                </a:lnTo>
                <a:lnTo>
                  <a:pt x="375412" y="1061720"/>
                </a:lnTo>
                <a:lnTo>
                  <a:pt x="345567" y="1027938"/>
                </a:lnTo>
                <a:lnTo>
                  <a:pt x="316738" y="993139"/>
                </a:lnTo>
                <a:lnTo>
                  <a:pt x="288925" y="957326"/>
                </a:lnTo>
                <a:lnTo>
                  <a:pt x="262254" y="920750"/>
                </a:lnTo>
                <a:lnTo>
                  <a:pt x="236727" y="883285"/>
                </a:lnTo>
                <a:lnTo>
                  <a:pt x="212344" y="845058"/>
                </a:lnTo>
                <a:lnTo>
                  <a:pt x="189229" y="805941"/>
                </a:lnTo>
                <a:lnTo>
                  <a:pt x="167259" y="766063"/>
                </a:lnTo>
                <a:lnTo>
                  <a:pt x="146558" y="725551"/>
                </a:lnTo>
                <a:lnTo>
                  <a:pt x="127000" y="684149"/>
                </a:lnTo>
                <a:lnTo>
                  <a:pt x="108839" y="642112"/>
                </a:lnTo>
                <a:lnTo>
                  <a:pt x="91948" y="599313"/>
                </a:lnTo>
                <a:lnTo>
                  <a:pt x="76453" y="556005"/>
                </a:lnTo>
                <a:lnTo>
                  <a:pt x="62229" y="511937"/>
                </a:lnTo>
                <a:lnTo>
                  <a:pt x="49402" y="467360"/>
                </a:lnTo>
                <a:lnTo>
                  <a:pt x="38100" y="422148"/>
                </a:lnTo>
                <a:lnTo>
                  <a:pt x="28067" y="376427"/>
                </a:lnTo>
                <a:lnTo>
                  <a:pt x="19685" y="330200"/>
                </a:lnTo>
                <a:lnTo>
                  <a:pt x="12573" y="283337"/>
                </a:lnTo>
                <a:lnTo>
                  <a:pt x="7112" y="236092"/>
                </a:lnTo>
                <a:lnTo>
                  <a:pt x="3175" y="188340"/>
                </a:lnTo>
                <a:lnTo>
                  <a:pt x="762" y="140208"/>
                </a:lnTo>
                <a:lnTo>
                  <a:pt x="0" y="91694"/>
                </a:lnTo>
              </a:path>
            </a:pathLst>
          </a:custGeom>
          <a:ln w="152400">
            <a:solidFill>
              <a:srgbClr val="FAB96F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056384"/>
            <a:ext cx="2639059" cy="10863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83540" y="533146"/>
            <a:ext cx="7482205" cy="4246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3000" b="1">
                <a:solidFill>
                  <a:srgbClr val="814620"/>
                </a:solidFill>
                <a:latin typeface="Arial"/>
                <a:cs typeface="Arial"/>
              </a:rPr>
              <a:t>En</a:t>
            </a:r>
            <a:r>
              <a:rPr dirty="0" sz="3000" spc="-80" b="1">
                <a:solidFill>
                  <a:srgbClr val="814620"/>
                </a:solidFill>
                <a:latin typeface="Arial"/>
                <a:cs typeface="Arial"/>
              </a:rPr>
              <a:t> </a:t>
            </a:r>
            <a:r>
              <a:rPr dirty="0" sz="3000" b="1">
                <a:solidFill>
                  <a:srgbClr val="814620"/>
                </a:solidFill>
                <a:latin typeface="Arial"/>
                <a:cs typeface="Arial"/>
              </a:rPr>
              <a:t>ambas</a:t>
            </a:r>
            <a:r>
              <a:rPr dirty="0" sz="3000" spc="-100" b="1">
                <a:solidFill>
                  <a:srgbClr val="814620"/>
                </a:solidFill>
                <a:latin typeface="Arial"/>
                <a:cs typeface="Arial"/>
              </a:rPr>
              <a:t> </a:t>
            </a:r>
            <a:r>
              <a:rPr dirty="0" sz="3000" spc="-10" b="1">
                <a:solidFill>
                  <a:srgbClr val="814620"/>
                </a:solidFill>
                <a:latin typeface="Arial"/>
                <a:cs typeface="Arial"/>
              </a:rPr>
              <a:t>modalidades…</a:t>
            </a:r>
            <a:endParaRPr sz="3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3000">
              <a:latin typeface="Arial"/>
              <a:cs typeface="Arial"/>
            </a:endParaRPr>
          </a:p>
          <a:p>
            <a:pPr marL="471170" indent="-458470">
              <a:lnSpc>
                <a:spcPct val="100000"/>
              </a:lnSpc>
              <a:buFont typeface="Microsoft Sans Serif"/>
              <a:buChar char="●"/>
              <a:tabLst>
                <a:tab pos="471170" algn="l"/>
              </a:tabLst>
            </a:pPr>
            <a:r>
              <a:rPr dirty="0" sz="3000">
                <a:solidFill>
                  <a:srgbClr val="814620"/>
                </a:solidFill>
                <a:latin typeface="Arial MT"/>
                <a:cs typeface="Arial MT"/>
              </a:rPr>
              <a:t>¿</a:t>
            </a:r>
            <a:r>
              <a:rPr dirty="0" sz="3000">
                <a:solidFill>
                  <a:srgbClr val="814620"/>
                </a:solidFill>
                <a:latin typeface="Microsoft Sans Serif"/>
                <a:cs typeface="Microsoft Sans Serif"/>
              </a:rPr>
              <a:t>Cómo</a:t>
            </a:r>
            <a:r>
              <a:rPr dirty="0" sz="3000" spc="18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3000">
                <a:solidFill>
                  <a:srgbClr val="814620"/>
                </a:solidFill>
                <a:latin typeface="Microsoft Sans Serif"/>
                <a:cs typeface="Microsoft Sans Serif"/>
              </a:rPr>
              <a:t>es</a:t>
            </a:r>
            <a:r>
              <a:rPr dirty="0" sz="3000" spc="4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3000">
                <a:solidFill>
                  <a:srgbClr val="814620"/>
                </a:solidFill>
                <a:latin typeface="Microsoft Sans Serif"/>
                <a:cs typeface="Microsoft Sans Serif"/>
              </a:rPr>
              <a:t>el</a:t>
            </a:r>
            <a:r>
              <a:rPr dirty="0" sz="3000" spc="6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-10">
                <a:solidFill>
                  <a:srgbClr val="814620"/>
                </a:solidFill>
                <a:latin typeface="Microsoft Sans Serif"/>
                <a:cs typeface="Microsoft Sans Serif"/>
              </a:rPr>
              <a:t>cursado?</a:t>
            </a:r>
            <a:endParaRPr sz="3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34"/>
              </a:spcBef>
              <a:buClr>
                <a:srgbClr val="814620"/>
              </a:buClr>
              <a:buFont typeface="Microsoft Sans Serif"/>
              <a:buChar char="●"/>
            </a:pPr>
            <a:endParaRPr sz="3000">
              <a:latin typeface="Microsoft Sans Serif"/>
              <a:cs typeface="Microsoft Sans Serif"/>
            </a:endParaRPr>
          </a:p>
          <a:p>
            <a:pPr marL="471170" indent="-458470">
              <a:lnSpc>
                <a:spcPct val="100000"/>
              </a:lnSpc>
              <a:buChar char="●"/>
              <a:tabLst>
                <a:tab pos="471170" algn="l"/>
              </a:tabLst>
            </a:pPr>
            <a:r>
              <a:rPr dirty="0" sz="3000">
                <a:solidFill>
                  <a:srgbClr val="814620"/>
                </a:solidFill>
                <a:latin typeface="Microsoft Sans Serif"/>
                <a:cs typeface="Microsoft Sans Serif"/>
              </a:rPr>
              <a:t>¿Qué</a:t>
            </a:r>
            <a:r>
              <a:rPr dirty="0" sz="3000" spc="8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3000">
                <a:solidFill>
                  <a:srgbClr val="814620"/>
                </a:solidFill>
                <a:latin typeface="Microsoft Sans Serif"/>
                <a:cs typeface="Microsoft Sans Serif"/>
              </a:rPr>
              <a:t>plataformas</a:t>
            </a:r>
            <a:r>
              <a:rPr dirty="0" sz="3000" spc="40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3000">
                <a:solidFill>
                  <a:srgbClr val="814620"/>
                </a:solidFill>
                <a:latin typeface="Microsoft Sans Serif"/>
                <a:cs typeface="Microsoft Sans Serif"/>
              </a:rPr>
              <a:t>se</a:t>
            </a:r>
            <a:r>
              <a:rPr dirty="0" sz="3000" spc="11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-10">
                <a:solidFill>
                  <a:srgbClr val="814620"/>
                </a:solidFill>
                <a:latin typeface="Microsoft Sans Serif"/>
                <a:cs typeface="Microsoft Sans Serif"/>
              </a:rPr>
              <a:t>usan?</a:t>
            </a:r>
            <a:endParaRPr sz="3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814620"/>
              </a:buClr>
              <a:buFont typeface="Microsoft Sans Serif"/>
              <a:buChar char="●"/>
            </a:pPr>
            <a:endParaRPr sz="3000">
              <a:latin typeface="Microsoft Sans Serif"/>
              <a:cs typeface="Microsoft Sans Serif"/>
            </a:endParaRPr>
          </a:p>
          <a:p>
            <a:pPr marL="471170" indent="-458470">
              <a:lnSpc>
                <a:spcPct val="100000"/>
              </a:lnSpc>
              <a:buChar char="●"/>
              <a:tabLst>
                <a:tab pos="471170" algn="l"/>
              </a:tabLst>
            </a:pPr>
            <a:r>
              <a:rPr dirty="0" sz="3000">
                <a:solidFill>
                  <a:srgbClr val="814620"/>
                </a:solidFill>
                <a:latin typeface="Microsoft Sans Serif"/>
                <a:cs typeface="Microsoft Sans Serif"/>
              </a:rPr>
              <a:t>¿Cuál</a:t>
            </a:r>
            <a:r>
              <a:rPr dirty="0" sz="3000" spc="-8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3000">
                <a:solidFill>
                  <a:srgbClr val="814620"/>
                </a:solidFill>
                <a:latin typeface="Microsoft Sans Serif"/>
                <a:cs typeface="Microsoft Sans Serif"/>
              </a:rPr>
              <a:t>es</a:t>
            </a:r>
            <a:r>
              <a:rPr dirty="0" sz="3000" spc="-3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3000">
                <a:solidFill>
                  <a:srgbClr val="814620"/>
                </a:solidFill>
                <a:latin typeface="Microsoft Sans Serif"/>
                <a:cs typeface="Microsoft Sans Serif"/>
              </a:rPr>
              <a:t>la</a:t>
            </a:r>
            <a:r>
              <a:rPr dirty="0" sz="3000" spc="-3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65">
                <a:solidFill>
                  <a:srgbClr val="814620"/>
                </a:solidFill>
                <a:latin typeface="Microsoft Sans Serif"/>
                <a:cs typeface="Microsoft Sans Serif"/>
              </a:rPr>
              <a:t>importancia</a:t>
            </a:r>
            <a:r>
              <a:rPr dirty="0" sz="3000" spc="19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3000">
                <a:solidFill>
                  <a:srgbClr val="814620"/>
                </a:solidFill>
                <a:latin typeface="Microsoft Sans Serif"/>
                <a:cs typeface="Microsoft Sans Serif"/>
              </a:rPr>
              <a:t>del</a:t>
            </a:r>
            <a:r>
              <a:rPr dirty="0" sz="3000" spc="6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3000">
                <a:solidFill>
                  <a:srgbClr val="814620"/>
                </a:solidFill>
                <a:latin typeface="Microsoft Sans Serif"/>
                <a:cs typeface="Microsoft Sans Serif"/>
              </a:rPr>
              <a:t>aula</a:t>
            </a:r>
            <a:r>
              <a:rPr dirty="0" sz="3000" spc="-3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-10">
                <a:solidFill>
                  <a:srgbClr val="814620"/>
                </a:solidFill>
                <a:latin typeface="Microsoft Sans Serif"/>
                <a:cs typeface="Microsoft Sans Serif"/>
              </a:rPr>
              <a:t>virtual?</a:t>
            </a:r>
            <a:endParaRPr sz="3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09"/>
              </a:spcBef>
              <a:buClr>
                <a:srgbClr val="814620"/>
              </a:buClr>
              <a:buFont typeface="Microsoft Sans Serif"/>
              <a:buChar char="●"/>
            </a:pPr>
            <a:endParaRPr sz="3000">
              <a:latin typeface="Microsoft Sans Serif"/>
              <a:cs typeface="Microsoft Sans Serif"/>
            </a:endParaRPr>
          </a:p>
          <a:p>
            <a:pPr marL="471170" indent="-458470">
              <a:lnSpc>
                <a:spcPct val="100000"/>
              </a:lnSpc>
              <a:buChar char="●"/>
              <a:tabLst>
                <a:tab pos="471170" algn="l"/>
              </a:tabLst>
            </a:pPr>
            <a:r>
              <a:rPr dirty="0" sz="3000">
                <a:solidFill>
                  <a:srgbClr val="814620"/>
                </a:solidFill>
                <a:latin typeface="Microsoft Sans Serif"/>
                <a:cs typeface="Microsoft Sans Serif"/>
              </a:rPr>
              <a:t>¿Cómo</a:t>
            </a:r>
            <a:r>
              <a:rPr dirty="0" sz="3000" spc="8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3000">
                <a:solidFill>
                  <a:srgbClr val="814620"/>
                </a:solidFill>
                <a:latin typeface="Microsoft Sans Serif"/>
                <a:cs typeface="Microsoft Sans Serif"/>
              </a:rPr>
              <a:t>hago</a:t>
            </a:r>
            <a:r>
              <a:rPr dirty="0" sz="3000" spc="-1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45">
                <a:solidFill>
                  <a:srgbClr val="814620"/>
                </a:solidFill>
                <a:latin typeface="Microsoft Sans Serif"/>
                <a:cs typeface="Microsoft Sans Serif"/>
              </a:rPr>
              <a:t>consultas</a:t>
            </a:r>
            <a:r>
              <a:rPr dirty="0" sz="3000" spc="19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3000">
                <a:solidFill>
                  <a:srgbClr val="814620"/>
                </a:solidFill>
                <a:latin typeface="Microsoft Sans Serif"/>
                <a:cs typeface="Microsoft Sans Serif"/>
              </a:rPr>
              <a:t>a</a:t>
            </a:r>
            <a:r>
              <a:rPr dirty="0" sz="3000" spc="3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3000">
                <a:solidFill>
                  <a:srgbClr val="814620"/>
                </a:solidFill>
                <a:latin typeface="Microsoft Sans Serif"/>
                <a:cs typeface="Microsoft Sans Serif"/>
              </a:rPr>
              <a:t>los</a:t>
            </a:r>
            <a:r>
              <a:rPr dirty="0" sz="3000" spc="4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-10">
                <a:solidFill>
                  <a:srgbClr val="814620"/>
                </a:solidFill>
                <a:latin typeface="Microsoft Sans Serif"/>
                <a:cs typeface="Microsoft Sans Serif"/>
              </a:rPr>
              <a:t>profesores?</a:t>
            </a:r>
            <a:endParaRPr sz="3000">
              <a:latin typeface="Microsoft Sans Serif"/>
              <a:cs typeface="Microsoft Sans Serif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67639" y="145795"/>
            <a:ext cx="769620" cy="267970"/>
            <a:chOff x="167639" y="145795"/>
            <a:chExt cx="769620" cy="26797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7639" y="145795"/>
              <a:ext cx="251460" cy="251460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685799" y="145795"/>
              <a:ext cx="251460" cy="252729"/>
            </a:xfrm>
            <a:custGeom>
              <a:avLst/>
              <a:gdLst/>
              <a:ahLst/>
              <a:cxnLst/>
              <a:rect l="l" t="t" r="r" b="b"/>
              <a:pathLst>
                <a:path w="251459" h="252729">
                  <a:moveTo>
                    <a:pt x="250977" y="0"/>
                  </a:moveTo>
                  <a:lnTo>
                    <a:pt x="0" y="0"/>
                  </a:lnTo>
                  <a:lnTo>
                    <a:pt x="250977" y="252475"/>
                  </a:lnTo>
                  <a:lnTo>
                    <a:pt x="250977" y="0"/>
                  </a:lnTo>
                  <a:close/>
                </a:path>
              </a:pathLst>
            </a:custGeom>
            <a:solidFill>
              <a:srgbClr val="FF86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19099" y="145795"/>
              <a:ext cx="266700" cy="267970"/>
            </a:xfrm>
            <a:custGeom>
              <a:avLst/>
              <a:gdLst/>
              <a:ahLst/>
              <a:cxnLst/>
              <a:rect l="l" t="t" r="r" b="b"/>
              <a:pathLst>
                <a:path w="266700" h="267970">
                  <a:moveTo>
                    <a:pt x="133184" y="0"/>
                  </a:moveTo>
                  <a:lnTo>
                    <a:pt x="91084" y="6857"/>
                  </a:lnTo>
                  <a:lnTo>
                    <a:pt x="54521" y="25780"/>
                  </a:lnTo>
                  <a:lnTo>
                    <a:pt x="25692" y="54863"/>
                  </a:lnTo>
                  <a:lnTo>
                    <a:pt x="6794" y="91566"/>
                  </a:lnTo>
                  <a:lnTo>
                    <a:pt x="0" y="133984"/>
                  </a:lnTo>
                  <a:lnTo>
                    <a:pt x="6794" y="176275"/>
                  </a:lnTo>
                  <a:lnTo>
                    <a:pt x="25692" y="213105"/>
                  </a:lnTo>
                  <a:lnTo>
                    <a:pt x="54521" y="242062"/>
                  </a:lnTo>
                  <a:lnTo>
                    <a:pt x="91084" y="261112"/>
                  </a:lnTo>
                  <a:lnTo>
                    <a:pt x="133184" y="267842"/>
                  </a:lnTo>
                  <a:lnTo>
                    <a:pt x="175285" y="261112"/>
                  </a:lnTo>
                  <a:lnTo>
                    <a:pt x="211836" y="242062"/>
                  </a:lnTo>
                  <a:lnTo>
                    <a:pt x="240665" y="213105"/>
                  </a:lnTo>
                  <a:lnTo>
                    <a:pt x="259575" y="176275"/>
                  </a:lnTo>
                  <a:lnTo>
                    <a:pt x="266369" y="133984"/>
                  </a:lnTo>
                  <a:lnTo>
                    <a:pt x="263779" y="107695"/>
                  </a:lnTo>
                  <a:lnTo>
                    <a:pt x="243992" y="59689"/>
                  </a:lnTo>
                  <a:lnTo>
                    <a:pt x="207073" y="22478"/>
                  </a:lnTo>
                  <a:lnTo>
                    <a:pt x="159283" y="2539"/>
                  </a:lnTo>
                  <a:lnTo>
                    <a:pt x="133184" y="0"/>
                  </a:lnTo>
                  <a:close/>
                </a:path>
              </a:pathLst>
            </a:custGeom>
            <a:solidFill>
              <a:srgbClr val="FAE7D1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/>
          <p:nvPr/>
        </p:nvSpPr>
        <p:spPr>
          <a:xfrm>
            <a:off x="8738234" y="4747221"/>
            <a:ext cx="205740" cy="216535"/>
          </a:xfrm>
          <a:custGeom>
            <a:avLst/>
            <a:gdLst/>
            <a:ahLst/>
            <a:cxnLst/>
            <a:rect l="l" t="t" r="r" b="b"/>
            <a:pathLst>
              <a:path w="205740" h="216535">
                <a:moveTo>
                  <a:pt x="205232" y="0"/>
                </a:moveTo>
                <a:lnTo>
                  <a:pt x="0" y="108089"/>
                </a:lnTo>
                <a:lnTo>
                  <a:pt x="205232" y="216166"/>
                </a:lnTo>
                <a:lnTo>
                  <a:pt x="205232" y="0"/>
                </a:lnTo>
                <a:close/>
              </a:path>
            </a:pathLst>
          </a:custGeom>
          <a:solidFill>
            <a:srgbClr val="EB3A3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8427084" y="4747221"/>
            <a:ext cx="205740" cy="216535"/>
          </a:xfrm>
          <a:custGeom>
            <a:avLst/>
            <a:gdLst/>
            <a:ahLst/>
            <a:cxnLst/>
            <a:rect l="l" t="t" r="r" b="b"/>
            <a:pathLst>
              <a:path w="205740" h="216535">
                <a:moveTo>
                  <a:pt x="205232" y="0"/>
                </a:moveTo>
                <a:lnTo>
                  <a:pt x="0" y="108089"/>
                </a:lnTo>
                <a:lnTo>
                  <a:pt x="205232" y="216166"/>
                </a:lnTo>
                <a:lnTo>
                  <a:pt x="205232" y="0"/>
                </a:lnTo>
                <a:close/>
              </a:path>
            </a:pathLst>
          </a:custGeom>
          <a:solidFill>
            <a:srgbClr val="EB3A3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8115300" y="4747221"/>
            <a:ext cx="205740" cy="216535"/>
          </a:xfrm>
          <a:custGeom>
            <a:avLst/>
            <a:gdLst/>
            <a:ahLst/>
            <a:cxnLst/>
            <a:rect l="l" t="t" r="r" b="b"/>
            <a:pathLst>
              <a:path w="205740" h="216535">
                <a:moveTo>
                  <a:pt x="205231" y="0"/>
                </a:moveTo>
                <a:lnTo>
                  <a:pt x="0" y="108089"/>
                </a:lnTo>
                <a:lnTo>
                  <a:pt x="205231" y="216166"/>
                </a:lnTo>
                <a:lnTo>
                  <a:pt x="205231" y="0"/>
                </a:lnTo>
                <a:close/>
              </a:path>
            </a:pathLst>
          </a:custGeom>
          <a:solidFill>
            <a:srgbClr val="EB3A3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7804150" y="4747221"/>
            <a:ext cx="205740" cy="216535"/>
          </a:xfrm>
          <a:custGeom>
            <a:avLst/>
            <a:gdLst/>
            <a:ahLst/>
            <a:cxnLst/>
            <a:rect l="l" t="t" r="r" b="b"/>
            <a:pathLst>
              <a:path w="205740" h="216535">
                <a:moveTo>
                  <a:pt x="205231" y="0"/>
                </a:moveTo>
                <a:lnTo>
                  <a:pt x="0" y="108089"/>
                </a:lnTo>
                <a:lnTo>
                  <a:pt x="205231" y="216166"/>
                </a:lnTo>
                <a:lnTo>
                  <a:pt x="205231" y="0"/>
                </a:lnTo>
                <a:close/>
              </a:path>
            </a:pathLst>
          </a:custGeom>
          <a:solidFill>
            <a:srgbClr val="EB3A3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7493000" y="4747221"/>
            <a:ext cx="205740" cy="216535"/>
          </a:xfrm>
          <a:custGeom>
            <a:avLst/>
            <a:gdLst/>
            <a:ahLst/>
            <a:cxnLst/>
            <a:rect l="l" t="t" r="r" b="b"/>
            <a:pathLst>
              <a:path w="205740" h="216535">
                <a:moveTo>
                  <a:pt x="205231" y="0"/>
                </a:moveTo>
                <a:lnTo>
                  <a:pt x="0" y="108089"/>
                </a:lnTo>
                <a:lnTo>
                  <a:pt x="205231" y="216166"/>
                </a:lnTo>
                <a:lnTo>
                  <a:pt x="205231" y="0"/>
                </a:lnTo>
                <a:close/>
              </a:path>
            </a:pathLst>
          </a:custGeom>
          <a:solidFill>
            <a:srgbClr val="EB3A3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7180580" y="4747221"/>
            <a:ext cx="205740" cy="216535"/>
          </a:xfrm>
          <a:custGeom>
            <a:avLst/>
            <a:gdLst/>
            <a:ahLst/>
            <a:cxnLst/>
            <a:rect l="l" t="t" r="r" b="b"/>
            <a:pathLst>
              <a:path w="205740" h="216535">
                <a:moveTo>
                  <a:pt x="205231" y="0"/>
                </a:moveTo>
                <a:lnTo>
                  <a:pt x="0" y="108089"/>
                </a:lnTo>
                <a:lnTo>
                  <a:pt x="205231" y="216166"/>
                </a:lnTo>
                <a:lnTo>
                  <a:pt x="205231" y="0"/>
                </a:lnTo>
                <a:close/>
              </a:path>
            </a:pathLst>
          </a:custGeom>
          <a:solidFill>
            <a:srgbClr val="EB3A3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3" name="object 13" descr=""/>
          <p:cNvGrpSpPr/>
          <p:nvPr/>
        </p:nvGrpSpPr>
        <p:grpSpPr>
          <a:xfrm>
            <a:off x="6232525" y="0"/>
            <a:ext cx="2910840" cy="2219960"/>
            <a:chOff x="6232525" y="0"/>
            <a:chExt cx="2910840" cy="2219960"/>
          </a:xfrm>
        </p:grpSpPr>
        <p:sp>
          <p:nvSpPr>
            <p:cNvPr id="14" name="object 14" descr=""/>
            <p:cNvSpPr/>
            <p:nvPr/>
          </p:nvSpPr>
          <p:spPr>
            <a:xfrm>
              <a:off x="8250935" y="0"/>
              <a:ext cx="892175" cy="971550"/>
            </a:xfrm>
            <a:custGeom>
              <a:avLst/>
              <a:gdLst/>
              <a:ahLst/>
              <a:cxnLst/>
              <a:rect l="l" t="t" r="r" b="b"/>
              <a:pathLst>
                <a:path w="892175" h="971550">
                  <a:moveTo>
                    <a:pt x="892048" y="0"/>
                  </a:moveTo>
                  <a:lnTo>
                    <a:pt x="0" y="0"/>
                  </a:lnTo>
                  <a:lnTo>
                    <a:pt x="46609" y="10922"/>
                  </a:lnTo>
                  <a:lnTo>
                    <a:pt x="92329" y="23749"/>
                  </a:lnTo>
                  <a:lnTo>
                    <a:pt x="137414" y="38353"/>
                  </a:lnTo>
                  <a:lnTo>
                    <a:pt x="181483" y="54863"/>
                  </a:lnTo>
                  <a:lnTo>
                    <a:pt x="224790" y="73025"/>
                  </a:lnTo>
                  <a:lnTo>
                    <a:pt x="267208" y="92963"/>
                  </a:lnTo>
                  <a:lnTo>
                    <a:pt x="308483" y="114553"/>
                  </a:lnTo>
                  <a:lnTo>
                    <a:pt x="348869" y="137795"/>
                  </a:lnTo>
                  <a:lnTo>
                    <a:pt x="388112" y="162560"/>
                  </a:lnTo>
                  <a:lnTo>
                    <a:pt x="426339" y="188849"/>
                  </a:lnTo>
                  <a:lnTo>
                    <a:pt x="463423" y="216662"/>
                  </a:lnTo>
                  <a:lnTo>
                    <a:pt x="499237" y="245999"/>
                  </a:lnTo>
                  <a:lnTo>
                    <a:pt x="533908" y="276605"/>
                  </a:lnTo>
                  <a:lnTo>
                    <a:pt x="567309" y="308737"/>
                  </a:lnTo>
                  <a:lnTo>
                    <a:pt x="599313" y="342011"/>
                  </a:lnTo>
                  <a:lnTo>
                    <a:pt x="629920" y="376682"/>
                  </a:lnTo>
                  <a:lnTo>
                    <a:pt x="659257" y="412496"/>
                  </a:lnTo>
                  <a:lnTo>
                    <a:pt x="687070" y="449579"/>
                  </a:lnTo>
                  <a:lnTo>
                    <a:pt x="713359" y="487807"/>
                  </a:lnTo>
                  <a:lnTo>
                    <a:pt x="738251" y="527050"/>
                  </a:lnTo>
                  <a:lnTo>
                    <a:pt x="761365" y="567436"/>
                  </a:lnTo>
                  <a:lnTo>
                    <a:pt x="782955" y="608838"/>
                  </a:lnTo>
                  <a:lnTo>
                    <a:pt x="802894" y="651128"/>
                  </a:lnTo>
                  <a:lnTo>
                    <a:pt x="821182" y="694436"/>
                  </a:lnTo>
                  <a:lnTo>
                    <a:pt x="837565" y="738632"/>
                  </a:lnTo>
                  <a:lnTo>
                    <a:pt x="852297" y="783589"/>
                  </a:lnTo>
                  <a:lnTo>
                    <a:pt x="865124" y="829437"/>
                  </a:lnTo>
                  <a:lnTo>
                    <a:pt x="876046" y="875919"/>
                  </a:lnTo>
                  <a:lnTo>
                    <a:pt x="885063" y="923163"/>
                  </a:lnTo>
                  <a:lnTo>
                    <a:pt x="892048" y="971041"/>
                  </a:lnTo>
                  <a:lnTo>
                    <a:pt x="892048" y="0"/>
                  </a:lnTo>
                  <a:close/>
                </a:path>
              </a:pathLst>
            </a:custGeom>
            <a:solidFill>
              <a:srgbClr val="FF864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5" name="object 1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32525" y="136270"/>
              <a:ext cx="2083307" cy="208330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185545" cy="1185545"/>
          </a:xfrm>
          <a:custGeom>
            <a:avLst/>
            <a:gdLst/>
            <a:ahLst/>
            <a:cxnLst/>
            <a:rect l="l" t="t" r="r" b="b"/>
            <a:pathLst>
              <a:path w="1185545" h="1185545">
                <a:moveTo>
                  <a:pt x="1185392" y="0"/>
                </a:moveTo>
                <a:lnTo>
                  <a:pt x="0" y="0"/>
                </a:lnTo>
                <a:lnTo>
                  <a:pt x="0" y="1185290"/>
                </a:lnTo>
                <a:lnTo>
                  <a:pt x="6964" y="1136903"/>
                </a:lnTo>
                <a:lnTo>
                  <a:pt x="15613" y="1088898"/>
                </a:lnTo>
                <a:lnTo>
                  <a:pt x="25914" y="1041526"/>
                </a:lnTo>
                <a:lnTo>
                  <a:pt x="37837" y="994790"/>
                </a:lnTo>
                <a:lnTo>
                  <a:pt x="51348" y="948689"/>
                </a:lnTo>
                <a:lnTo>
                  <a:pt x="66418" y="903351"/>
                </a:lnTo>
                <a:lnTo>
                  <a:pt x="83018" y="858647"/>
                </a:lnTo>
                <a:lnTo>
                  <a:pt x="101113" y="814832"/>
                </a:lnTo>
                <a:lnTo>
                  <a:pt x="120675" y="771651"/>
                </a:lnTo>
                <a:lnTo>
                  <a:pt x="141668" y="729361"/>
                </a:lnTo>
                <a:lnTo>
                  <a:pt x="164071" y="687832"/>
                </a:lnTo>
                <a:lnTo>
                  <a:pt x="187833" y="647191"/>
                </a:lnTo>
                <a:lnTo>
                  <a:pt x="212953" y="607440"/>
                </a:lnTo>
                <a:lnTo>
                  <a:pt x="239369" y="568705"/>
                </a:lnTo>
                <a:lnTo>
                  <a:pt x="267068" y="530987"/>
                </a:lnTo>
                <a:lnTo>
                  <a:pt x="296011" y="494157"/>
                </a:lnTo>
                <a:lnTo>
                  <a:pt x="326174" y="458342"/>
                </a:lnTo>
                <a:lnTo>
                  <a:pt x="357517" y="423672"/>
                </a:lnTo>
                <a:lnTo>
                  <a:pt x="390029" y="390016"/>
                </a:lnTo>
                <a:lnTo>
                  <a:pt x="423646" y="357504"/>
                </a:lnTo>
                <a:lnTo>
                  <a:pt x="458368" y="326136"/>
                </a:lnTo>
                <a:lnTo>
                  <a:pt x="494144" y="296037"/>
                </a:lnTo>
                <a:lnTo>
                  <a:pt x="530948" y="267080"/>
                </a:lnTo>
                <a:lnTo>
                  <a:pt x="568744" y="239395"/>
                </a:lnTo>
                <a:lnTo>
                  <a:pt x="607517" y="212978"/>
                </a:lnTo>
                <a:lnTo>
                  <a:pt x="647230" y="187833"/>
                </a:lnTo>
                <a:lnTo>
                  <a:pt x="687844" y="164084"/>
                </a:lnTo>
                <a:lnTo>
                  <a:pt x="729322" y="141604"/>
                </a:lnTo>
                <a:lnTo>
                  <a:pt x="771652" y="120650"/>
                </a:lnTo>
                <a:lnTo>
                  <a:pt x="814793" y="101091"/>
                </a:lnTo>
                <a:lnTo>
                  <a:pt x="858710" y="83058"/>
                </a:lnTo>
                <a:lnTo>
                  <a:pt x="903389" y="66421"/>
                </a:lnTo>
                <a:lnTo>
                  <a:pt x="948766" y="51308"/>
                </a:lnTo>
                <a:lnTo>
                  <a:pt x="994841" y="37846"/>
                </a:lnTo>
                <a:lnTo>
                  <a:pt x="1041577" y="25908"/>
                </a:lnTo>
                <a:lnTo>
                  <a:pt x="1088923" y="15621"/>
                </a:lnTo>
                <a:lnTo>
                  <a:pt x="1136878" y="6985"/>
                </a:lnTo>
                <a:lnTo>
                  <a:pt x="1185392" y="0"/>
                </a:lnTo>
                <a:close/>
              </a:path>
            </a:pathLst>
          </a:custGeom>
          <a:solidFill>
            <a:srgbClr val="EB3A3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73300" y="1185544"/>
            <a:ext cx="209550" cy="20955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50795" y="1185544"/>
            <a:ext cx="209550" cy="20955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28289" y="1185544"/>
            <a:ext cx="209550" cy="20955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07054" y="1185557"/>
            <a:ext cx="207644" cy="209156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791972" y="513334"/>
            <a:ext cx="462915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>
                <a:solidFill>
                  <a:srgbClr val="521212"/>
                </a:solidFill>
              </a:rPr>
              <a:t>Materias</a:t>
            </a:r>
            <a:r>
              <a:rPr dirty="0" sz="3600" spc="180">
                <a:solidFill>
                  <a:srgbClr val="521212"/>
                </a:solidFill>
              </a:rPr>
              <a:t> </a:t>
            </a:r>
            <a:r>
              <a:rPr dirty="0" sz="3600">
                <a:solidFill>
                  <a:srgbClr val="521212"/>
                </a:solidFill>
              </a:rPr>
              <a:t>y</a:t>
            </a:r>
            <a:r>
              <a:rPr dirty="0" sz="3600" spc="150">
                <a:solidFill>
                  <a:srgbClr val="521212"/>
                </a:solidFill>
              </a:rPr>
              <a:t> </a:t>
            </a:r>
            <a:r>
              <a:rPr dirty="0" sz="3600" spc="-10">
                <a:solidFill>
                  <a:srgbClr val="521212"/>
                </a:solidFill>
              </a:rPr>
              <a:t>contactos</a:t>
            </a:r>
            <a:endParaRPr sz="3600"/>
          </a:p>
        </p:txBody>
      </p:sp>
      <p:sp>
        <p:nvSpPr>
          <p:cNvPr id="8" name="object 8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26034" rIns="0" bIns="0" rtlCol="0" vert="horz">
            <a:spAutoFit/>
          </a:bodyPr>
          <a:lstStyle/>
          <a:p>
            <a:pPr marL="12700" marR="1362710">
              <a:lnSpc>
                <a:spcPts val="2870"/>
              </a:lnSpc>
              <a:spcBef>
                <a:spcPts val="204"/>
              </a:spcBef>
            </a:pPr>
            <a:r>
              <a:rPr dirty="0"/>
              <a:t>¿Dónde</a:t>
            </a:r>
            <a:r>
              <a:rPr dirty="0" spc="-114"/>
              <a:t> </a:t>
            </a:r>
            <a:r>
              <a:rPr dirty="0"/>
              <a:t>encuentro</a:t>
            </a:r>
            <a:r>
              <a:rPr dirty="0" spc="-105"/>
              <a:t> </a:t>
            </a:r>
            <a:r>
              <a:rPr dirty="0"/>
              <a:t>el</a:t>
            </a:r>
            <a:r>
              <a:rPr dirty="0" spc="-105"/>
              <a:t> </a:t>
            </a:r>
            <a:r>
              <a:rPr dirty="0"/>
              <a:t>contacto</a:t>
            </a:r>
            <a:r>
              <a:rPr dirty="0" spc="-114"/>
              <a:t> </a:t>
            </a:r>
            <a:r>
              <a:rPr dirty="0"/>
              <a:t>de</a:t>
            </a:r>
            <a:r>
              <a:rPr dirty="0" spc="-100"/>
              <a:t> </a:t>
            </a:r>
            <a:r>
              <a:rPr dirty="0" spc="-25"/>
              <a:t>los </a:t>
            </a:r>
            <a:r>
              <a:rPr dirty="0" spc="-10"/>
              <a:t>profesores?</a:t>
            </a:r>
          </a:p>
          <a:p>
            <a:pPr marL="469900" marR="5080" indent="-381635">
              <a:lnSpc>
                <a:spcPts val="2390"/>
              </a:lnSpc>
              <a:spcBef>
                <a:spcPts val="1505"/>
              </a:spcBef>
              <a:buFont typeface="Microsoft Sans Serif"/>
              <a:buChar char="●"/>
              <a:tabLst>
                <a:tab pos="469900" algn="l"/>
              </a:tabLst>
            </a:pPr>
            <a:r>
              <a:rPr dirty="0" sz="2000" b="0">
                <a:latin typeface="Arial MT"/>
                <a:cs typeface="Arial MT"/>
              </a:rPr>
              <a:t>En</a:t>
            </a:r>
            <a:r>
              <a:rPr dirty="0" sz="2000" spc="-75" b="0">
                <a:latin typeface="Arial MT"/>
                <a:cs typeface="Arial MT"/>
              </a:rPr>
              <a:t> </a:t>
            </a:r>
            <a:r>
              <a:rPr dirty="0" sz="2000" b="0">
                <a:latin typeface="Arial MT"/>
                <a:cs typeface="Arial MT"/>
              </a:rPr>
              <a:t>la</a:t>
            </a:r>
            <a:r>
              <a:rPr dirty="0" sz="2000" spc="-85" b="0">
                <a:latin typeface="Arial MT"/>
                <a:cs typeface="Arial MT"/>
              </a:rPr>
              <a:t> </a:t>
            </a:r>
            <a:r>
              <a:rPr dirty="0" sz="2000" b="0">
                <a:latin typeface="Arial MT"/>
                <a:cs typeface="Arial MT"/>
              </a:rPr>
              <a:t>página</a:t>
            </a:r>
            <a:r>
              <a:rPr dirty="0" sz="2000" spc="-85" b="0">
                <a:latin typeface="Arial MT"/>
                <a:cs typeface="Arial MT"/>
              </a:rPr>
              <a:t> </a:t>
            </a:r>
            <a:r>
              <a:rPr dirty="0" sz="2000" b="0">
                <a:latin typeface="Arial MT"/>
                <a:cs typeface="Arial MT"/>
              </a:rPr>
              <a:t>de</a:t>
            </a:r>
            <a:r>
              <a:rPr dirty="0" sz="2000" spc="-85" b="0">
                <a:latin typeface="Arial MT"/>
                <a:cs typeface="Arial MT"/>
              </a:rPr>
              <a:t> </a:t>
            </a:r>
            <a:r>
              <a:rPr dirty="0" sz="2000" b="0">
                <a:latin typeface="Arial MT"/>
                <a:cs typeface="Arial MT"/>
              </a:rPr>
              <a:t>la</a:t>
            </a:r>
            <a:r>
              <a:rPr dirty="0" sz="2000" spc="-75" b="0">
                <a:latin typeface="Arial MT"/>
                <a:cs typeface="Arial MT"/>
              </a:rPr>
              <a:t> </a:t>
            </a:r>
            <a:r>
              <a:rPr dirty="0" sz="2000" spc="-10" b="0">
                <a:latin typeface="Arial MT"/>
                <a:cs typeface="Arial MT"/>
              </a:rPr>
              <a:t>facultad,</a:t>
            </a:r>
            <a:r>
              <a:rPr dirty="0" sz="2000" spc="-114" b="0">
                <a:latin typeface="Arial MT"/>
                <a:cs typeface="Arial MT"/>
              </a:rPr>
              <a:t> </a:t>
            </a:r>
            <a:r>
              <a:rPr dirty="0" sz="2000" b="0">
                <a:latin typeface="Arial MT"/>
                <a:cs typeface="Arial MT"/>
              </a:rPr>
              <a:t>podes</a:t>
            </a:r>
            <a:r>
              <a:rPr dirty="0" sz="2000" spc="-105" b="0">
                <a:latin typeface="Arial MT"/>
                <a:cs typeface="Arial MT"/>
              </a:rPr>
              <a:t> </a:t>
            </a:r>
            <a:r>
              <a:rPr dirty="0" sz="2000" b="0">
                <a:latin typeface="Arial MT"/>
                <a:cs typeface="Arial MT"/>
              </a:rPr>
              <a:t>encontrar</a:t>
            </a:r>
            <a:r>
              <a:rPr dirty="0" sz="2000" spc="-105" b="0">
                <a:latin typeface="Arial MT"/>
                <a:cs typeface="Arial MT"/>
              </a:rPr>
              <a:t> </a:t>
            </a:r>
            <a:r>
              <a:rPr dirty="0" sz="2000" b="0">
                <a:latin typeface="Arial MT"/>
                <a:cs typeface="Arial MT"/>
              </a:rPr>
              <a:t>los</a:t>
            </a:r>
            <a:r>
              <a:rPr dirty="0" sz="2000" spc="-80" b="0">
                <a:latin typeface="Arial MT"/>
                <a:cs typeface="Arial MT"/>
              </a:rPr>
              <a:t> </a:t>
            </a:r>
            <a:r>
              <a:rPr dirty="0" sz="2000" spc="-10" b="0">
                <a:latin typeface="Arial MT"/>
                <a:cs typeface="Arial MT"/>
              </a:rPr>
              <a:t>correos </a:t>
            </a:r>
            <a:r>
              <a:rPr dirty="0" sz="2000" b="0">
                <a:latin typeface="Arial MT"/>
                <a:cs typeface="Arial MT"/>
              </a:rPr>
              <a:t>de</a:t>
            </a:r>
            <a:r>
              <a:rPr dirty="0" sz="2000" spc="-30" b="0">
                <a:latin typeface="Arial MT"/>
                <a:cs typeface="Arial MT"/>
              </a:rPr>
              <a:t> </a:t>
            </a:r>
            <a:r>
              <a:rPr dirty="0" sz="2000" b="0">
                <a:latin typeface="Arial MT"/>
                <a:cs typeface="Arial MT"/>
              </a:rPr>
              <a:t>los</a:t>
            </a:r>
            <a:r>
              <a:rPr dirty="0" sz="2000" spc="-25" b="0">
                <a:latin typeface="Arial MT"/>
                <a:cs typeface="Arial MT"/>
              </a:rPr>
              <a:t> </a:t>
            </a:r>
            <a:r>
              <a:rPr dirty="0" sz="2000" b="0">
                <a:latin typeface="Arial MT"/>
                <a:cs typeface="Arial MT"/>
              </a:rPr>
              <a:t>responsables</a:t>
            </a:r>
            <a:r>
              <a:rPr dirty="0" sz="2000" spc="-20" b="0">
                <a:latin typeface="Arial MT"/>
                <a:cs typeface="Arial MT"/>
              </a:rPr>
              <a:t> </a:t>
            </a:r>
            <a:r>
              <a:rPr dirty="0" sz="2000" b="0">
                <a:latin typeface="Arial MT"/>
                <a:cs typeface="Arial MT"/>
              </a:rPr>
              <a:t>de</a:t>
            </a:r>
            <a:r>
              <a:rPr dirty="0" sz="2000" spc="-45" b="0">
                <a:latin typeface="Arial MT"/>
                <a:cs typeface="Arial MT"/>
              </a:rPr>
              <a:t> </a:t>
            </a:r>
            <a:r>
              <a:rPr dirty="0" sz="2000" b="0">
                <a:latin typeface="Arial MT"/>
                <a:cs typeface="Arial MT"/>
              </a:rPr>
              <a:t>cada</a:t>
            </a:r>
            <a:r>
              <a:rPr dirty="0" sz="2000" spc="-30" b="0">
                <a:latin typeface="Arial MT"/>
                <a:cs typeface="Arial MT"/>
              </a:rPr>
              <a:t> </a:t>
            </a:r>
            <a:r>
              <a:rPr dirty="0" sz="2000" spc="-10" b="0">
                <a:latin typeface="Arial MT"/>
                <a:cs typeface="Arial MT"/>
              </a:rPr>
              <a:t>cátedra.</a:t>
            </a:r>
            <a:endParaRPr sz="2000">
              <a:latin typeface="Arial MT"/>
              <a:cs typeface="Arial MT"/>
            </a:endParaRPr>
          </a:p>
          <a:p>
            <a:pPr marL="1567180">
              <a:lnSpc>
                <a:spcPct val="100000"/>
              </a:lnSpc>
              <a:spcBef>
                <a:spcPts val="620"/>
              </a:spcBef>
            </a:pPr>
            <a:r>
              <a:rPr dirty="0" u="sng" sz="2000" spc="-10" b="0">
                <a:solidFill>
                  <a:srgbClr val="EB3A3A"/>
                </a:solidFill>
                <a:uFill>
                  <a:solidFill>
                    <a:srgbClr val="EB3A3A"/>
                  </a:solidFill>
                </a:uFill>
                <a:latin typeface="Arial MT"/>
                <a:cs typeface="Arial MT"/>
                <a:hlinkClick r:id="rId3"/>
              </a:rPr>
              <a:t>https://ww</a:t>
            </a:r>
            <a:r>
              <a:rPr dirty="0" sz="2000" spc="-10" b="0">
                <a:solidFill>
                  <a:srgbClr val="EB3A3A"/>
                </a:solidFill>
                <a:latin typeface="Arial MT"/>
                <a:cs typeface="Arial MT"/>
              </a:rPr>
              <a:t>w</a:t>
            </a:r>
            <a:r>
              <a:rPr dirty="0" u="sng" sz="2000" spc="-10" b="0">
                <a:solidFill>
                  <a:srgbClr val="EB3A3A"/>
                </a:solidFill>
                <a:uFill>
                  <a:solidFill>
                    <a:srgbClr val="EB3A3A"/>
                  </a:solidFill>
                </a:uFill>
                <a:latin typeface="Arial MT"/>
                <a:cs typeface="Arial MT"/>
                <a:hlinkClick r:id="rId3"/>
              </a:rPr>
              <a:t>.fio.unam.edu.ar/</a:t>
            </a:r>
            <a:endParaRPr sz="2000">
              <a:latin typeface="Arial MT"/>
              <a:cs typeface="Arial MT"/>
            </a:endParaRPr>
          </a:p>
          <a:p>
            <a:pPr marL="469900" marR="398145" indent="-381635">
              <a:lnSpc>
                <a:spcPts val="2390"/>
              </a:lnSpc>
              <a:spcBef>
                <a:spcPts val="1590"/>
              </a:spcBef>
              <a:buFont typeface="Microsoft Sans Serif"/>
              <a:buChar char="●"/>
              <a:tabLst>
                <a:tab pos="469900" algn="l"/>
              </a:tabLst>
            </a:pPr>
            <a:r>
              <a:rPr dirty="0" sz="2000" b="0">
                <a:latin typeface="Arial MT"/>
                <a:cs typeface="Arial MT"/>
              </a:rPr>
              <a:t>Por</a:t>
            </a:r>
            <a:r>
              <a:rPr dirty="0" sz="2000" spc="-85" b="0">
                <a:latin typeface="Arial MT"/>
                <a:cs typeface="Arial MT"/>
              </a:rPr>
              <a:t> </a:t>
            </a:r>
            <a:r>
              <a:rPr dirty="0" sz="2000" b="0">
                <a:latin typeface="Arial MT"/>
                <a:cs typeface="Arial MT"/>
              </a:rPr>
              <a:t>otro</a:t>
            </a:r>
            <a:r>
              <a:rPr dirty="0" sz="2000" spc="-90" b="0">
                <a:latin typeface="Arial MT"/>
                <a:cs typeface="Arial MT"/>
              </a:rPr>
              <a:t> </a:t>
            </a:r>
            <a:r>
              <a:rPr dirty="0" sz="2000" b="0">
                <a:latin typeface="Arial MT"/>
                <a:cs typeface="Arial MT"/>
              </a:rPr>
              <a:t>lado,</a:t>
            </a:r>
            <a:r>
              <a:rPr dirty="0" sz="2000" spc="-105" b="0">
                <a:latin typeface="Arial MT"/>
                <a:cs typeface="Arial MT"/>
              </a:rPr>
              <a:t> </a:t>
            </a:r>
            <a:r>
              <a:rPr dirty="0" sz="2000" b="0">
                <a:latin typeface="Arial MT"/>
                <a:cs typeface="Arial MT"/>
              </a:rPr>
              <a:t>también</a:t>
            </a:r>
            <a:r>
              <a:rPr dirty="0" sz="2000" spc="-80" b="0">
                <a:latin typeface="Arial MT"/>
                <a:cs typeface="Arial MT"/>
              </a:rPr>
              <a:t> </a:t>
            </a:r>
            <a:r>
              <a:rPr dirty="0" sz="2000" b="0">
                <a:latin typeface="Arial MT"/>
                <a:cs typeface="Arial MT"/>
              </a:rPr>
              <a:t>podes</a:t>
            </a:r>
            <a:r>
              <a:rPr dirty="0" sz="2000" spc="-90" b="0">
                <a:latin typeface="Arial MT"/>
                <a:cs typeface="Arial MT"/>
              </a:rPr>
              <a:t> </a:t>
            </a:r>
            <a:r>
              <a:rPr dirty="0" sz="2000" b="0">
                <a:latin typeface="Arial MT"/>
                <a:cs typeface="Arial MT"/>
              </a:rPr>
              <a:t>escribir</a:t>
            </a:r>
            <a:r>
              <a:rPr dirty="0" sz="2000" spc="-95" b="0">
                <a:latin typeface="Arial MT"/>
                <a:cs typeface="Arial MT"/>
              </a:rPr>
              <a:t> </a:t>
            </a:r>
            <a:r>
              <a:rPr dirty="0" sz="2000" b="0">
                <a:latin typeface="Arial MT"/>
                <a:cs typeface="Arial MT"/>
              </a:rPr>
              <a:t>al</a:t>
            </a:r>
            <a:r>
              <a:rPr dirty="0" sz="2000" spc="-80" b="0">
                <a:latin typeface="Arial MT"/>
                <a:cs typeface="Arial MT"/>
              </a:rPr>
              <a:t> </a:t>
            </a:r>
            <a:r>
              <a:rPr dirty="0" sz="2000" b="0">
                <a:latin typeface="Arial MT"/>
                <a:cs typeface="Arial MT"/>
              </a:rPr>
              <a:t>foto</a:t>
            </a:r>
            <a:r>
              <a:rPr dirty="0" sz="2000" spc="-95" b="0">
                <a:latin typeface="Arial MT"/>
                <a:cs typeface="Arial MT"/>
              </a:rPr>
              <a:t> </a:t>
            </a:r>
            <a:r>
              <a:rPr dirty="0" sz="2000" b="0">
                <a:latin typeface="Arial MT"/>
                <a:cs typeface="Arial MT"/>
              </a:rPr>
              <a:t>de</a:t>
            </a:r>
            <a:r>
              <a:rPr dirty="0" sz="2000" spc="-95" b="0">
                <a:latin typeface="Arial MT"/>
                <a:cs typeface="Arial MT"/>
              </a:rPr>
              <a:t> </a:t>
            </a:r>
            <a:r>
              <a:rPr dirty="0" sz="2000" spc="-20" b="0">
                <a:latin typeface="Arial MT"/>
                <a:cs typeface="Arial MT"/>
              </a:rPr>
              <a:t>cada </a:t>
            </a:r>
            <a:r>
              <a:rPr dirty="0" sz="2000" b="0">
                <a:latin typeface="Arial MT"/>
                <a:cs typeface="Arial MT"/>
              </a:rPr>
              <a:t>cátedra,</a:t>
            </a:r>
            <a:r>
              <a:rPr dirty="0" sz="2000" spc="360" b="0">
                <a:latin typeface="Arial MT"/>
                <a:cs typeface="Arial MT"/>
              </a:rPr>
              <a:t> </a:t>
            </a:r>
            <a:r>
              <a:rPr dirty="0" sz="2000" b="0">
                <a:latin typeface="Arial MT"/>
                <a:cs typeface="Arial MT"/>
              </a:rPr>
              <a:t>en</a:t>
            </a:r>
            <a:r>
              <a:rPr dirty="0" sz="2000" spc="-15" b="0">
                <a:latin typeface="Arial MT"/>
                <a:cs typeface="Arial MT"/>
              </a:rPr>
              <a:t> </a:t>
            </a:r>
            <a:r>
              <a:rPr dirty="0" sz="2000" b="0">
                <a:latin typeface="Arial MT"/>
                <a:cs typeface="Arial MT"/>
              </a:rPr>
              <a:t>el</a:t>
            </a:r>
            <a:r>
              <a:rPr dirty="0" sz="2000" spc="-15" b="0">
                <a:latin typeface="Arial MT"/>
                <a:cs typeface="Arial MT"/>
              </a:rPr>
              <a:t> </a:t>
            </a:r>
            <a:r>
              <a:rPr dirty="0" sz="2000" b="0">
                <a:latin typeface="Arial MT"/>
                <a:cs typeface="Arial MT"/>
              </a:rPr>
              <a:t>aula</a:t>
            </a:r>
            <a:r>
              <a:rPr dirty="0" sz="2000" spc="-20" b="0">
                <a:latin typeface="Arial MT"/>
                <a:cs typeface="Arial MT"/>
              </a:rPr>
              <a:t> </a:t>
            </a:r>
            <a:r>
              <a:rPr dirty="0" sz="2000" spc="-10" b="0">
                <a:latin typeface="Arial MT"/>
                <a:cs typeface="Arial MT"/>
              </a:rPr>
              <a:t>virtual.</a:t>
            </a:r>
            <a:endParaRPr sz="2000">
              <a:latin typeface="Arial MT"/>
              <a:cs typeface="Arial MT"/>
            </a:endParaRPr>
          </a:p>
          <a:p>
            <a:pPr marL="1282065">
              <a:lnSpc>
                <a:spcPct val="100000"/>
              </a:lnSpc>
              <a:spcBef>
                <a:spcPts val="520"/>
              </a:spcBef>
            </a:pPr>
            <a:r>
              <a:rPr dirty="0" sz="2000" spc="-10" b="0">
                <a:solidFill>
                  <a:srgbClr val="EB3A3A"/>
                </a:solidFill>
                <a:latin typeface="Arial MT"/>
                <a:cs typeface="Arial MT"/>
              </a:rPr>
              <a:t>https://aulavirtual.fio.unam.edu.ar/</a:t>
            </a:r>
            <a:endParaRPr sz="2000">
              <a:latin typeface="Arial MT"/>
              <a:cs typeface="Arial MT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8237855" y="425069"/>
            <a:ext cx="430530" cy="123825"/>
            <a:chOff x="8237855" y="425069"/>
            <a:chExt cx="430530" cy="123825"/>
          </a:xfrm>
        </p:grpSpPr>
        <p:sp>
          <p:nvSpPr>
            <p:cNvPr id="10" name="object 10" descr=""/>
            <p:cNvSpPr/>
            <p:nvPr/>
          </p:nvSpPr>
          <p:spPr>
            <a:xfrm>
              <a:off x="8237855" y="486791"/>
              <a:ext cx="287655" cy="0"/>
            </a:xfrm>
            <a:custGeom>
              <a:avLst/>
              <a:gdLst/>
              <a:ahLst/>
              <a:cxnLst/>
              <a:rect l="l" t="t" r="r" b="b"/>
              <a:pathLst>
                <a:path w="287654" h="0">
                  <a:moveTo>
                    <a:pt x="0" y="0"/>
                  </a:moveTo>
                  <a:lnTo>
                    <a:pt x="287654" y="0"/>
                  </a:lnTo>
                </a:path>
              </a:pathLst>
            </a:custGeom>
            <a:ln w="28572">
              <a:solidFill>
                <a:srgbClr val="EB3A3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09889" y="425069"/>
              <a:ext cx="158496" cy="123444"/>
            </a:xfrm>
            <a:prstGeom prst="rect">
              <a:avLst/>
            </a:prstGeom>
          </p:spPr>
        </p:pic>
      </p:grpSp>
      <p:grpSp>
        <p:nvGrpSpPr>
          <p:cNvPr id="12" name="object 12" descr=""/>
          <p:cNvGrpSpPr/>
          <p:nvPr/>
        </p:nvGrpSpPr>
        <p:grpSpPr>
          <a:xfrm>
            <a:off x="7599680" y="1049655"/>
            <a:ext cx="1543685" cy="4093845"/>
            <a:chOff x="7599680" y="1049655"/>
            <a:chExt cx="1543685" cy="4093845"/>
          </a:xfrm>
        </p:grpSpPr>
        <p:sp>
          <p:nvSpPr>
            <p:cNvPr id="13" name="object 13" descr=""/>
            <p:cNvSpPr/>
            <p:nvPr/>
          </p:nvSpPr>
          <p:spPr>
            <a:xfrm>
              <a:off x="7779512" y="3777741"/>
              <a:ext cx="1363980" cy="1365250"/>
            </a:xfrm>
            <a:custGeom>
              <a:avLst/>
              <a:gdLst/>
              <a:ahLst/>
              <a:cxnLst/>
              <a:rect l="l" t="t" r="r" b="b"/>
              <a:pathLst>
                <a:path w="1363979" h="1365250">
                  <a:moveTo>
                    <a:pt x="1363472" y="0"/>
                  </a:moveTo>
                  <a:lnTo>
                    <a:pt x="0" y="1365188"/>
                  </a:lnTo>
                  <a:lnTo>
                    <a:pt x="1363472" y="1365188"/>
                  </a:lnTo>
                  <a:lnTo>
                    <a:pt x="1363472" y="0"/>
                  </a:lnTo>
                  <a:close/>
                </a:path>
              </a:pathLst>
            </a:custGeom>
            <a:solidFill>
              <a:srgbClr val="EB3A3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7779512" y="1049655"/>
              <a:ext cx="1363980" cy="1363980"/>
            </a:xfrm>
            <a:custGeom>
              <a:avLst/>
              <a:gdLst/>
              <a:ahLst/>
              <a:cxnLst/>
              <a:rect l="l" t="t" r="r" b="b"/>
              <a:pathLst>
                <a:path w="1363979" h="1363980">
                  <a:moveTo>
                    <a:pt x="1363472" y="0"/>
                  </a:moveTo>
                  <a:lnTo>
                    <a:pt x="0" y="0"/>
                  </a:lnTo>
                  <a:lnTo>
                    <a:pt x="0" y="1363472"/>
                  </a:lnTo>
                  <a:lnTo>
                    <a:pt x="1363472" y="1363472"/>
                  </a:lnTo>
                  <a:lnTo>
                    <a:pt x="1363472" y="0"/>
                  </a:lnTo>
                  <a:close/>
                </a:path>
              </a:pathLst>
            </a:custGeom>
            <a:solidFill>
              <a:srgbClr val="FAB96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7779512" y="2413762"/>
              <a:ext cx="1363980" cy="1362075"/>
            </a:xfrm>
            <a:custGeom>
              <a:avLst/>
              <a:gdLst/>
              <a:ahLst/>
              <a:cxnLst/>
              <a:rect l="l" t="t" r="r" b="b"/>
              <a:pathLst>
                <a:path w="1363979" h="1362075">
                  <a:moveTo>
                    <a:pt x="1363599" y="0"/>
                  </a:moveTo>
                  <a:lnTo>
                    <a:pt x="0" y="0"/>
                  </a:lnTo>
                  <a:lnTo>
                    <a:pt x="762" y="47751"/>
                  </a:lnTo>
                  <a:lnTo>
                    <a:pt x="3302" y="95250"/>
                  </a:lnTo>
                  <a:lnTo>
                    <a:pt x="7366" y="142112"/>
                  </a:lnTo>
                  <a:lnTo>
                    <a:pt x="12954" y="188594"/>
                  </a:lnTo>
                  <a:lnTo>
                    <a:pt x="20193" y="234695"/>
                  </a:lnTo>
                  <a:lnTo>
                    <a:pt x="28829" y="280162"/>
                  </a:lnTo>
                  <a:lnTo>
                    <a:pt x="39116" y="325119"/>
                  </a:lnTo>
                  <a:lnTo>
                    <a:pt x="50800" y="369443"/>
                  </a:lnTo>
                  <a:lnTo>
                    <a:pt x="63881" y="413257"/>
                  </a:lnTo>
                  <a:lnTo>
                    <a:pt x="78486" y="456438"/>
                  </a:lnTo>
                  <a:lnTo>
                    <a:pt x="94361" y="498856"/>
                  </a:lnTo>
                  <a:lnTo>
                    <a:pt x="111633" y="540638"/>
                  </a:lnTo>
                  <a:lnTo>
                    <a:pt x="130302" y="581660"/>
                  </a:lnTo>
                  <a:lnTo>
                    <a:pt x="150114" y="622045"/>
                  </a:lnTo>
                  <a:lnTo>
                    <a:pt x="171323" y="661669"/>
                  </a:lnTo>
                  <a:lnTo>
                    <a:pt x="193802" y="700532"/>
                  </a:lnTo>
                  <a:lnTo>
                    <a:pt x="217551" y="738377"/>
                  </a:lnTo>
                  <a:lnTo>
                    <a:pt x="242443" y="775462"/>
                  </a:lnTo>
                  <a:lnTo>
                    <a:pt x="268478" y="811657"/>
                  </a:lnTo>
                  <a:lnTo>
                    <a:pt x="295656" y="846963"/>
                  </a:lnTo>
                  <a:lnTo>
                    <a:pt x="323977" y="881507"/>
                  </a:lnTo>
                  <a:lnTo>
                    <a:pt x="353314" y="914907"/>
                  </a:lnTo>
                  <a:lnTo>
                    <a:pt x="383794" y="947293"/>
                  </a:lnTo>
                  <a:lnTo>
                    <a:pt x="415290" y="978788"/>
                  </a:lnTo>
                  <a:lnTo>
                    <a:pt x="447802" y="1009269"/>
                  </a:lnTo>
                  <a:lnTo>
                    <a:pt x="481330" y="1038606"/>
                  </a:lnTo>
                  <a:lnTo>
                    <a:pt x="515747" y="1066800"/>
                  </a:lnTo>
                  <a:lnTo>
                    <a:pt x="551180" y="1093977"/>
                  </a:lnTo>
                  <a:lnTo>
                    <a:pt x="587502" y="1120013"/>
                  </a:lnTo>
                  <a:lnTo>
                    <a:pt x="624586" y="1144905"/>
                  </a:lnTo>
                  <a:lnTo>
                    <a:pt x="662559" y="1168527"/>
                  </a:lnTo>
                  <a:lnTo>
                    <a:pt x="701421" y="1190879"/>
                  </a:lnTo>
                  <a:lnTo>
                    <a:pt x="741045" y="1212088"/>
                  </a:lnTo>
                  <a:lnTo>
                    <a:pt x="781431" y="1232027"/>
                  </a:lnTo>
                  <a:lnTo>
                    <a:pt x="822579" y="1250569"/>
                  </a:lnTo>
                  <a:lnTo>
                    <a:pt x="864362" y="1267841"/>
                  </a:lnTo>
                  <a:lnTo>
                    <a:pt x="906907" y="1283716"/>
                  </a:lnTo>
                  <a:lnTo>
                    <a:pt x="950087" y="1298194"/>
                  </a:lnTo>
                  <a:lnTo>
                    <a:pt x="993775" y="1311402"/>
                  </a:lnTo>
                  <a:lnTo>
                    <a:pt x="1038225" y="1323086"/>
                  </a:lnTo>
                  <a:lnTo>
                    <a:pt x="1083183" y="1333119"/>
                  </a:lnTo>
                  <a:lnTo>
                    <a:pt x="1128776" y="1341882"/>
                  </a:lnTo>
                  <a:lnTo>
                    <a:pt x="1174750" y="1348994"/>
                  </a:lnTo>
                  <a:lnTo>
                    <a:pt x="1221359" y="1354836"/>
                  </a:lnTo>
                  <a:lnTo>
                    <a:pt x="1268349" y="1358773"/>
                  </a:lnTo>
                  <a:lnTo>
                    <a:pt x="1315847" y="1361186"/>
                  </a:lnTo>
                  <a:lnTo>
                    <a:pt x="1363599" y="1361948"/>
                  </a:lnTo>
                  <a:lnTo>
                    <a:pt x="1363599" y="0"/>
                  </a:lnTo>
                  <a:close/>
                </a:path>
              </a:pathLst>
            </a:custGeom>
            <a:solidFill>
              <a:srgbClr val="FF864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6" name="object 1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99680" y="3888930"/>
              <a:ext cx="210311" cy="208787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878572" y="3888930"/>
              <a:ext cx="210311" cy="208787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99680" y="4163250"/>
              <a:ext cx="210311" cy="210312"/>
            </a:xfrm>
            <a:prstGeom prst="rect">
              <a:avLst/>
            </a:prstGeom>
          </p:spPr>
        </p:pic>
        <p:pic>
          <p:nvPicPr>
            <p:cNvPr id="19" name="object 1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878572" y="4163250"/>
              <a:ext cx="210311" cy="210312"/>
            </a:xfrm>
            <a:prstGeom prst="rect">
              <a:avLst/>
            </a:prstGeom>
          </p:spPr>
        </p:pic>
      </p:grpSp>
      <p:sp>
        <p:nvSpPr>
          <p:cNvPr id="20" name="object 20" descr=""/>
          <p:cNvSpPr/>
          <p:nvPr/>
        </p:nvSpPr>
        <p:spPr>
          <a:xfrm>
            <a:off x="5648959" y="126"/>
            <a:ext cx="1497965" cy="1264920"/>
          </a:xfrm>
          <a:custGeom>
            <a:avLst/>
            <a:gdLst/>
            <a:ahLst/>
            <a:cxnLst/>
            <a:rect l="l" t="t" r="r" b="b"/>
            <a:pathLst>
              <a:path w="1497965" h="1264920">
                <a:moveTo>
                  <a:pt x="0" y="516000"/>
                </a:moveTo>
                <a:lnTo>
                  <a:pt x="1524" y="468630"/>
                </a:lnTo>
                <a:lnTo>
                  <a:pt x="5841" y="422021"/>
                </a:lnTo>
                <a:lnTo>
                  <a:pt x="12953" y="376427"/>
                </a:lnTo>
                <a:lnTo>
                  <a:pt x="22860" y="331597"/>
                </a:lnTo>
                <a:lnTo>
                  <a:pt x="35305" y="287909"/>
                </a:lnTo>
                <a:lnTo>
                  <a:pt x="50418" y="245363"/>
                </a:lnTo>
                <a:lnTo>
                  <a:pt x="67944" y="204088"/>
                </a:lnTo>
                <a:lnTo>
                  <a:pt x="87756" y="163957"/>
                </a:lnTo>
                <a:lnTo>
                  <a:pt x="109854" y="125349"/>
                </a:lnTo>
                <a:lnTo>
                  <a:pt x="134112" y="88264"/>
                </a:lnTo>
                <a:lnTo>
                  <a:pt x="160527" y="52705"/>
                </a:lnTo>
                <a:lnTo>
                  <a:pt x="188975" y="18796"/>
                </a:lnTo>
                <a:lnTo>
                  <a:pt x="206628" y="0"/>
                </a:lnTo>
              </a:path>
              <a:path w="1497965" h="1264920">
                <a:moveTo>
                  <a:pt x="1290955" y="0"/>
                </a:moveTo>
                <a:lnTo>
                  <a:pt x="1343406" y="60706"/>
                </a:lnTo>
                <a:lnTo>
                  <a:pt x="1371854" y="100584"/>
                </a:lnTo>
                <a:lnTo>
                  <a:pt x="1397635" y="142112"/>
                </a:lnTo>
                <a:lnTo>
                  <a:pt x="1420621" y="185165"/>
                </a:lnTo>
                <a:lnTo>
                  <a:pt x="1440688" y="229488"/>
                </a:lnTo>
                <a:lnTo>
                  <a:pt x="1457833" y="275082"/>
                </a:lnTo>
                <a:lnTo>
                  <a:pt x="1472057" y="321690"/>
                </a:lnTo>
                <a:lnTo>
                  <a:pt x="1483233" y="369188"/>
                </a:lnTo>
                <a:lnTo>
                  <a:pt x="1491234" y="417575"/>
                </a:lnTo>
                <a:lnTo>
                  <a:pt x="1496060" y="466598"/>
                </a:lnTo>
                <a:lnTo>
                  <a:pt x="1497711" y="516000"/>
                </a:lnTo>
                <a:lnTo>
                  <a:pt x="1496187" y="563372"/>
                </a:lnTo>
                <a:lnTo>
                  <a:pt x="1491868" y="609853"/>
                </a:lnTo>
                <a:lnTo>
                  <a:pt x="1484757" y="655574"/>
                </a:lnTo>
                <a:lnTo>
                  <a:pt x="1474850" y="700405"/>
                </a:lnTo>
                <a:lnTo>
                  <a:pt x="1462278" y="744093"/>
                </a:lnTo>
                <a:lnTo>
                  <a:pt x="1447291" y="786638"/>
                </a:lnTo>
                <a:lnTo>
                  <a:pt x="1429765" y="827913"/>
                </a:lnTo>
                <a:lnTo>
                  <a:pt x="1409954" y="867918"/>
                </a:lnTo>
                <a:lnTo>
                  <a:pt x="1387856" y="906652"/>
                </a:lnTo>
                <a:lnTo>
                  <a:pt x="1363471" y="943737"/>
                </a:lnTo>
                <a:lnTo>
                  <a:pt x="1337056" y="979297"/>
                </a:lnTo>
                <a:lnTo>
                  <a:pt x="1308735" y="1013206"/>
                </a:lnTo>
                <a:lnTo>
                  <a:pt x="1278382" y="1045463"/>
                </a:lnTo>
                <a:lnTo>
                  <a:pt x="1246123" y="1075817"/>
                </a:lnTo>
                <a:lnTo>
                  <a:pt x="1212214" y="1104138"/>
                </a:lnTo>
                <a:lnTo>
                  <a:pt x="1176655" y="1130553"/>
                </a:lnTo>
                <a:lnTo>
                  <a:pt x="1139570" y="1154811"/>
                </a:lnTo>
                <a:lnTo>
                  <a:pt x="1100836" y="1177036"/>
                </a:lnTo>
                <a:lnTo>
                  <a:pt x="1060831" y="1196848"/>
                </a:lnTo>
                <a:lnTo>
                  <a:pt x="1019556" y="1214374"/>
                </a:lnTo>
                <a:lnTo>
                  <a:pt x="976884" y="1229360"/>
                </a:lnTo>
                <a:lnTo>
                  <a:pt x="933195" y="1241806"/>
                </a:lnTo>
                <a:lnTo>
                  <a:pt x="888491" y="1251712"/>
                </a:lnTo>
                <a:lnTo>
                  <a:pt x="842772" y="1258824"/>
                </a:lnTo>
                <a:lnTo>
                  <a:pt x="796163" y="1263269"/>
                </a:lnTo>
                <a:lnTo>
                  <a:pt x="748791" y="1264665"/>
                </a:lnTo>
                <a:lnTo>
                  <a:pt x="701548" y="1263269"/>
                </a:lnTo>
                <a:lnTo>
                  <a:pt x="654938" y="1258824"/>
                </a:lnTo>
                <a:lnTo>
                  <a:pt x="609218" y="1251712"/>
                </a:lnTo>
                <a:lnTo>
                  <a:pt x="564514" y="1241806"/>
                </a:lnTo>
                <a:lnTo>
                  <a:pt x="520700" y="1229360"/>
                </a:lnTo>
                <a:lnTo>
                  <a:pt x="478154" y="1214374"/>
                </a:lnTo>
                <a:lnTo>
                  <a:pt x="436879" y="1196848"/>
                </a:lnTo>
                <a:lnTo>
                  <a:pt x="396748" y="1177036"/>
                </a:lnTo>
                <a:lnTo>
                  <a:pt x="358139" y="1154811"/>
                </a:lnTo>
                <a:lnTo>
                  <a:pt x="321055" y="1130553"/>
                </a:lnTo>
                <a:lnTo>
                  <a:pt x="285368" y="1104138"/>
                </a:lnTo>
                <a:lnTo>
                  <a:pt x="251460" y="1075817"/>
                </a:lnTo>
                <a:lnTo>
                  <a:pt x="219328" y="1045463"/>
                </a:lnTo>
                <a:lnTo>
                  <a:pt x="188975" y="1013206"/>
                </a:lnTo>
                <a:lnTo>
                  <a:pt x="160527" y="979297"/>
                </a:lnTo>
                <a:lnTo>
                  <a:pt x="134112" y="943737"/>
                </a:lnTo>
                <a:lnTo>
                  <a:pt x="109854" y="906652"/>
                </a:lnTo>
                <a:lnTo>
                  <a:pt x="87756" y="867918"/>
                </a:lnTo>
                <a:lnTo>
                  <a:pt x="67944" y="827913"/>
                </a:lnTo>
                <a:lnTo>
                  <a:pt x="50418" y="786638"/>
                </a:lnTo>
                <a:lnTo>
                  <a:pt x="35305" y="744093"/>
                </a:lnTo>
                <a:lnTo>
                  <a:pt x="22860" y="700405"/>
                </a:lnTo>
                <a:lnTo>
                  <a:pt x="12953" y="655574"/>
                </a:lnTo>
                <a:lnTo>
                  <a:pt x="5841" y="609853"/>
                </a:lnTo>
                <a:lnTo>
                  <a:pt x="1524" y="563372"/>
                </a:lnTo>
                <a:lnTo>
                  <a:pt x="0" y="516000"/>
                </a:lnTo>
              </a:path>
            </a:pathLst>
          </a:custGeom>
          <a:ln w="152400">
            <a:solidFill>
              <a:srgbClr val="FAE7D1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2185035" cy="2185035"/>
          </a:xfrm>
          <a:custGeom>
            <a:avLst/>
            <a:gdLst/>
            <a:ahLst/>
            <a:cxnLst/>
            <a:rect l="l" t="t" r="r" b="b"/>
            <a:pathLst>
              <a:path w="2185035" h="2185035">
                <a:moveTo>
                  <a:pt x="2184908" y="0"/>
                </a:moveTo>
                <a:lnTo>
                  <a:pt x="0" y="0"/>
                </a:lnTo>
                <a:lnTo>
                  <a:pt x="0" y="2184908"/>
                </a:lnTo>
                <a:lnTo>
                  <a:pt x="48133" y="2184273"/>
                </a:lnTo>
                <a:lnTo>
                  <a:pt x="95999" y="2182749"/>
                </a:lnTo>
                <a:lnTo>
                  <a:pt x="143624" y="2180209"/>
                </a:lnTo>
                <a:lnTo>
                  <a:pt x="190969" y="2176653"/>
                </a:lnTo>
                <a:lnTo>
                  <a:pt x="238023" y="2172081"/>
                </a:lnTo>
                <a:lnTo>
                  <a:pt x="284772" y="2166493"/>
                </a:lnTo>
                <a:lnTo>
                  <a:pt x="331228" y="2159889"/>
                </a:lnTo>
                <a:lnTo>
                  <a:pt x="377355" y="2152396"/>
                </a:lnTo>
                <a:lnTo>
                  <a:pt x="423164" y="2143887"/>
                </a:lnTo>
                <a:lnTo>
                  <a:pt x="468617" y="2134489"/>
                </a:lnTo>
                <a:lnTo>
                  <a:pt x="513740" y="2124075"/>
                </a:lnTo>
                <a:lnTo>
                  <a:pt x="558495" y="2112899"/>
                </a:lnTo>
                <a:lnTo>
                  <a:pt x="602869" y="2100580"/>
                </a:lnTo>
                <a:lnTo>
                  <a:pt x="646874" y="2087499"/>
                </a:lnTo>
                <a:lnTo>
                  <a:pt x="690486" y="2073529"/>
                </a:lnTo>
                <a:lnTo>
                  <a:pt x="733679" y="2058670"/>
                </a:lnTo>
                <a:lnTo>
                  <a:pt x="776478" y="2042922"/>
                </a:lnTo>
                <a:lnTo>
                  <a:pt x="818845" y="2026285"/>
                </a:lnTo>
                <a:lnTo>
                  <a:pt x="860767" y="2008758"/>
                </a:lnTo>
                <a:lnTo>
                  <a:pt x="902258" y="1990470"/>
                </a:lnTo>
                <a:lnTo>
                  <a:pt x="943279" y="1971294"/>
                </a:lnTo>
                <a:lnTo>
                  <a:pt x="983843" y="1951355"/>
                </a:lnTo>
                <a:lnTo>
                  <a:pt x="1023924" y="1930654"/>
                </a:lnTo>
                <a:lnTo>
                  <a:pt x="1063523" y="1909064"/>
                </a:lnTo>
                <a:lnTo>
                  <a:pt x="1102614" y="1886712"/>
                </a:lnTo>
                <a:lnTo>
                  <a:pt x="1141209" y="1863598"/>
                </a:lnTo>
                <a:lnTo>
                  <a:pt x="1179271" y="1839722"/>
                </a:lnTo>
                <a:lnTo>
                  <a:pt x="1216799" y="1815084"/>
                </a:lnTo>
                <a:lnTo>
                  <a:pt x="1253794" y="1789684"/>
                </a:lnTo>
                <a:lnTo>
                  <a:pt x="1290193" y="1763522"/>
                </a:lnTo>
                <a:lnTo>
                  <a:pt x="1326134" y="1736598"/>
                </a:lnTo>
                <a:lnTo>
                  <a:pt x="1361440" y="1709039"/>
                </a:lnTo>
                <a:lnTo>
                  <a:pt x="1396111" y="1680845"/>
                </a:lnTo>
                <a:lnTo>
                  <a:pt x="1430274" y="1651889"/>
                </a:lnTo>
                <a:lnTo>
                  <a:pt x="1463802" y="1622171"/>
                </a:lnTo>
                <a:lnTo>
                  <a:pt x="1496695" y="1591817"/>
                </a:lnTo>
                <a:lnTo>
                  <a:pt x="1528953" y="1560957"/>
                </a:lnTo>
                <a:lnTo>
                  <a:pt x="1560576" y="1529334"/>
                </a:lnTo>
                <a:lnTo>
                  <a:pt x="1591564" y="1497076"/>
                </a:lnTo>
                <a:lnTo>
                  <a:pt x="1621917" y="1464183"/>
                </a:lnTo>
                <a:lnTo>
                  <a:pt x="1651508" y="1430654"/>
                </a:lnTo>
                <a:lnTo>
                  <a:pt x="1680464" y="1396491"/>
                </a:lnTo>
                <a:lnTo>
                  <a:pt x="1708785" y="1361821"/>
                </a:lnTo>
                <a:lnTo>
                  <a:pt x="1736344" y="1326514"/>
                </a:lnTo>
                <a:lnTo>
                  <a:pt x="1763268" y="1290574"/>
                </a:lnTo>
                <a:lnTo>
                  <a:pt x="1789430" y="1254252"/>
                </a:lnTo>
                <a:lnTo>
                  <a:pt x="1814830" y="1217167"/>
                </a:lnTo>
                <a:lnTo>
                  <a:pt x="1839468" y="1179702"/>
                </a:lnTo>
                <a:lnTo>
                  <a:pt x="1863344" y="1141602"/>
                </a:lnTo>
                <a:lnTo>
                  <a:pt x="1886458" y="1102995"/>
                </a:lnTo>
                <a:lnTo>
                  <a:pt x="1908810" y="1063878"/>
                </a:lnTo>
                <a:lnTo>
                  <a:pt x="1930400" y="1024382"/>
                </a:lnTo>
                <a:lnTo>
                  <a:pt x="1951227" y="984250"/>
                </a:lnTo>
                <a:lnTo>
                  <a:pt x="1971167" y="943737"/>
                </a:lnTo>
                <a:lnTo>
                  <a:pt x="1990344" y="902715"/>
                </a:lnTo>
                <a:lnTo>
                  <a:pt x="2008632" y="861187"/>
                </a:lnTo>
                <a:lnTo>
                  <a:pt x="2026158" y="819276"/>
                </a:lnTo>
                <a:lnTo>
                  <a:pt x="2042795" y="776859"/>
                </a:lnTo>
                <a:lnTo>
                  <a:pt x="2058543" y="734060"/>
                </a:lnTo>
                <a:lnTo>
                  <a:pt x="2073402" y="690879"/>
                </a:lnTo>
                <a:lnTo>
                  <a:pt x="2087499" y="647191"/>
                </a:lnTo>
                <a:lnTo>
                  <a:pt x="2100580" y="603250"/>
                </a:lnTo>
                <a:lnTo>
                  <a:pt x="2112772" y="558800"/>
                </a:lnTo>
                <a:lnTo>
                  <a:pt x="2124075" y="514096"/>
                </a:lnTo>
                <a:lnTo>
                  <a:pt x="2134489" y="468884"/>
                </a:lnTo>
                <a:lnTo>
                  <a:pt x="2143887" y="423417"/>
                </a:lnTo>
                <a:lnTo>
                  <a:pt x="2152396" y="377571"/>
                </a:lnTo>
                <a:lnTo>
                  <a:pt x="2159889" y="331470"/>
                </a:lnTo>
                <a:lnTo>
                  <a:pt x="2166493" y="284988"/>
                </a:lnTo>
                <a:lnTo>
                  <a:pt x="2172081" y="238125"/>
                </a:lnTo>
                <a:lnTo>
                  <a:pt x="2176653" y="191135"/>
                </a:lnTo>
                <a:lnTo>
                  <a:pt x="2180209" y="143763"/>
                </a:lnTo>
                <a:lnTo>
                  <a:pt x="2182749" y="96138"/>
                </a:lnTo>
                <a:lnTo>
                  <a:pt x="2184273" y="48133"/>
                </a:lnTo>
                <a:lnTo>
                  <a:pt x="2184908" y="0"/>
                </a:lnTo>
                <a:close/>
              </a:path>
            </a:pathLst>
          </a:custGeom>
          <a:solidFill>
            <a:srgbClr val="FAE7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6957059" y="2956560"/>
            <a:ext cx="2185035" cy="2185035"/>
          </a:xfrm>
          <a:custGeom>
            <a:avLst/>
            <a:gdLst/>
            <a:ahLst/>
            <a:cxnLst/>
            <a:rect l="l" t="t" r="r" b="b"/>
            <a:pathLst>
              <a:path w="2185034" h="2185035">
                <a:moveTo>
                  <a:pt x="2184908" y="0"/>
                </a:moveTo>
                <a:lnTo>
                  <a:pt x="2136775" y="507"/>
                </a:lnTo>
                <a:lnTo>
                  <a:pt x="2088896" y="2031"/>
                </a:lnTo>
                <a:lnTo>
                  <a:pt x="2041271" y="4698"/>
                </a:lnTo>
                <a:lnTo>
                  <a:pt x="1993900" y="8254"/>
                </a:lnTo>
                <a:lnTo>
                  <a:pt x="1946783" y="12826"/>
                </a:lnTo>
                <a:lnTo>
                  <a:pt x="1900047" y="18414"/>
                </a:lnTo>
                <a:lnTo>
                  <a:pt x="1853565" y="24891"/>
                </a:lnTo>
                <a:lnTo>
                  <a:pt x="1807464" y="32512"/>
                </a:lnTo>
                <a:lnTo>
                  <a:pt x="1761744" y="40893"/>
                </a:lnTo>
                <a:lnTo>
                  <a:pt x="1716278" y="50418"/>
                </a:lnTo>
                <a:lnTo>
                  <a:pt x="1671066" y="60706"/>
                </a:lnTo>
                <a:lnTo>
                  <a:pt x="1626362" y="72008"/>
                </a:lnTo>
                <a:lnTo>
                  <a:pt x="1581912" y="84200"/>
                </a:lnTo>
                <a:lnTo>
                  <a:pt x="1537970" y="97281"/>
                </a:lnTo>
                <a:lnTo>
                  <a:pt x="1494409" y="111378"/>
                </a:lnTo>
                <a:lnTo>
                  <a:pt x="1451102" y="126237"/>
                </a:lnTo>
                <a:lnTo>
                  <a:pt x="1408430" y="141985"/>
                </a:lnTo>
                <a:lnTo>
                  <a:pt x="1366012" y="158622"/>
                </a:lnTo>
                <a:lnTo>
                  <a:pt x="1324102" y="176021"/>
                </a:lnTo>
                <a:lnTo>
                  <a:pt x="1282573" y="194309"/>
                </a:lnTo>
                <a:lnTo>
                  <a:pt x="1241552" y="213487"/>
                </a:lnTo>
                <a:lnTo>
                  <a:pt x="1201039" y="233425"/>
                </a:lnTo>
                <a:lnTo>
                  <a:pt x="1160907" y="254253"/>
                </a:lnTo>
                <a:lnTo>
                  <a:pt x="1121283" y="275844"/>
                </a:lnTo>
                <a:lnTo>
                  <a:pt x="1082167" y="298195"/>
                </a:lnTo>
                <a:lnTo>
                  <a:pt x="1043686" y="321309"/>
                </a:lnTo>
                <a:lnTo>
                  <a:pt x="1005586" y="345185"/>
                </a:lnTo>
                <a:lnTo>
                  <a:pt x="967994" y="369823"/>
                </a:lnTo>
                <a:lnTo>
                  <a:pt x="931037" y="395223"/>
                </a:lnTo>
                <a:lnTo>
                  <a:pt x="894588" y="421385"/>
                </a:lnTo>
                <a:lnTo>
                  <a:pt x="858774" y="448182"/>
                </a:lnTo>
                <a:lnTo>
                  <a:pt x="823468" y="475741"/>
                </a:lnTo>
                <a:lnTo>
                  <a:pt x="788670" y="504063"/>
                </a:lnTo>
                <a:lnTo>
                  <a:pt x="754634" y="533019"/>
                </a:lnTo>
                <a:lnTo>
                  <a:pt x="721106" y="562609"/>
                </a:lnTo>
                <a:lnTo>
                  <a:pt x="688213" y="592962"/>
                </a:lnTo>
                <a:lnTo>
                  <a:pt x="655955" y="623951"/>
                </a:lnTo>
                <a:lnTo>
                  <a:pt x="624332" y="655573"/>
                </a:lnTo>
                <a:lnTo>
                  <a:pt x="593344" y="687831"/>
                </a:lnTo>
                <a:lnTo>
                  <a:pt x="562991" y="720724"/>
                </a:lnTo>
                <a:lnTo>
                  <a:pt x="533273" y="754252"/>
                </a:lnTo>
                <a:lnTo>
                  <a:pt x="504317" y="788288"/>
                </a:lnTo>
                <a:lnTo>
                  <a:pt x="476123" y="823086"/>
                </a:lnTo>
                <a:lnTo>
                  <a:pt x="448437" y="858392"/>
                </a:lnTo>
                <a:lnTo>
                  <a:pt x="421640" y="894206"/>
                </a:lnTo>
                <a:lnTo>
                  <a:pt x="395478" y="930655"/>
                </a:lnTo>
                <a:lnTo>
                  <a:pt x="370078" y="967638"/>
                </a:lnTo>
                <a:lnTo>
                  <a:pt x="345440" y="1005166"/>
                </a:lnTo>
                <a:lnTo>
                  <a:pt x="321437" y="1043228"/>
                </a:lnTo>
                <a:lnTo>
                  <a:pt x="298323" y="1081824"/>
                </a:lnTo>
                <a:lnTo>
                  <a:pt x="275971" y="1120914"/>
                </a:lnTo>
                <a:lnTo>
                  <a:pt x="254381" y="1160513"/>
                </a:lnTo>
                <a:lnTo>
                  <a:pt x="233680" y="1200594"/>
                </a:lnTo>
                <a:lnTo>
                  <a:pt x="213614" y="1241158"/>
                </a:lnTo>
                <a:lnTo>
                  <a:pt x="194564" y="1282192"/>
                </a:lnTo>
                <a:lnTo>
                  <a:pt x="176149" y="1323682"/>
                </a:lnTo>
                <a:lnTo>
                  <a:pt x="158750" y="1365618"/>
                </a:lnTo>
                <a:lnTo>
                  <a:pt x="142113" y="1407998"/>
                </a:lnTo>
                <a:lnTo>
                  <a:pt x="126365" y="1450797"/>
                </a:lnTo>
                <a:lnTo>
                  <a:pt x="111379" y="1494015"/>
                </a:lnTo>
                <a:lnTo>
                  <a:pt x="97409" y="1537627"/>
                </a:lnTo>
                <a:lnTo>
                  <a:pt x="84328" y="1581645"/>
                </a:lnTo>
                <a:lnTo>
                  <a:pt x="72009" y="1626044"/>
                </a:lnTo>
                <a:lnTo>
                  <a:pt x="60833" y="1670812"/>
                </a:lnTo>
                <a:lnTo>
                  <a:pt x="50419" y="1715947"/>
                </a:lnTo>
                <a:lnTo>
                  <a:pt x="41021" y="1761426"/>
                </a:lnTo>
                <a:lnTo>
                  <a:pt x="32512" y="1807260"/>
                </a:lnTo>
                <a:lnTo>
                  <a:pt x="25019" y="1853412"/>
                </a:lnTo>
                <a:lnTo>
                  <a:pt x="18415" y="1899881"/>
                </a:lnTo>
                <a:lnTo>
                  <a:pt x="12826" y="1946668"/>
                </a:lnTo>
                <a:lnTo>
                  <a:pt x="8255" y="1993747"/>
                </a:lnTo>
                <a:lnTo>
                  <a:pt x="4699" y="2041118"/>
                </a:lnTo>
                <a:lnTo>
                  <a:pt x="2032" y="2088769"/>
                </a:lnTo>
                <a:lnTo>
                  <a:pt x="508" y="2136686"/>
                </a:lnTo>
                <a:lnTo>
                  <a:pt x="0" y="2184856"/>
                </a:lnTo>
                <a:lnTo>
                  <a:pt x="2184908" y="2184856"/>
                </a:lnTo>
                <a:lnTo>
                  <a:pt x="2184908" y="0"/>
                </a:lnTo>
                <a:close/>
              </a:path>
            </a:pathLst>
          </a:custGeom>
          <a:solidFill>
            <a:srgbClr val="FAE7D1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8211311" y="739140"/>
            <a:ext cx="123825" cy="933450"/>
            <a:chOff x="8211311" y="739140"/>
            <a:chExt cx="123825" cy="933450"/>
          </a:xfrm>
        </p:grpSpPr>
        <p:sp>
          <p:nvSpPr>
            <p:cNvPr id="5" name="object 5" descr=""/>
            <p:cNvSpPr/>
            <p:nvPr/>
          </p:nvSpPr>
          <p:spPr>
            <a:xfrm>
              <a:off x="8273033" y="884682"/>
              <a:ext cx="0" cy="788035"/>
            </a:xfrm>
            <a:custGeom>
              <a:avLst/>
              <a:gdLst/>
              <a:ahLst/>
              <a:cxnLst/>
              <a:rect l="l" t="t" r="r" b="b"/>
              <a:pathLst>
                <a:path w="0" h="788035">
                  <a:moveTo>
                    <a:pt x="0" y="787526"/>
                  </a:moveTo>
                  <a:lnTo>
                    <a:pt x="0" y="0"/>
                  </a:lnTo>
                </a:path>
              </a:pathLst>
            </a:custGeom>
            <a:ln w="28572">
              <a:solidFill>
                <a:srgbClr val="81462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11311" y="739140"/>
              <a:ext cx="123444" cy="158496"/>
            </a:xfrm>
            <a:prstGeom prst="rect">
              <a:avLst/>
            </a:prstGeom>
          </p:spPr>
        </p:pic>
      </p:grpSp>
      <p:grpSp>
        <p:nvGrpSpPr>
          <p:cNvPr id="7" name="object 7" descr=""/>
          <p:cNvGrpSpPr/>
          <p:nvPr/>
        </p:nvGrpSpPr>
        <p:grpSpPr>
          <a:xfrm>
            <a:off x="222504" y="3165348"/>
            <a:ext cx="2575560" cy="1819910"/>
            <a:chOff x="222504" y="3165348"/>
            <a:chExt cx="2575560" cy="1819910"/>
          </a:xfrm>
        </p:grpSpPr>
        <p:sp>
          <p:nvSpPr>
            <p:cNvPr id="8" name="object 8" descr=""/>
            <p:cNvSpPr/>
            <p:nvPr/>
          </p:nvSpPr>
          <p:spPr>
            <a:xfrm>
              <a:off x="872490" y="3472434"/>
              <a:ext cx="0" cy="789305"/>
            </a:xfrm>
            <a:custGeom>
              <a:avLst/>
              <a:gdLst/>
              <a:ahLst/>
              <a:cxnLst/>
              <a:rect l="l" t="t" r="r" b="b"/>
              <a:pathLst>
                <a:path w="0" h="789304">
                  <a:moveTo>
                    <a:pt x="0" y="0"/>
                  </a:moveTo>
                  <a:lnTo>
                    <a:pt x="0" y="789012"/>
                  </a:lnTo>
                </a:path>
              </a:pathLst>
            </a:custGeom>
            <a:ln w="28572">
              <a:solidFill>
                <a:srgbClr val="81462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9244" y="4245864"/>
              <a:ext cx="123442" cy="158496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2504" y="3165348"/>
              <a:ext cx="2575560" cy="1819656"/>
            </a:xfrm>
            <a:prstGeom prst="rect">
              <a:avLst/>
            </a:prstGeom>
          </p:spPr>
        </p:pic>
      </p:grpSp>
      <p:grpSp>
        <p:nvGrpSpPr>
          <p:cNvPr id="11" name="object 11" descr=""/>
          <p:cNvGrpSpPr/>
          <p:nvPr/>
        </p:nvGrpSpPr>
        <p:grpSpPr>
          <a:xfrm>
            <a:off x="2159507" y="158495"/>
            <a:ext cx="6985000" cy="4826635"/>
            <a:chOff x="2159507" y="158495"/>
            <a:chExt cx="6985000" cy="4826635"/>
          </a:xfrm>
        </p:grpSpPr>
        <p:pic>
          <p:nvPicPr>
            <p:cNvPr id="12" name="object 12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147816" y="257555"/>
              <a:ext cx="2706624" cy="1911096"/>
            </a:xfrm>
            <a:prstGeom prst="rect">
              <a:avLst/>
            </a:prstGeom>
          </p:spPr>
        </p:pic>
        <p:sp>
          <p:nvSpPr>
            <p:cNvPr id="13" name="object 13" descr=""/>
            <p:cNvSpPr/>
            <p:nvPr/>
          </p:nvSpPr>
          <p:spPr>
            <a:xfrm>
              <a:off x="2159507" y="158495"/>
              <a:ext cx="4826000" cy="4826635"/>
            </a:xfrm>
            <a:custGeom>
              <a:avLst/>
              <a:gdLst/>
              <a:ahLst/>
              <a:cxnLst/>
              <a:rect l="l" t="t" r="r" b="b"/>
              <a:pathLst>
                <a:path w="4826000" h="4826635">
                  <a:moveTo>
                    <a:pt x="2614041" y="0"/>
                  </a:moveTo>
                  <a:lnTo>
                    <a:pt x="2175129" y="0"/>
                  </a:lnTo>
                  <a:lnTo>
                    <a:pt x="2128266" y="12700"/>
                  </a:lnTo>
                  <a:lnTo>
                    <a:pt x="2081657" y="12700"/>
                  </a:lnTo>
                  <a:lnTo>
                    <a:pt x="2035429" y="25400"/>
                  </a:lnTo>
                  <a:lnTo>
                    <a:pt x="1989455" y="25400"/>
                  </a:lnTo>
                  <a:lnTo>
                    <a:pt x="1808607" y="76200"/>
                  </a:lnTo>
                  <a:lnTo>
                    <a:pt x="1764157" y="76200"/>
                  </a:lnTo>
                  <a:lnTo>
                    <a:pt x="1720088" y="88900"/>
                  </a:lnTo>
                  <a:lnTo>
                    <a:pt x="1676400" y="114300"/>
                  </a:lnTo>
                  <a:lnTo>
                    <a:pt x="1505204" y="165100"/>
                  </a:lnTo>
                  <a:lnTo>
                    <a:pt x="1463294" y="190500"/>
                  </a:lnTo>
                  <a:lnTo>
                    <a:pt x="1421892" y="203200"/>
                  </a:lnTo>
                  <a:lnTo>
                    <a:pt x="1380870" y="228600"/>
                  </a:lnTo>
                  <a:lnTo>
                    <a:pt x="1340231" y="241300"/>
                  </a:lnTo>
                  <a:lnTo>
                    <a:pt x="1260347" y="292100"/>
                  </a:lnTo>
                  <a:lnTo>
                    <a:pt x="1221105" y="304800"/>
                  </a:lnTo>
                  <a:lnTo>
                    <a:pt x="1143889" y="355600"/>
                  </a:lnTo>
                  <a:lnTo>
                    <a:pt x="1068451" y="406400"/>
                  </a:lnTo>
                  <a:lnTo>
                    <a:pt x="995172" y="457200"/>
                  </a:lnTo>
                  <a:lnTo>
                    <a:pt x="959231" y="482600"/>
                  </a:lnTo>
                  <a:lnTo>
                    <a:pt x="923798" y="508000"/>
                  </a:lnTo>
                  <a:lnTo>
                    <a:pt x="888873" y="533400"/>
                  </a:lnTo>
                  <a:lnTo>
                    <a:pt x="854583" y="558800"/>
                  </a:lnTo>
                  <a:lnTo>
                    <a:pt x="820674" y="596900"/>
                  </a:lnTo>
                  <a:lnTo>
                    <a:pt x="787400" y="622426"/>
                  </a:lnTo>
                  <a:lnTo>
                    <a:pt x="754761" y="647826"/>
                  </a:lnTo>
                  <a:lnTo>
                    <a:pt x="722630" y="685926"/>
                  </a:lnTo>
                  <a:lnTo>
                    <a:pt x="691007" y="711326"/>
                  </a:lnTo>
                  <a:lnTo>
                    <a:pt x="660019" y="749426"/>
                  </a:lnTo>
                  <a:lnTo>
                    <a:pt x="629666" y="787526"/>
                  </a:lnTo>
                  <a:lnTo>
                    <a:pt x="599821" y="812926"/>
                  </a:lnTo>
                  <a:lnTo>
                    <a:pt x="570738" y="851026"/>
                  </a:lnTo>
                  <a:lnTo>
                    <a:pt x="542163" y="876426"/>
                  </a:lnTo>
                  <a:lnTo>
                    <a:pt x="514223" y="914526"/>
                  </a:lnTo>
                  <a:lnTo>
                    <a:pt x="486918" y="952626"/>
                  </a:lnTo>
                  <a:lnTo>
                    <a:pt x="460248" y="990726"/>
                  </a:lnTo>
                  <a:lnTo>
                    <a:pt x="434340" y="1028826"/>
                  </a:lnTo>
                  <a:lnTo>
                    <a:pt x="408940" y="1066927"/>
                  </a:lnTo>
                  <a:lnTo>
                    <a:pt x="384302" y="1105027"/>
                  </a:lnTo>
                  <a:lnTo>
                    <a:pt x="360299" y="1143127"/>
                  </a:lnTo>
                  <a:lnTo>
                    <a:pt x="337058" y="1181227"/>
                  </a:lnTo>
                  <a:lnTo>
                    <a:pt x="314452" y="1219327"/>
                  </a:lnTo>
                  <a:lnTo>
                    <a:pt x="292608" y="1257427"/>
                  </a:lnTo>
                  <a:lnTo>
                    <a:pt x="271399" y="1295527"/>
                  </a:lnTo>
                  <a:lnTo>
                    <a:pt x="250952" y="1333627"/>
                  </a:lnTo>
                  <a:lnTo>
                    <a:pt x="231267" y="1371727"/>
                  </a:lnTo>
                  <a:lnTo>
                    <a:pt x="212344" y="1409827"/>
                  </a:lnTo>
                  <a:lnTo>
                    <a:pt x="194056" y="1460627"/>
                  </a:lnTo>
                  <a:lnTo>
                    <a:pt x="176656" y="1498727"/>
                  </a:lnTo>
                  <a:lnTo>
                    <a:pt x="159893" y="1536827"/>
                  </a:lnTo>
                  <a:lnTo>
                    <a:pt x="144018" y="1587627"/>
                  </a:lnTo>
                  <a:lnTo>
                    <a:pt x="128905" y="1625727"/>
                  </a:lnTo>
                  <a:lnTo>
                    <a:pt x="114554" y="1663827"/>
                  </a:lnTo>
                  <a:lnTo>
                    <a:pt x="100965" y="1714627"/>
                  </a:lnTo>
                  <a:lnTo>
                    <a:pt x="88265" y="1752727"/>
                  </a:lnTo>
                  <a:lnTo>
                    <a:pt x="76327" y="1803527"/>
                  </a:lnTo>
                  <a:lnTo>
                    <a:pt x="65278" y="1841753"/>
                  </a:lnTo>
                  <a:lnTo>
                    <a:pt x="54991" y="1892553"/>
                  </a:lnTo>
                  <a:lnTo>
                    <a:pt x="45593" y="1943353"/>
                  </a:lnTo>
                  <a:lnTo>
                    <a:pt x="37084" y="1981453"/>
                  </a:lnTo>
                  <a:lnTo>
                    <a:pt x="29337" y="2032253"/>
                  </a:lnTo>
                  <a:lnTo>
                    <a:pt x="22606" y="2070353"/>
                  </a:lnTo>
                  <a:lnTo>
                    <a:pt x="16637" y="2121154"/>
                  </a:lnTo>
                  <a:lnTo>
                    <a:pt x="11556" y="2171954"/>
                  </a:lnTo>
                  <a:lnTo>
                    <a:pt x="7493" y="2210054"/>
                  </a:lnTo>
                  <a:lnTo>
                    <a:pt x="4191" y="2260854"/>
                  </a:lnTo>
                  <a:lnTo>
                    <a:pt x="1905" y="2311654"/>
                  </a:lnTo>
                  <a:lnTo>
                    <a:pt x="508" y="2362454"/>
                  </a:lnTo>
                  <a:lnTo>
                    <a:pt x="0" y="2413254"/>
                  </a:lnTo>
                  <a:lnTo>
                    <a:pt x="508" y="2451354"/>
                  </a:lnTo>
                  <a:lnTo>
                    <a:pt x="1905" y="2502154"/>
                  </a:lnTo>
                  <a:lnTo>
                    <a:pt x="4191" y="2552954"/>
                  </a:lnTo>
                  <a:lnTo>
                    <a:pt x="7493" y="2603754"/>
                  </a:lnTo>
                  <a:lnTo>
                    <a:pt x="11556" y="2641854"/>
                  </a:lnTo>
                  <a:lnTo>
                    <a:pt x="16637" y="2692654"/>
                  </a:lnTo>
                  <a:lnTo>
                    <a:pt x="22606" y="2743454"/>
                  </a:lnTo>
                  <a:lnTo>
                    <a:pt x="29337" y="2781554"/>
                  </a:lnTo>
                  <a:lnTo>
                    <a:pt x="37084" y="2832354"/>
                  </a:lnTo>
                  <a:lnTo>
                    <a:pt x="45593" y="2870454"/>
                  </a:lnTo>
                  <a:lnTo>
                    <a:pt x="54991" y="2921254"/>
                  </a:lnTo>
                  <a:lnTo>
                    <a:pt x="65278" y="2972054"/>
                  </a:lnTo>
                  <a:lnTo>
                    <a:pt x="76327" y="3010154"/>
                  </a:lnTo>
                  <a:lnTo>
                    <a:pt x="88265" y="3061080"/>
                  </a:lnTo>
                  <a:lnTo>
                    <a:pt x="100965" y="3099180"/>
                  </a:lnTo>
                  <a:lnTo>
                    <a:pt x="114554" y="3149980"/>
                  </a:lnTo>
                  <a:lnTo>
                    <a:pt x="128905" y="3188080"/>
                  </a:lnTo>
                  <a:lnTo>
                    <a:pt x="144018" y="3226180"/>
                  </a:lnTo>
                  <a:lnTo>
                    <a:pt x="159893" y="3276980"/>
                  </a:lnTo>
                  <a:lnTo>
                    <a:pt x="176656" y="3315080"/>
                  </a:lnTo>
                  <a:lnTo>
                    <a:pt x="194056" y="3353180"/>
                  </a:lnTo>
                  <a:lnTo>
                    <a:pt x="212344" y="3403980"/>
                  </a:lnTo>
                  <a:lnTo>
                    <a:pt x="231267" y="3442080"/>
                  </a:lnTo>
                  <a:lnTo>
                    <a:pt x="250952" y="3480180"/>
                  </a:lnTo>
                  <a:lnTo>
                    <a:pt x="271399" y="3518280"/>
                  </a:lnTo>
                  <a:lnTo>
                    <a:pt x="292608" y="3556380"/>
                  </a:lnTo>
                  <a:lnTo>
                    <a:pt x="314452" y="3594480"/>
                  </a:lnTo>
                  <a:lnTo>
                    <a:pt x="337058" y="3632580"/>
                  </a:lnTo>
                  <a:lnTo>
                    <a:pt x="360299" y="3670680"/>
                  </a:lnTo>
                  <a:lnTo>
                    <a:pt x="384302" y="3708780"/>
                  </a:lnTo>
                  <a:lnTo>
                    <a:pt x="408940" y="3746893"/>
                  </a:lnTo>
                  <a:lnTo>
                    <a:pt x="434340" y="3784993"/>
                  </a:lnTo>
                  <a:lnTo>
                    <a:pt x="460248" y="3823106"/>
                  </a:lnTo>
                  <a:lnTo>
                    <a:pt x="486918" y="3861206"/>
                  </a:lnTo>
                  <a:lnTo>
                    <a:pt x="514223" y="3899306"/>
                  </a:lnTo>
                  <a:lnTo>
                    <a:pt x="542163" y="3937419"/>
                  </a:lnTo>
                  <a:lnTo>
                    <a:pt x="570738" y="3962819"/>
                  </a:lnTo>
                  <a:lnTo>
                    <a:pt x="599821" y="4000919"/>
                  </a:lnTo>
                  <a:lnTo>
                    <a:pt x="629666" y="4039019"/>
                  </a:lnTo>
                  <a:lnTo>
                    <a:pt x="660019" y="4064431"/>
                  </a:lnTo>
                  <a:lnTo>
                    <a:pt x="691007" y="4102531"/>
                  </a:lnTo>
                  <a:lnTo>
                    <a:pt x="722630" y="4127931"/>
                  </a:lnTo>
                  <a:lnTo>
                    <a:pt x="754761" y="4166031"/>
                  </a:lnTo>
                  <a:lnTo>
                    <a:pt x="787400" y="4191444"/>
                  </a:lnTo>
                  <a:lnTo>
                    <a:pt x="820674" y="4216844"/>
                  </a:lnTo>
                  <a:lnTo>
                    <a:pt x="854583" y="4254944"/>
                  </a:lnTo>
                  <a:lnTo>
                    <a:pt x="888873" y="4280344"/>
                  </a:lnTo>
                  <a:lnTo>
                    <a:pt x="923798" y="4305757"/>
                  </a:lnTo>
                  <a:lnTo>
                    <a:pt x="959231" y="4331157"/>
                  </a:lnTo>
                  <a:lnTo>
                    <a:pt x="1031621" y="4381957"/>
                  </a:lnTo>
                  <a:lnTo>
                    <a:pt x="1105916" y="4432769"/>
                  </a:lnTo>
                  <a:lnTo>
                    <a:pt x="1182243" y="4483569"/>
                  </a:lnTo>
                  <a:lnTo>
                    <a:pt x="1221105" y="4508969"/>
                  </a:lnTo>
                  <a:lnTo>
                    <a:pt x="1260347" y="4521669"/>
                  </a:lnTo>
                  <a:lnTo>
                    <a:pt x="1340231" y="4572482"/>
                  </a:lnTo>
                  <a:lnTo>
                    <a:pt x="1380870" y="4585182"/>
                  </a:lnTo>
                  <a:lnTo>
                    <a:pt x="1421892" y="4610582"/>
                  </a:lnTo>
                  <a:lnTo>
                    <a:pt x="1463294" y="4623282"/>
                  </a:lnTo>
                  <a:lnTo>
                    <a:pt x="1505204" y="4648682"/>
                  </a:lnTo>
                  <a:lnTo>
                    <a:pt x="1676400" y="4699495"/>
                  </a:lnTo>
                  <a:lnTo>
                    <a:pt x="1720088" y="4724895"/>
                  </a:lnTo>
                  <a:lnTo>
                    <a:pt x="1764157" y="4737595"/>
                  </a:lnTo>
                  <a:lnTo>
                    <a:pt x="1808607" y="4737595"/>
                  </a:lnTo>
                  <a:lnTo>
                    <a:pt x="1989455" y="4788408"/>
                  </a:lnTo>
                  <a:lnTo>
                    <a:pt x="2035429" y="4788408"/>
                  </a:lnTo>
                  <a:lnTo>
                    <a:pt x="2081657" y="4801108"/>
                  </a:lnTo>
                  <a:lnTo>
                    <a:pt x="2128266" y="4801108"/>
                  </a:lnTo>
                  <a:lnTo>
                    <a:pt x="2175129" y="4813808"/>
                  </a:lnTo>
                  <a:lnTo>
                    <a:pt x="2364867" y="4813808"/>
                  </a:lnTo>
                  <a:lnTo>
                    <a:pt x="2413000" y="4826508"/>
                  </a:lnTo>
                  <a:lnTo>
                    <a:pt x="2461006" y="4813808"/>
                  </a:lnTo>
                  <a:lnTo>
                    <a:pt x="2650871" y="4813808"/>
                  </a:lnTo>
                  <a:lnTo>
                    <a:pt x="2697734" y="4801108"/>
                  </a:lnTo>
                  <a:lnTo>
                    <a:pt x="2744343" y="4801108"/>
                  </a:lnTo>
                  <a:lnTo>
                    <a:pt x="2790571" y="4788408"/>
                  </a:lnTo>
                  <a:lnTo>
                    <a:pt x="2836545" y="4788408"/>
                  </a:lnTo>
                  <a:lnTo>
                    <a:pt x="3017393" y="4737595"/>
                  </a:lnTo>
                  <a:lnTo>
                    <a:pt x="3061843" y="4737595"/>
                  </a:lnTo>
                  <a:lnTo>
                    <a:pt x="3105912" y="4724895"/>
                  </a:lnTo>
                  <a:lnTo>
                    <a:pt x="3149600" y="4699495"/>
                  </a:lnTo>
                  <a:lnTo>
                    <a:pt x="3320796" y="4648682"/>
                  </a:lnTo>
                  <a:lnTo>
                    <a:pt x="3362705" y="4623282"/>
                  </a:lnTo>
                  <a:lnTo>
                    <a:pt x="3404107" y="4610582"/>
                  </a:lnTo>
                  <a:lnTo>
                    <a:pt x="3445129" y="4585182"/>
                  </a:lnTo>
                  <a:lnTo>
                    <a:pt x="3485769" y="4572482"/>
                  </a:lnTo>
                  <a:lnTo>
                    <a:pt x="3565652" y="4521669"/>
                  </a:lnTo>
                  <a:lnTo>
                    <a:pt x="3604895" y="4508969"/>
                  </a:lnTo>
                  <a:lnTo>
                    <a:pt x="3643756" y="4483569"/>
                  </a:lnTo>
                  <a:lnTo>
                    <a:pt x="3720083" y="4432769"/>
                  </a:lnTo>
                  <a:lnTo>
                    <a:pt x="3794379" y="4381957"/>
                  </a:lnTo>
                  <a:lnTo>
                    <a:pt x="3866769" y="4331157"/>
                  </a:lnTo>
                  <a:lnTo>
                    <a:pt x="3902202" y="4305757"/>
                  </a:lnTo>
                  <a:lnTo>
                    <a:pt x="3937127" y="4280344"/>
                  </a:lnTo>
                  <a:lnTo>
                    <a:pt x="3971417" y="4254944"/>
                  </a:lnTo>
                  <a:lnTo>
                    <a:pt x="4005199" y="4216844"/>
                  </a:lnTo>
                  <a:lnTo>
                    <a:pt x="4038473" y="4191444"/>
                  </a:lnTo>
                  <a:lnTo>
                    <a:pt x="4071239" y="4166031"/>
                  </a:lnTo>
                  <a:lnTo>
                    <a:pt x="4103370" y="4127931"/>
                  </a:lnTo>
                  <a:lnTo>
                    <a:pt x="4134993" y="4102531"/>
                  </a:lnTo>
                  <a:lnTo>
                    <a:pt x="4165854" y="4064431"/>
                  </a:lnTo>
                  <a:lnTo>
                    <a:pt x="4196333" y="4039019"/>
                  </a:lnTo>
                  <a:lnTo>
                    <a:pt x="4226052" y="4000919"/>
                  </a:lnTo>
                  <a:lnTo>
                    <a:pt x="4255262" y="3962819"/>
                  </a:lnTo>
                  <a:lnTo>
                    <a:pt x="4283837" y="3937419"/>
                  </a:lnTo>
                  <a:lnTo>
                    <a:pt x="4311777" y="3899306"/>
                  </a:lnTo>
                  <a:lnTo>
                    <a:pt x="4339082" y="3861206"/>
                  </a:lnTo>
                  <a:lnTo>
                    <a:pt x="4365625" y="3823106"/>
                  </a:lnTo>
                  <a:lnTo>
                    <a:pt x="4391660" y="3784993"/>
                  </a:lnTo>
                  <a:lnTo>
                    <a:pt x="4417060" y="3746893"/>
                  </a:lnTo>
                  <a:lnTo>
                    <a:pt x="4441698" y="3708780"/>
                  </a:lnTo>
                  <a:lnTo>
                    <a:pt x="4465574" y="3670680"/>
                  </a:lnTo>
                  <a:lnTo>
                    <a:pt x="4488942" y="3632580"/>
                  </a:lnTo>
                  <a:lnTo>
                    <a:pt x="4511548" y="3594480"/>
                  </a:lnTo>
                  <a:lnTo>
                    <a:pt x="4533392" y="3556380"/>
                  </a:lnTo>
                  <a:lnTo>
                    <a:pt x="4554601" y="3518280"/>
                  </a:lnTo>
                  <a:lnTo>
                    <a:pt x="4575048" y="3480180"/>
                  </a:lnTo>
                  <a:lnTo>
                    <a:pt x="4594733" y="3442080"/>
                  </a:lnTo>
                  <a:lnTo>
                    <a:pt x="4613656" y="3403980"/>
                  </a:lnTo>
                  <a:lnTo>
                    <a:pt x="4631944" y="3353180"/>
                  </a:lnTo>
                  <a:lnTo>
                    <a:pt x="4649343" y="3315080"/>
                  </a:lnTo>
                  <a:lnTo>
                    <a:pt x="4666107" y="3276980"/>
                  </a:lnTo>
                  <a:lnTo>
                    <a:pt x="4681982" y="3226180"/>
                  </a:lnTo>
                  <a:lnTo>
                    <a:pt x="4697095" y="3188080"/>
                  </a:lnTo>
                  <a:lnTo>
                    <a:pt x="4711446" y="3149980"/>
                  </a:lnTo>
                  <a:lnTo>
                    <a:pt x="4725035" y="3099180"/>
                  </a:lnTo>
                  <a:lnTo>
                    <a:pt x="4737735" y="3061080"/>
                  </a:lnTo>
                  <a:lnTo>
                    <a:pt x="4749673" y="3010154"/>
                  </a:lnTo>
                  <a:lnTo>
                    <a:pt x="4760722" y="2972054"/>
                  </a:lnTo>
                  <a:lnTo>
                    <a:pt x="4771009" y="2921254"/>
                  </a:lnTo>
                  <a:lnTo>
                    <a:pt x="4780407" y="2870454"/>
                  </a:lnTo>
                  <a:lnTo>
                    <a:pt x="4788916" y="2832354"/>
                  </a:lnTo>
                  <a:lnTo>
                    <a:pt x="4796663" y="2781554"/>
                  </a:lnTo>
                  <a:lnTo>
                    <a:pt x="4803394" y="2743454"/>
                  </a:lnTo>
                  <a:lnTo>
                    <a:pt x="4809363" y="2692654"/>
                  </a:lnTo>
                  <a:lnTo>
                    <a:pt x="4814443" y="2641854"/>
                  </a:lnTo>
                  <a:lnTo>
                    <a:pt x="4818507" y="2603754"/>
                  </a:lnTo>
                  <a:lnTo>
                    <a:pt x="4821809" y="2552954"/>
                  </a:lnTo>
                  <a:lnTo>
                    <a:pt x="4824095" y="2502154"/>
                  </a:lnTo>
                  <a:lnTo>
                    <a:pt x="4825492" y="2451354"/>
                  </a:lnTo>
                  <a:lnTo>
                    <a:pt x="4826000" y="2413254"/>
                  </a:lnTo>
                  <a:lnTo>
                    <a:pt x="4825492" y="2362454"/>
                  </a:lnTo>
                  <a:lnTo>
                    <a:pt x="4823841" y="2311654"/>
                  </a:lnTo>
                  <a:lnTo>
                    <a:pt x="4821301" y="2260854"/>
                  </a:lnTo>
                  <a:lnTo>
                    <a:pt x="4817618" y="2210054"/>
                  </a:lnTo>
                  <a:lnTo>
                    <a:pt x="4812919" y="2159254"/>
                  </a:lnTo>
                  <a:lnTo>
                    <a:pt x="4807204" y="2108454"/>
                  </a:lnTo>
                  <a:lnTo>
                    <a:pt x="4800473" y="2057653"/>
                  </a:lnTo>
                  <a:lnTo>
                    <a:pt x="4792726" y="2006853"/>
                  </a:lnTo>
                  <a:lnTo>
                    <a:pt x="4783963" y="1956053"/>
                  </a:lnTo>
                  <a:lnTo>
                    <a:pt x="4774184" y="1905253"/>
                  </a:lnTo>
                  <a:lnTo>
                    <a:pt x="4763389" y="1867153"/>
                  </a:lnTo>
                  <a:lnTo>
                    <a:pt x="4751705" y="1816227"/>
                  </a:lnTo>
                  <a:lnTo>
                    <a:pt x="4739005" y="1765427"/>
                  </a:lnTo>
                  <a:lnTo>
                    <a:pt x="4725289" y="1714627"/>
                  </a:lnTo>
                  <a:lnTo>
                    <a:pt x="4710557" y="1663827"/>
                  </a:lnTo>
                  <a:lnTo>
                    <a:pt x="4694936" y="1625727"/>
                  </a:lnTo>
                  <a:lnTo>
                    <a:pt x="4678299" y="1574927"/>
                  </a:lnTo>
                  <a:lnTo>
                    <a:pt x="4660773" y="1524127"/>
                  </a:lnTo>
                  <a:lnTo>
                    <a:pt x="4642358" y="1486027"/>
                  </a:lnTo>
                  <a:lnTo>
                    <a:pt x="4622800" y="1435227"/>
                  </a:lnTo>
                  <a:lnTo>
                    <a:pt x="4602480" y="1397127"/>
                  </a:lnTo>
                  <a:lnTo>
                    <a:pt x="4581144" y="1346327"/>
                  </a:lnTo>
                  <a:lnTo>
                    <a:pt x="4558919" y="1308227"/>
                  </a:lnTo>
                  <a:lnTo>
                    <a:pt x="4535805" y="1257427"/>
                  </a:lnTo>
                  <a:lnTo>
                    <a:pt x="4511802" y="1219327"/>
                  </a:lnTo>
                  <a:lnTo>
                    <a:pt x="4486783" y="1168527"/>
                  </a:lnTo>
                  <a:lnTo>
                    <a:pt x="4461002" y="1130427"/>
                  </a:lnTo>
                  <a:lnTo>
                    <a:pt x="4434205" y="1092327"/>
                  </a:lnTo>
                  <a:lnTo>
                    <a:pt x="4406646" y="1041526"/>
                  </a:lnTo>
                  <a:lnTo>
                    <a:pt x="4378198" y="1003426"/>
                  </a:lnTo>
                  <a:lnTo>
                    <a:pt x="4348734" y="965326"/>
                  </a:lnTo>
                  <a:lnTo>
                    <a:pt x="4318508" y="927226"/>
                  </a:lnTo>
                  <a:lnTo>
                    <a:pt x="4287393" y="889126"/>
                  </a:lnTo>
                  <a:lnTo>
                    <a:pt x="4255516" y="851026"/>
                  </a:lnTo>
                  <a:lnTo>
                    <a:pt x="4222623" y="812926"/>
                  </a:lnTo>
                  <a:lnTo>
                    <a:pt x="4188968" y="774826"/>
                  </a:lnTo>
                  <a:lnTo>
                    <a:pt x="4154551" y="736726"/>
                  </a:lnTo>
                  <a:lnTo>
                    <a:pt x="4119245" y="698626"/>
                  </a:lnTo>
                  <a:lnTo>
                    <a:pt x="4083177" y="660526"/>
                  </a:lnTo>
                  <a:lnTo>
                    <a:pt x="4046474" y="635126"/>
                  </a:lnTo>
                  <a:lnTo>
                    <a:pt x="4009136" y="596900"/>
                  </a:lnTo>
                  <a:lnTo>
                    <a:pt x="3971163" y="558800"/>
                  </a:lnTo>
                  <a:lnTo>
                    <a:pt x="3932554" y="533400"/>
                  </a:lnTo>
                  <a:lnTo>
                    <a:pt x="3893312" y="495300"/>
                  </a:lnTo>
                  <a:lnTo>
                    <a:pt x="3853561" y="469900"/>
                  </a:lnTo>
                  <a:lnTo>
                    <a:pt x="3772407" y="419100"/>
                  </a:lnTo>
                  <a:lnTo>
                    <a:pt x="3730879" y="381000"/>
                  </a:lnTo>
                  <a:lnTo>
                    <a:pt x="3646551" y="330200"/>
                  </a:lnTo>
                  <a:lnTo>
                    <a:pt x="3560191" y="279400"/>
                  </a:lnTo>
                  <a:lnTo>
                    <a:pt x="3516249" y="266700"/>
                  </a:lnTo>
                  <a:lnTo>
                    <a:pt x="3382009" y="190500"/>
                  </a:lnTo>
                  <a:lnTo>
                    <a:pt x="3290443" y="165100"/>
                  </a:lnTo>
                  <a:lnTo>
                    <a:pt x="3244088" y="139700"/>
                  </a:lnTo>
                  <a:lnTo>
                    <a:pt x="3150235" y="114300"/>
                  </a:lnTo>
                  <a:lnTo>
                    <a:pt x="3102864" y="88900"/>
                  </a:lnTo>
                  <a:lnTo>
                    <a:pt x="2958846" y="50800"/>
                  </a:lnTo>
                  <a:lnTo>
                    <a:pt x="2910332" y="50800"/>
                  </a:lnTo>
                  <a:lnTo>
                    <a:pt x="2812415" y="25400"/>
                  </a:lnTo>
                  <a:lnTo>
                    <a:pt x="2763139" y="25400"/>
                  </a:lnTo>
                  <a:lnTo>
                    <a:pt x="2713609" y="12700"/>
                  </a:lnTo>
                  <a:lnTo>
                    <a:pt x="2663952" y="12700"/>
                  </a:lnTo>
                  <a:lnTo>
                    <a:pt x="2614041" y="0"/>
                  </a:lnTo>
                  <a:close/>
                </a:path>
              </a:pathLst>
            </a:custGeom>
            <a:solidFill>
              <a:srgbClr val="EB3A3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751063" y="1473707"/>
              <a:ext cx="1392935" cy="1399032"/>
            </a:xfrm>
            <a:prstGeom prst="rect">
              <a:avLst/>
            </a:prstGeom>
          </p:spPr>
        </p:pic>
      </p:grpSp>
      <p:pic>
        <p:nvPicPr>
          <p:cNvPr id="15" name="object 15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5530" y="2552700"/>
            <a:ext cx="1243584" cy="1141476"/>
          </a:xfrm>
          <a:prstGeom prst="rect">
            <a:avLst/>
          </a:prstGeom>
        </p:spPr>
      </p:pic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8260" rIns="0" bIns="0" rtlCol="0" vert="horz">
            <a:spAutoFit/>
          </a:bodyPr>
          <a:lstStyle/>
          <a:p>
            <a:pPr algn="ctr" marL="428625" marR="367665" indent="-82550">
              <a:lnSpc>
                <a:spcPts val="7150"/>
              </a:lnSpc>
              <a:spcBef>
                <a:spcPts val="380"/>
              </a:spcBef>
            </a:pPr>
            <a:r>
              <a:rPr dirty="0" spc="-385"/>
              <a:t>T</a:t>
            </a:r>
            <a:r>
              <a:rPr dirty="0" spc="165"/>
              <a:t>o</a:t>
            </a:r>
            <a:r>
              <a:rPr dirty="0" spc="190"/>
              <a:t>m</a:t>
            </a:r>
            <a:r>
              <a:rPr dirty="0" spc="20"/>
              <a:t>a</a:t>
            </a:r>
            <a:r>
              <a:rPr dirty="0" spc="-75"/>
              <a:t> </a:t>
            </a:r>
            <a:r>
              <a:rPr dirty="0" spc="-25"/>
              <a:t>de </a:t>
            </a:r>
            <a:r>
              <a:rPr dirty="0" spc="-140"/>
              <a:t>apuntes…</a:t>
            </a:r>
          </a:p>
          <a:p>
            <a:pPr algn="ctr" marL="48895" marR="5080" indent="-24765">
              <a:lnSpc>
                <a:spcPct val="100000"/>
              </a:lnSpc>
              <a:spcBef>
                <a:spcPts val="525"/>
              </a:spcBef>
            </a:pPr>
            <a:r>
              <a:rPr dirty="0" sz="2000" spc="-30" b="0">
                <a:latin typeface="Arial Black"/>
                <a:cs typeface="Arial Black"/>
              </a:rPr>
              <a:t>Es</a:t>
            </a:r>
            <a:r>
              <a:rPr dirty="0" sz="2000" spc="-395" b="0">
                <a:latin typeface="Arial Black"/>
                <a:cs typeface="Arial Black"/>
              </a:rPr>
              <a:t> </a:t>
            </a:r>
            <a:r>
              <a:rPr dirty="0" sz="2000" spc="-40" b="0">
                <a:latin typeface="Arial Black"/>
                <a:cs typeface="Arial Black"/>
              </a:rPr>
              <a:t>importante</a:t>
            </a:r>
            <a:r>
              <a:rPr dirty="0" sz="2000" spc="-150" b="0">
                <a:latin typeface="Arial Black"/>
                <a:cs typeface="Arial Black"/>
              </a:rPr>
              <a:t> </a:t>
            </a:r>
            <a:r>
              <a:rPr dirty="0" sz="2000" spc="-30" b="0">
                <a:latin typeface="Arial Black"/>
                <a:cs typeface="Arial Black"/>
              </a:rPr>
              <a:t>tomar</a:t>
            </a:r>
            <a:r>
              <a:rPr dirty="0" sz="2000" spc="-170" b="0">
                <a:latin typeface="Arial Black"/>
                <a:cs typeface="Arial Black"/>
              </a:rPr>
              <a:t> </a:t>
            </a:r>
            <a:r>
              <a:rPr dirty="0" sz="2000" spc="-10" b="0">
                <a:latin typeface="Arial Black"/>
                <a:cs typeface="Arial Black"/>
              </a:rPr>
              <a:t>apuntes, </a:t>
            </a:r>
            <a:r>
              <a:rPr dirty="0" sz="2000" spc="-114" b="0">
                <a:latin typeface="Arial Black"/>
                <a:cs typeface="Arial Black"/>
              </a:rPr>
              <a:t>aunque</a:t>
            </a:r>
            <a:r>
              <a:rPr dirty="0" sz="2000" spc="-245" b="0">
                <a:latin typeface="Arial Black"/>
                <a:cs typeface="Arial Black"/>
              </a:rPr>
              <a:t> </a:t>
            </a:r>
            <a:r>
              <a:rPr dirty="0" sz="2000" spc="-95" b="0">
                <a:latin typeface="Arial Black"/>
                <a:cs typeface="Arial Black"/>
              </a:rPr>
              <a:t>las</a:t>
            </a:r>
            <a:r>
              <a:rPr dirty="0" sz="2000" spc="-375" b="0">
                <a:latin typeface="Arial Black"/>
                <a:cs typeface="Arial Black"/>
              </a:rPr>
              <a:t> </a:t>
            </a:r>
            <a:r>
              <a:rPr dirty="0" sz="2000" spc="-110" b="0">
                <a:latin typeface="Arial Black"/>
                <a:cs typeface="Arial Black"/>
              </a:rPr>
              <a:t>clases</a:t>
            </a:r>
            <a:r>
              <a:rPr dirty="0" sz="2000" spc="-400" b="0">
                <a:latin typeface="Arial Black"/>
                <a:cs typeface="Arial Black"/>
              </a:rPr>
              <a:t> </a:t>
            </a:r>
            <a:r>
              <a:rPr dirty="0" sz="2000" spc="-110" b="0">
                <a:latin typeface="Arial Black"/>
                <a:cs typeface="Arial Black"/>
              </a:rPr>
              <a:t>estén</a:t>
            </a:r>
            <a:r>
              <a:rPr dirty="0" sz="2000" spc="-315" b="0">
                <a:latin typeface="Arial Black"/>
                <a:cs typeface="Arial Black"/>
              </a:rPr>
              <a:t> </a:t>
            </a:r>
            <a:r>
              <a:rPr dirty="0" sz="2000" spc="-80" b="0">
                <a:latin typeface="Arial Black"/>
                <a:cs typeface="Arial Black"/>
              </a:rPr>
              <a:t>grabadas.</a:t>
            </a:r>
            <a:endParaRPr sz="20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12"/>
            <a:ext cx="9144000" cy="5143500"/>
            <a:chOff x="0" y="12"/>
            <a:chExt cx="9144000" cy="5143500"/>
          </a:xfrm>
        </p:grpSpPr>
        <p:sp>
          <p:nvSpPr>
            <p:cNvPr id="3" name="object 3" descr=""/>
            <p:cNvSpPr/>
            <p:nvPr/>
          </p:nvSpPr>
          <p:spPr>
            <a:xfrm>
              <a:off x="7318247" y="3317748"/>
              <a:ext cx="1825625" cy="1825625"/>
            </a:xfrm>
            <a:custGeom>
              <a:avLst/>
              <a:gdLst/>
              <a:ahLst/>
              <a:cxnLst/>
              <a:rect l="l" t="t" r="r" b="b"/>
              <a:pathLst>
                <a:path w="1825625" h="1825625">
                  <a:moveTo>
                    <a:pt x="1825371" y="0"/>
                  </a:moveTo>
                  <a:lnTo>
                    <a:pt x="1776602" y="634"/>
                  </a:lnTo>
                  <a:lnTo>
                    <a:pt x="1728343" y="2539"/>
                  </a:lnTo>
                  <a:lnTo>
                    <a:pt x="1680336" y="5714"/>
                  </a:lnTo>
                  <a:lnTo>
                    <a:pt x="1632711" y="10032"/>
                  </a:lnTo>
                  <a:lnTo>
                    <a:pt x="1585341" y="15620"/>
                  </a:lnTo>
                  <a:lnTo>
                    <a:pt x="1538477" y="22351"/>
                  </a:lnTo>
                  <a:lnTo>
                    <a:pt x="1491869" y="30352"/>
                  </a:lnTo>
                  <a:lnTo>
                    <a:pt x="1445768" y="39496"/>
                  </a:lnTo>
                  <a:lnTo>
                    <a:pt x="1400048" y="49783"/>
                  </a:lnTo>
                  <a:lnTo>
                    <a:pt x="1354835" y="61213"/>
                  </a:lnTo>
                  <a:lnTo>
                    <a:pt x="1310131" y="73659"/>
                  </a:lnTo>
                  <a:lnTo>
                    <a:pt x="1265808" y="87375"/>
                  </a:lnTo>
                  <a:lnTo>
                    <a:pt x="1221867" y="101981"/>
                  </a:lnTo>
                  <a:lnTo>
                    <a:pt x="1178559" y="117856"/>
                  </a:lnTo>
                  <a:lnTo>
                    <a:pt x="1135760" y="134619"/>
                  </a:lnTo>
                  <a:lnTo>
                    <a:pt x="1093470" y="152526"/>
                  </a:lnTo>
                  <a:lnTo>
                    <a:pt x="1051813" y="171450"/>
                  </a:lnTo>
                  <a:lnTo>
                    <a:pt x="1010666" y="191388"/>
                  </a:lnTo>
                  <a:lnTo>
                    <a:pt x="970026" y="212216"/>
                  </a:lnTo>
                  <a:lnTo>
                    <a:pt x="930148" y="234187"/>
                  </a:lnTo>
                  <a:lnTo>
                    <a:pt x="890777" y="256920"/>
                  </a:lnTo>
                  <a:lnTo>
                    <a:pt x="852043" y="280796"/>
                  </a:lnTo>
                  <a:lnTo>
                    <a:pt x="813943" y="305434"/>
                  </a:lnTo>
                  <a:lnTo>
                    <a:pt x="776477" y="331088"/>
                  </a:lnTo>
                  <a:lnTo>
                    <a:pt x="739775" y="357631"/>
                  </a:lnTo>
                  <a:lnTo>
                    <a:pt x="703706" y="385063"/>
                  </a:lnTo>
                  <a:lnTo>
                    <a:pt x="668401" y="413257"/>
                  </a:lnTo>
                  <a:lnTo>
                    <a:pt x="633729" y="442340"/>
                  </a:lnTo>
                  <a:lnTo>
                    <a:pt x="599821" y="472313"/>
                  </a:lnTo>
                  <a:lnTo>
                    <a:pt x="566801" y="503046"/>
                  </a:lnTo>
                  <a:lnTo>
                    <a:pt x="534416" y="534669"/>
                  </a:lnTo>
                  <a:lnTo>
                    <a:pt x="502793" y="567029"/>
                  </a:lnTo>
                  <a:lnTo>
                    <a:pt x="472058" y="600151"/>
                  </a:lnTo>
                  <a:lnTo>
                    <a:pt x="442086" y="634034"/>
                  </a:lnTo>
                  <a:lnTo>
                    <a:pt x="413003" y="668654"/>
                  </a:lnTo>
                  <a:lnTo>
                    <a:pt x="384809" y="704011"/>
                  </a:lnTo>
                  <a:lnTo>
                    <a:pt x="357377" y="740054"/>
                  </a:lnTo>
                  <a:lnTo>
                    <a:pt x="330834" y="776808"/>
                  </a:lnTo>
                  <a:lnTo>
                    <a:pt x="305307" y="814222"/>
                  </a:lnTo>
                  <a:lnTo>
                    <a:pt x="280543" y="852309"/>
                  </a:lnTo>
                  <a:lnTo>
                    <a:pt x="256794" y="891032"/>
                  </a:lnTo>
                  <a:lnTo>
                    <a:pt x="233933" y="930389"/>
                  </a:lnTo>
                  <a:lnTo>
                    <a:pt x="212090" y="970356"/>
                  </a:lnTo>
                  <a:lnTo>
                    <a:pt x="191261" y="1010919"/>
                  </a:lnTo>
                  <a:lnTo>
                    <a:pt x="171323" y="1052067"/>
                  </a:lnTo>
                  <a:lnTo>
                    <a:pt x="152400" y="1093787"/>
                  </a:lnTo>
                  <a:lnTo>
                    <a:pt x="134620" y="1136040"/>
                  </a:lnTo>
                  <a:lnTo>
                    <a:pt x="117728" y="1178839"/>
                  </a:lnTo>
                  <a:lnTo>
                    <a:pt x="101980" y="1222159"/>
                  </a:lnTo>
                  <a:lnTo>
                    <a:pt x="87249" y="1265974"/>
                  </a:lnTo>
                  <a:lnTo>
                    <a:pt x="73659" y="1310271"/>
                  </a:lnTo>
                  <a:lnTo>
                    <a:pt x="61086" y="1355051"/>
                  </a:lnTo>
                  <a:lnTo>
                    <a:pt x="49656" y="1400276"/>
                  </a:lnTo>
                  <a:lnTo>
                    <a:pt x="39497" y="1445945"/>
                  </a:lnTo>
                  <a:lnTo>
                    <a:pt x="30352" y="1492046"/>
                  </a:lnTo>
                  <a:lnTo>
                    <a:pt x="22351" y="1538541"/>
                  </a:lnTo>
                  <a:lnTo>
                    <a:pt x="15621" y="1585429"/>
                  </a:lnTo>
                  <a:lnTo>
                    <a:pt x="10032" y="1632699"/>
                  </a:lnTo>
                  <a:lnTo>
                    <a:pt x="5715" y="1680324"/>
                  </a:lnTo>
                  <a:lnTo>
                    <a:pt x="2540" y="1728299"/>
                  </a:lnTo>
                  <a:lnTo>
                    <a:pt x="634" y="1776601"/>
                  </a:lnTo>
                  <a:lnTo>
                    <a:pt x="0" y="1825215"/>
                  </a:lnTo>
                  <a:lnTo>
                    <a:pt x="1825371" y="1825215"/>
                  </a:lnTo>
                  <a:lnTo>
                    <a:pt x="1825371" y="0"/>
                  </a:lnTo>
                  <a:close/>
                </a:path>
              </a:pathLst>
            </a:custGeom>
            <a:solidFill>
              <a:srgbClr val="FAB96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931163" y="601903"/>
              <a:ext cx="7281545" cy="3939540"/>
            </a:xfrm>
            <a:custGeom>
              <a:avLst/>
              <a:gdLst/>
              <a:ahLst/>
              <a:cxnLst/>
              <a:rect l="l" t="t" r="r" b="b"/>
              <a:pathLst>
                <a:path w="7281545" h="3939540">
                  <a:moveTo>
                    <a:pt x="7281418" y="0"/>
                  </a:moveTo>
                  <a:lnTo>
                    <a:pt x="0" y="0"/>
                  </a:lnTo>
                  <a:lnTo>
                    <a:pt x="0" y="3939286"/>
                  </a:lnTo>
                  <a:lnTo>
                    <a:pt x="7281418" y="3939286"/>
                  </a:lnTo>
                  <a:lnTo>
                    <a:pt x="7281418" y="0"/>
                  </a:lnTo>
                  <a:close/>
                </a:path>
              </a:pathLst>
            </a:custGeom>
            <a:solidFill>
              <a:srgbClr val="FAE7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12"/>
              <a:ext cx="931544" cy="606425"/>
            </a:xfrm>
            <a:custGeom>
              <a:avLst/>
              <a:gdLst/>
              <a:ahLst/>
              <a:cxnLst/>
              <a:rect l="l" t="t" r="r" b="b"/>
              <a:pathLst>
                <a:path w="931544" h="606425">
                  <a:moveTo>
                    <a:pt x="931100" y="0"/>
                  </a:moveTo>
                  <a:lnTo>
                    <a:pt x="0" y="0"/>
                  </a:lnTo>
                  <a:lnTo>
                    <a:pt x="0" y="606285"/>
                  </a:lnTo>
                  <a:lnTo>
                    <a:pt x="931100" y="606285"/>
                  </a:lnTo>
                  <a:lnTo>
                    <a:pt x="931100" y="0"/>
                  </a:lnTo>
                  <a:close/>
                </a:path>
              </a:pathLst>
            </a:custGeom>
            <a:solidFill>
              <a:srgbClr val="FAB96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614172"/>
              <a:ext cx="931544" cy="931544"/>
            </a:xfrm>
            <a:custGeom>
              <a:avLst/>
              <a:gdLst/>
              <a:ahLst/>
              <a:cxnLst/>
              <a:rect l="l" t="t" r="r" b="b"/>
              <a:pathLst>
                <a:path w="931544" h="931544">
                  <a:moveTo>
                    <a:pt x="0" y="0"/>
                  </a:moveTo>
                  <a:lnTo>
                    <a:pt x="0" y="931163"/>
                  </a:lnTo>
                  <a:lnTo>
                    <a:pt x="931151" y="9311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B3A3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8388" y="4428731"/>
              <a:ext cx="210312" cy="208788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95755" y="4428731"/>
              <a:ext cx="210312" cy="208788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4647" y="4428731"/>
              <a:ext cx="208787" cy="208788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52016" y="4428731"/>
              <a:ext cx="210312" cy="208788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340866" y="-117906"/>
            <a:ext cx="628523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>
                <a:solidFill>
                  <a:srgbClr val="814620"/>
                </a:solidFill>
              </a:rPr>
              <a:t>¿Cómo</a:t>
            </a:r>
            <a:r>
              <a:rPr dirty="0" sz="4800" spc="-335">
                <a:solidFill>
                  <a:srgbClr val="814620"/>
                </a:solidFill>
              </a:rPr>
              <a:t> </a:t>
            </a:r>
            <a:r>
              <a:rPr dirty="0" sz="4800">
                <a:solidFill>
                  <a:srgbClr val="814620"/>
                </a:solidFill>
              </a:rPr>
              <a:t>es</a:t>
            </a:r>
            <a:r>
              <a:rPr dirty="0" sz="4800" spc="-315">
                <a:solidFill>
                  <a:srgbClr val="814620"/>
                </a:solidFill>
              </a:rPr>
              <a:t> </a:t>
            </a:r>
            <a:r>
              <a:rPr dirty="0" sz="4800">
                <a:solidFill>
                  <a:srgbClr val="814620"/>
                </a:solidFill>
              </a:rPr>
              <a:t>un</a:t>
            </a:r>
            <a:r>
              <a:rPr dirty="0" sz="4800" spc="-290">
                <a:solidFill>
                  <a:srgbClr val="814620"/>
                </a:solidFill>
              </a:rPr>
              <a:t> </a:t>
            </a:r>
            <a:r>
              <a:rPr dirty="0" sz="4800" spc="-10">
                <a:solidFill>
                  <a:srgbClr val="814620"/>
                </a:solidFill>
              </a:rPr>
              <a:t>parcial?</a:t>
            </a:r>
            <a:endParaRPr sz="4800"/>
          </a:p>
        </p:txBody>
      </p:sp>
      <p:sp>
        <p:nvSpPr>
          <p:cNvPr id="12" name="object 12" descr=""/>
          <p:cNvSpPr txBox="1"/>
          <p:nvPr/>
        </p:nvSpPr>
        <p:spPr>
          <a:xfrm>
            <a:off x="1052880" y="729194"/>
            <a:ext cx="6943090" cy="3342640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119380">
              <a:lnSpc>
                <a:spcPct val="100000"/>
              </a:lnSpc>
              <a:spcBef>
                <a:spcPts val="345"/>
              </a:spcBef>
            </a:pPr>
            <a:r>
              <a:rPr dirty="0" sz="2400" spc="-10" b="1">
                <a:solidFill>
                  <a:srgbClr val="814620"/>
                </a:solidFill>
                <a:latin typeface="Arial"/>
                <a:cs typeface="Arial"/>
              </a:rPr>
              <a:t>VIRTUAL</a:t>
            </a:r>
            <a:endParaRPr sz="24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204"/>
              </a:spcBef>
              <a:buChar char="●"/>
              <a:tabLst>
                <a:tab pos="393065" algn="l"/>
              </a:tabLst>
            </a:pP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Puede</a:t>
            </a:r>
            <a:r>
              <a:rPr dirty="0" sz="2000" spc="4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ser</a:t>
            </a:r>
            <a:r>
              <a:rPr dirty="0" sz="2000" spc="2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con</a:t>
            </a:r>
            <a:r>
              <a:rPr dirty="0" sz="2000" spc="19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cámara</a:t>
            </a:r>
            <a:r>
              <a:rPr dirty="0" sz="2000" spc="4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o</a:t>
            </a:r>
            <a:r>
              <a:rPr dirty="0" sz="2000" spc="114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 spc="-20">
                <a:solidFill>
                  <a:srgbClr val="814620"/>
                </a:solidFill>
                <a:latin typeface="Microsoft Sans Serif"/>
                <a:cs typeface="Microsoft Sans Serif"/>
              </a:rPr>
              <a:t>sin.</a:t>
            </a:r>
            <a:endParaRPr sz="2000">
              <a:latin typeface="Microsoft Sans Serif"/>
              <a:cs typeface="Microsoft Sans Serif"/>
            </a:endParaRPr>
          </a:p>
          <a:p>
            <a:pPr marL="393065" marR="5080" indent="-381000">
              <a:lnSpc>
                <a:spcPct val="100000"/>
              </a:lnSpc>
              <a:spcBef>
                <a:spcPts val="5"/>
              </a:spcBef>
              <a:buChar char="●"/>
              <a:tabLst>
                <a:tab pos="393065" algn="l"/>
              </a:tabLst>
            </a:pP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Puede</a:t>
            </a:r>
            <a:r>
              <a:rPr dirty="0" sz="2000" spc="8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ser</a:t>
            </a:r>
            <a:r>
              <a:rPr dirty="0" sz="2000" spc="8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a</a:t>
            </a:r>
            <a:r>
              <a:rPr dirty="0" sz="2000" spc="10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través</a:t>
            </a:r>
            <a:r>
              <a:rPr dirty="0" sz="2000" spc="8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de</a:t>
            </a:r>
            <a:r>
              <a:rPr dirty="0" sz="2000" spc="18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una</a:t>
            </a:r>
            <a:r>
              <a:rPr dirty="0" sz="2000" spc="9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plataforma</a:t>
            </a:r>
            <a:r>
              <a:rPr dirty="0" sz="2000" spc="17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o</a:t>
            </a:r>
            <a:r>
              <a:rPr dirty="0" sz="2000" spc="13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desarrollado</a:t>
            </a:r>
            <a:r>
              <a:rPr dirty="0" sz="2000" spc="7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 spc="-25">
                <a:solidFill>
                  <a:srgbClr val="814620"/>
                </a:solidFill>
                <a:latin typeface="Microsoft Sans Serif"/>
                <a:cs typeface="Microsoft Sans Serif"/>
              </a:rPr>
              <a:t>en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una</a:t>
            </a:r>
            <a:r>
              <a:rPr dirty="0" sz="2000" spc="-1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hoja</a:t>
            </a:r>
            <a:r>
              <a:rPr dirty="0" sz="2000" spc="2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que</a:t>
            </a:r>
            <a:r>
              <a:rPr dirty="0" sz="2000" spc="8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luego</a:t>
            </a:r>
            <a:r>
              <a:rPr dirty="0" sz="2000" spc="2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se</a:t>
            </a:r>
            <a:r>
              <a:rPr dirty="0" sz="2000" spc="1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escanea</a:t>
            </a:r>
            <a:r>
              <a:rPr dirty="0" sz="2000" spc="-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y</a:t>
            </a:r>
            <a:r>
              <a:rPr dirty="0" sz="2000" spc="13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se</a:t>
            </a:r>
            <a:r>
              <a:rPr dirty="0" sz="2000" spc="1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sube</a:t>
            </a:r>
            <a:r>
              <a:rPr dirty="0" sz="2000" spc="1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a</a:t>
            </a:r>
            <a:r>
              <a:rPr dirty="0" sz="2000" spc="2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la</a:t>
            </a:r>
            <a:r>
              <a:rPr dirty="0" sz="2000" spc="3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 spc="-10">
                <a:solidFill>
                  <a:srgbClr val="814620"/>
                </a:solidFill>
                <a:latin typeface="Microsoft Sans Serif"/>
                <a:cs typeface="Microsoft Sans Serif"/>
              </a:rPr>
              <a:t>plataforma.</a:t>
            </a:r>
            <a:endParaRPr sz="2000">
              <a:latin typeface="Microsoft Sans Serif"/>
              <a:cs typeface="Microsoft Sans Serif"/>
            </a:endParaRPr>
          </a:p>
          <a:p>
            <a:pPr marL="393065" indent="-380365">
              <a:lnSpc>
                <a:spcPct val="100000"/>
              </a:lnSpc>
              <a:buChar char="●"/>
              <a:tabLst>
                <a:tab pos="393065" algn="l"/>
              </a:tabLst>
            </a:pP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Es</a:t>
            </a:r>
            <a:r>
              <a:rPr dirty="0" sz="2000" spc="-1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 spc="50">
                <a:solidFill>
                  <a:srgbClr val="814620"/>
                </a:solidFill>
                <a:latin typeface="Microsoft Sans Serif"/>
                <a:cs typeface="Microsoft Sans Serif"/>
              </a:rPr>
              <a:t>importante</a:t>
            </a:r>
            <a:r>
              <a:rPr dirty="0" sz="2000" spc="24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respetar</a:t>
            </a:r>
            <a:r>
              <a:rPr dirty="0" sz="2000" spc="12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 spc="50">
                <a:solidFill>
                  <a:srgbClr val="814620"/>
                </a:solidFill>
                <a:latin typeface="Microsoft Sans Serif"/>
                <a:cs typeface="Microsoft Sans Serif"/>
              </a:rPr>
              <a:t>tiempo</a:t>
            </a:r>
            <a:r>
              <a:rPr dirty="0" sz="2000" spc="26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de</a:t>
            </a:r>
            <a:r>
              <a:rPr dirty="0" sz="2000" spc="17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entrega</a:t>
            </a:r>
            <a:r>
              <a:rPr dirty="0" sz="2000" spc="3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y</a:t>
            </a:r>
            <a:r>
              <a:rPr dirty="0" sz="2000" spc="19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ser</a:t>
            </a:r>
            <a:r>
              <a:rPr dirty="0" sz="2000" spc="6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 spc="-10">
                <a:solidFill>
                  <a:srgbClr val="814620"/>
                </a:solidFill>
                <a:latin typeface="Microsoft Sans Serif"/>
                <a:cs typeface="Microsoft Sans Serif"/>
              </a:rPr>
              <a:t>prolijo</a:t>
            </a:r>
            <a:endParaRPr sz="2000">
              <a:latin typeface="Microsoft Sans Serif"/>
              <a:cs typeface="Microsoft Sans Serif"/>
            </a:endParaRPr>
          </a:p>
          <a:p>
            <a:pPr marL="393065" indent="-380365">
              <a:lnSpc>
                <a:spcPct val="100000"/>
              </a:lnSpc>
              <a:spcBef>
                <a:spcPts val="15"/>
              </a:spcBef>
              <a:buChar char="●"/>
              <a:tabLst>
                <a:tab pos="393065" algn="l"/>
              </a:tabLst>
            </a:pP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Es</a:t>
            </a:r>
            <a:r>
              <a:rPr dirty="0" sz="2000" spc="3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indispensable</a:t>
            </a:r>
            <a:r>
              <a:rPr dirty="0" sz="2000" spc="11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un</a:t>
            </a:r>
            <a:r>
              <a:rPr dirty="0" sz="2000" spc="9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buena</a:t>
            </a:r>
            <a:r>
              <a:rPr dirty="0" sz="2000" spc="10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conexión</a:t>
            </a:r>
            <a:r>
              <a:rPr dirty="0" sz="2000" spc="11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de</a:t>
            </a:r>
            <a:r>
              <a:rPr dirty="0" sz="2000" spc="18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 spc="-10">
                <a:solidFill>
                  <a:srgbClr val="814620"/>
                </a:solidFill>
                <a:latin typeface="Microsoft Sans Serif"/>
                <a:cs typeface="Microsoft Sans Serif"/>
              </a:rPr>
              <a:t>internet.</a:t>
            </a:r>
            <a:endParaRPr sz="2000">
              <a:latin typeface="Microsoft Sans Serif"/>
              <a:cs typeface="Microsoft Sans Serif"/>
            </a:endParaRPr>
          </a:p>
          <a:p>
            <a:pPr marL="119380">
              <a:lnSpc>
                <a:spcPct val="100000"/>
              </a:lnSpc>
              <a:spcBef>
                <a:spcPts val="680"/>
              </a:spcBef>
            </a:pPr>
            <a:r>
              <a:rPr dirty="0" sz="2400" spc="-10" b="1">
                <a:solidFill>
                  <a:srgbClr val="814620"/>
                </a:solidFill>
                <a:latin typeface="Arial"/>
                <a:cs typeface="Arial"/>
              </a:rPr>
              <a:t>PRESENCIAL</a:t>
            </a:r>
            <a:endParaRPr sz="2400">
              <a:latin typeface="Arial"/>
              <a:cs typeface="Arial"/>
            </a:endParaRPr>
          </a:p>
          <a:p>
            <a:pPr lvl="1" marL="451484" marR="287655" indent="-382905">
              <a:lnSpc>
                <a:spcPct val="100000"/>
              </a:lnSpc>
              <a:spcBef>
                <a:spcPts val="15"/>
              </a:spcBef>
              <a:buChar char="●"/>
              <a:tabLst>
                <a:tab pos="451484" algn="l"/>
              </a:tabLst>
            </a:pP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Por lo</a:t>
            </a:r>
            <a:r>
              <a:rPr dirty="0" sz="2000" spc="-1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general se</a:t>
            </a:r>
            <a:r>
              <a:rPr dirty="0" sz="2000" spc="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debe</a:t>
            </a:r>
            <a:r>
              <a:rPr dirty="0" sz="2000" spc="9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hacer el</a:t>
            </a:r>
            <a:r>
              <a:rPr dirty="0" sz="2000" spc="-1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desarrollo</a:t>
            </a:r>
            <a:r>
              <a:rPr dirty="0" sz="2000" spc="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en una </a:t>
            </a:r>
            <a:r>
              <a:rPr dirty="0" sz="2000" spc="-10">
                <a:solidFill>
                  <a:srgbClr val="814620"/>
                </a:solidFill>
                <a:latin typeface="Microsoft Sans Serif"/>
                <a:cs typeface="Microsoft Sans Serif"/>
              </a:rPr>
              <a:t>hoja,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ya</a:t>
            </a:r>
            <a:r>
              <a:rPr dirty="0" sz="2000" spc="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sea </a:t>
            </a:r>
            <a:r>
              <a:rPr dirty="0" sz="2000" spc="45">
                <a:solidFill>
                  <a:srgbClr val="814620"/>
                </a:solidFill>
                <a:latin typeface="Microsoft Sans Serif"/>
                <a:cs typeface="Microsoft Sans Serif"/>
              </a:rPr>
              <a:t>teórico</a:t>
            </a:r>
            <a:r>
              <a:rPr dirty="0" sz="2000" spc="13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o</a:t>
            </a:r>
            <a:r>
              <a:rPr dirty="0" sz="2000" spc="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 spc="-10">
                <a:solidFill>
                  <a:srgbClr val="814620"/>
                </a:solidFill>
                <a:latin typeface="Microsoft Sans Serif"/>
                <a:cs typeface="Microsoft Sans Serif"/>
              </a:rPr>
              <a:t>práctico.</a:t>
            </a:r>
            <a:endParaRPr sz="2000">
              <a:latin typeface="Microsoft Sans Serif"/>
              <a:cs typeface="Microsoft Sans Serif"/>
            </a:endParaRPr>
          </a:p>
          <a:p>
            <a:pPr lvl="1" marL="451484" indent="-382905">
              <a:lnSpc>
                <a:spcPts val="2390"/>
              </a:lnSpc>
              <a:buChar char="●"/>
              <a:tabLst>
                <a:tab pos="451484" algn="l"/>
              </a:tabLst>
            </a:pP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Es</a:t>
            </a:r>
            <a:r>
              <a:rPr dirty="0" sz="2000" spc="-2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 spc="50">
                <a:solidFill>
                  <a:srgbClr val="814620"/>
                </a:solidFill>
                <a:latin typeface="Microsoft Sans Serif"/>
                <a:cs typeface="Microsoft Sans Serif"/>
              </a:rPr>
              <a:t>importante</a:t>
            </a:r>
            <a:r>
              <a:rPr dirty="0" sz="2000" spc="24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respetar</a:t>
            </a:r>
            <a:r>
              <a:rPr dirty="0" sz="2000" spc="12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 spc="50">
                <a:solidFill>
                  <a:srgbClr val="814620"/>
                </a:solidFill>
                <a:latin typeface="Microsoft Sans Serif"/>
                <a:cs typeface="Microsoft Sans Serif"/>
              </a:rPr>
              <a:t>tiempo</a:t>
            </a:r>
            <a:r>
              <a:rPr dirty="0" sz="2000" spc="26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de</a:t>
            </a:r>
            <a:r>
              <a:rPr dirty="0" sz="2000" spc="16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entrega</a:t>
            </a:r>
            <a:r>
              <a:rPr dirty="0" sz="2000" spc="3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y</a:t>
            </a:r>
            <a:r>
              <a:rPr dirty="0" sz="2000" spc="185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>
                <a:solidFill>
                  <a:srgbClr val="814620"/>
                </a:solidFill>
                <a:latin typeface="Microsoft Sans Serif"/>
                <a:cs typeface="Microsoft Sans Serif"/>
              </a:rPr>
              <a:t>ser</a:t>
            </a:r>
            <a:r>
              <a:rPr dirty="0" sz="2000" spc="60">
                <a:solidFill>
                  <a:srgbClr val="814620"/>
                </a:solidFill>
                <a:latin typeface="Microsoft Sans Serif"/>
                <a:cs typeface="Microsoft Sans Serif"/>
              </a:rPr>
              <a:t> </a:t>
            </a:r>
            <a:r>
              <a:rPr dirty="0" sz="2000" spc="-10">
                <a:solidFill>
                  <a:srgbClr val="814620"/>
                </a:solidFill>
                <a:latin typeface="Microsoft Sans Serif"/>
                <a:cs typeface="Microsoft Sans Serif"/>
              </a:rPr>
              <a:t>prolijo.</a:t>
            </a:r>
            <a:endParaRPr sz="2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4225" y="1549730"/>
            <a:ext cx="5967730" cy="1850389"/>
          </a:xfrm>
          <a:prstGeom prst="rect"/>
        </p:spPr>
        <p:txBody>
          <a:bodyPr wrap="square" lIns="0" tIns="28575" rIns="0" bIns="0" rtlCol="0" vert="horz">
            <a:spAutoFit/>
          </a:bodyPr>
          <a:lstStyle/>
          <a:p>
            <a:pPr marL="12700" marR="5080">
              <a:lnSpc>
                <a:spcPts val="7170"/>
              </a:lnSpc>
              <a:spcBef>
                <a:spcPts val="225"/>
              </a:spcBef>
            </a:pPr>
            <a:r>
              <a:rPr dirty="0">
                <a:solidFill>
                  <a:srgbClr val="521212"/>
                </a:solidFill>
              </a:rPr>
              <a:t>¡Muchas</a:t>
            </a:r>
            <a:r>
              <a:rPr dirty="0" spc="-260">
                <a:solidFill>
                  <a:srgbClr val="521212"/>
                </a:solidFill>
              </a:rPr>
              <a:t> </a:t>
            </a:r>
            <a:r>
              <a:rPr dirty="0" spc="-10">
                <a:solidFill>
                  <a:srgbClr val="521212"/>
                </a:solidFill>
              </a:rPr>
              <a:t>gracias </a:t>
            </a:r>
            <a:r>
              <a:rPr dirty="0">
                <a:solidFill>
                  <a:srgbClr val="521212"/>
                </a:solidFill>
              </a:rPr>
              <a:t>por</a:t>
            </a:r>
            <a:r>
              <a:rPr dirty="0" spc="-5">
                <a:solidFill>
                  <a:srgbClr val="521212"/>
                </a:solidFill>
              </a:rPr>
              <a:t> </a:t>
            </a:r>
            <a:r>
              <a:rPr dirty="0">
                <a:solidFill>
                  <a:srgbClr val="521212"/>
                </a:solidFill>
              </a:rPr>
              <a:t>su</a:t>
            </a:r>
            <a:r>
              <a:rPr dirty="0" spc="-30">
                <a:solidFill>
                  <a:srgbClr val="521212"/>
                </a:solidFill>
              </a:rPr>
              <a:t> </a:t>
            </a:r>
            <a:r>
              <a:rPr dirty="0" spc="-10">
                <a:solidFill>
                  <a:srgbClr val="521212"/>
                </a:solidFill>
              </a:rPr>
              <a:t>atención!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1271" y="0"/>
            <a:ext cx="1362075" cy="5142230"/>
            <a:chOff x="1271" y="0"/>
            <a:chExt cx="1362075" cy="5142230"/>
          </a:xfrm>
        </p:grpSpPr>
        <p:sp>
          <p:nvSpPr>
            <p:cNvPr id="4" name="object 4" descr=""/>
            <p:cNvSpPr/>
            <p:nvPr/>
          </p:nvSpPr>
          <p:spPr>
            <a:xfrm>
              <a:off x="1271" y="2414016"/>
              <a:ext cx="1362075" cy="1362075"/>
            </a:xfrm>
            <a:custGeom>
              <a:avLst/>
              <a:gdLst/>
              <a:ahLst/>
              <a:cxnLst/>
              <a:rect l="l" t="t" r="r" b="b"/>
              <a:pathLst>
                <a:path w="1362075" h="1362075">
                  <a:moveTo>
                    <a:pt x="1362073" y="0"/>
                  </a:moveTo>
                  <a:lnTo>
                    <a:pt x="0" y="0"/>
                  </a:lnTo>
                  <a:lnTo>
                    <a:pt x="0" y="1362074"/>
                  </a:lnTo>
                  <a:lnTo>
                    <a:pt x="47809" y="1361312"/>
                  </a:lnTo>
                  <a:lnTo>
                    <a:pt x="95205" y="1358899"/>
                  </a:lnTo>
                  <a:lnTo>
                    <a:pt x="142162" y="1354836"/>
                  </a:lnTo>
                  <a:lnTo>
                    <a:pt x="188657" y="1349120"/>
                  </a:lnTo>
                  <a:lnTo>
                    <a:pt x="234644" y="1342008"/>
                  </a:lnTo>
                  <a:lnTo>
                    <a:pt x="280122" y="1333245"/>
                  </a:lnTo>
                  <a:lnTo>
                    <a:pt x="325042" y="1323086"/>
                  </a:lnTo>
                  <a:lnTo>
                    <a:pt x="369403" y="1311402"/>
                  </a:lnTo>
                  <a:lnTo>
                    <a:pt x="413142" y="1298320"/>
                  </a:lnTo>
                  <a:lnTo>
                    <a:pt x="456271" y="1283842"/>
                  </a:lnTo>
                  <a:lnTo>
                    <a:pt x="498727" y="1267967"/>
                  </a:lnTo>
                  <a:lnTo>
                    <a:pt x="540510" y="1250695"/>
                  </a:lnTo>
                  <a:lnTo>
                    <a:pt x="581582" y="1232153"/>
                  </a:lnTo>
                  <a:lnTo>
                    <a:pt x="621905" y="1212214"/>
                  </a:lnTo>
                  <a:lnTo>
                    <a:pt x="661478" y="1191005"/>
                  </a:lnTo>
                  <a:lnTo>
                    <a:pt x="700251" y="1168653"/>
                  </a:lnTo>
                  <a:lnTo>
                    <a:pt x="738211" y="1145031"/>
                  </a:lnTo>
                  <a:lnTo>
                    <a:pt x="775321" y="1120139"/>
                  </a:lnTo>
                  <a:lnTo>
                    <a:pt x="811554" y="1094104"/>
                  </a:lnTo>
                  <a:lnTo>
                    <a:pt x="846898" y="1066927"/>
                  </a:lnTo>
                  <a:lnTo>
                    <a:pt x="881302" y="1038732"/>
                  </a:lnTo>
                  <a:lnTo>
                    <a:pt x="914767" y="1009395"/>
                  </a:lnTo>
                  <a:lnTo>
                    <a:pt x="947241" y="978915"/>
                  </a:lnTo>
                  <a:lnTo>
                    <a:pt x="978711" y="947419"/>
                  </a:lnTo>
                  <a:lnTo>
                    <a:pt x="1009140" y="915034"/>
                  </a:lnTo>
                  <a:lnTo>
                    <a:pt x="1038516" y="881507"/>
                  </a:lnTo>
                  <a:lnTo>
                    <a:pt x="1066798" y="847089"/>
                  </a:lnTo>
                  <a:lnTo>
                    <a:pt x="1093964" y="811783"/>
                  </a:lnTo>
                  <a:lnTo>
                    <a:pt x="1119986" y="775588"/>
                  </a:lnTo>
                  <a:lnTo>
                    <a:pt x="1144840" y="738504"/>
                  </a:lnTo>
                  <a:lnTo>
                    <a:pt x="1168500" y="700532"/>
                  </a:lnTo>
                  <a:lnTo>
                    <a:pt x="1190928" y="661796"/>
                  </a:lnTo>
                  <a:lnTo>
                    <a:pt x="1212112" y="622172"/>
                  </a:lnTo>
                  <a:lnTo>
                    <a:pt x="1232013" y="581786"/>
                  </a:lnTo>
                  <a:lnTo>
                    <a:pt x="1250618" y="540765"/>
                  </a:lnTo>
                  <a:lnTo>
                    <a:pt x="1267878" y="498982"/>
                  </a:lnTo>
                  <a:lnTo>
                    <a:pt x="1283841" y="456438"/>
                  </a:lnTo>
                  <a:lnTo>
                    <a:pt x="1298319" y="413384"/>
                  </a:lnTo>
                  <a:lnTo>
                    <a:pt x="1311400" y="369569"/>
                  </a:lnTo>
                  <a:lnTo>
                    <a:pt x="1323084" y="325246"/>
                  </a:lnTo>
                  <a:lnTo>
                    <a:pt x="1333244" y="280288"/>
                  </a:lnTo>
                  <a:lnTo>
                    <a:pt x="1342007" y="234822"/>
                  </a:lnTo>
                  <a:lnTo>
                    <a:pt x="1349119" y="188721"/>
                  </a:lnTo>
                  <a:lnTo>
                    <a:pt x="1354834" y="142239"/>
                  </a:lnTo>
                  <a:lnTo>
                    <a:pt x="1358898" y="95250"/>
                  </a:lnTo>
                  <a:lnTo>
                    <a:pt x="1361311" y="47878"/>
                  </a:lnTo>
                  <a:lnTo>
                    <a:pt x="1362073" y="0"/>
                  </a:lnTo>
                  <a:close/>
                </a:path>
              </a:pathLst>
            </a:custGeom>
            <a:solidFill>
              <a:srgbClr val="FF86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271" y="3777996"/>
              <a:ext cx="1362075" cy="1363980"/>
            </a:xfrm>
            <a:custGeom>
              <a:avLst/>
              <a:gdLst/>
              <a:ahLst/>
              <a:cxnLst/>
              <a:rect l="l" t="t" r="r" b="b"/>
              <a:pathLst>
                <a:path w="1362075" h="1363979">
                  <a:moveTo>
                    <a:pt x="0" y="0"/>
                  </a:moveTo>
                  <a:lnTo>
                    <a:pt x="0" y="1363644"/>
                  </a:lnTo>
                  <a:lnTo>
                    <a:pt x="1362073" y="1363644"/>
                  </a:lnTo>
                  <a:lnTo>
                    <a:pt x="1361311" y="1315780"/>
                  </a:lnTo>
                  <a:lnTo>
                    <a:pt x="1358898" y="1268331"/>
                  </a:lnTo>
                  <a:lnTo>
                    <a:pt x="1354834" y="1221320"/>
                  </a:lnTo>
                  <a:lnTo>
                    <a:pt x="1349119" y="1174775"/>
                  </a:lnTo>
                  <a:lnTo>
                    <a:pt x="1342007" y="1128737"/>
                  </a:lnTo>
                  <a:lnTo>
                    <a:pt x="1333244" y="1083208"/>
                  </a:lnTo>
                  <a:lnTo>
                    <a:pt x="1323084" y="1038237"/>
                  </a:lnTo>
                  <a:lnTo>
                    <a:pt x="1311400" y="993825"/>
                  </a:lnTo>
                  <a:lnTo>
                    <a:pt x="1298319" y="950036"/>
                  </a:lnTo>
                  <a:lnTo>
                    <a:pt x="1283841" y="906868"/>
                  </a:lnTo>
                  <a:lnTo>
                    <a:pt x="1267954" y="864361"/>
                  </a:lnTo>
                  <a:lnTo>
                    <a:pt x="1250707" y="822528"/>
                  </a:lnTo>
                  <a:lnTo>
                    <a:pt x="1232114" y="781418"/>
                  </a:lnTo>
                  <a:lnTo>
                    <a:pt x="1212226" y="741044"/>
                  </a:lnTo>
                  <a:lnTo>
                    <a:pt x="1191055" y="701433"/>
                  </a:lnTo>
                  <a:lnTo>
                    <a:pt x="1168640" y="662609"/>
                  </a:lnTo>
                  <a:lnTo>
                    <a:pt x="1144992" y="624611"/>
                  </a:lnTo>
                  <a:lnTo>
                    <a:pt x="1120151" y="587463"/>
                  </a:lnTo>
                  <a:lnTo>
                    <a:pt x="1094142" y="551179"/>
                  </a:lnTo>
                  <a:lnTo>
                    <a:pt x="1066989" y="515797"/>
                  </a:lnTo>
                  <a:lnTo>
                    <a:pt x="1038719" y="481355"/>
                  </a:lnTo>
                  <a:lnTo>
                    <a:pt x="1009356" y="447852"/>
                  </a:lnTo>
                  <a:lnTo>
                    <a:pt x="978927" y="415340"/>
                  </a:lnTo>
                  <a:lnTo>
                    <a:pt x="947469" y="383844"/>
                  </a:lnTo>
                  <a:lnTo>
                    <a:pt x="914995" y="353364"/>
                  </a:lnTo>
                  <a:lnTo>
                    <a:pt x="881544" y="323964"/>
                  </a:lnTo>
                  <a:lnTo>
                    <a:pt x="847139" y="295655"/>
                  </a:lnTo>
                  <a:lnTo>
                    <a:pt x="811808" y="268452"/>
                  </a:lnTo>
                  <a:lnTo>
                    <a:pt x="775575" y="242404"/>
                  </a:lnTo>
                  <a:lnTo>
                    <a:pt x="738465" y="217525"/>
                  </a:lnTo>
                  <a:lnTo>
                    <a:pt x="700518" y="193840"/>
                  </a:lnTo>
                  <a:lnTo>
                    <a:pt x="661732" y="171373"/>
                  </a:lnTo>
                  <a:lnTo>
                    <a:pt x="622171" y="150177"/>
                  </a:lnTo>
                  <a:lnTo>
                    <a:pt x="581836" y="130251"/>
                  </a:lnTo>
                  <a:lnTo>
                    <a:pt x="540752" y="111632"/>
                  </a:lnTo>
                  <a:lnTo>
                    <a:pt x="498969" y="94360"/>
                  </a:lnTo>
                  <a:lnTo>
                    <a:pt x="456500" y="78485"/>
                  </a:lnTo>
                  <a:lnTo>
                    <a:pt x="413371" y="63880"/>
                  </a:lnTo>
                  <a:lnTo>
                    <a:pt x="369607" y="50799"/>
                  </a:lnTo>
                  <a:lnTo>
                    <a:pt x="325233" y="39115"/>
                  </a:lnTo>
                  <a:lnTo>
                    <a:pt x="280287" y="28828"/>
                  </a:lnTo>
                  <a:lnTo>
                    <a:pt x="234796" y="20192"/>
                  </a:lnTo>
                  <a:lnTo>
                    <a:pt x="188771" y="12953"/>
                  </a:lnTo>
                  <a:lnTo>
                    <a:pt x="142264" y="7365"/>
                  </a:lnTo>
                  <a:lnTo>
                    <a:pt x="95274" y="3301"/>
                  </a:lnTo>
                  <a:lnTo>
                    <a:pt x="47843" y="7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B3A3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271" y="0"/>
              <a:ext cx="1362075" cy="2413635"/>
            </a:xfrm>
            <a:custGeom>
              <a:avLst/>
              <a:gdLst/>
              <a:ahLst/>
              <a:cxnLst/>
              <a:rect l="l" t="t" r="r" b="b"/>
              <a:pathLst>
                <a:path w="1362075" h="2413635">
                  <a:moveTo>
                    <a:pt x="1362075" y="0"/>
                  </a:moveTo>
                  <a:lnTo>
                    <a:pt x="0" y="0"/>
                  </a:lnTo>
                  <a:lnTo>
                    <a:pt x="0" y="2413635"/>
                  </a:lnTo>
                  <a:lnTo>
                    <a:pt x="1362075" y="2413635"/>
                  </a:lnTo>
                  <a:lnTo>
                    <a:pt x="1362075" y="0"/>
                  </a:lnTo>
                  <a:close/>
                </a:path>
              </a:pathLst>
            </a:custGeom>
            <a:solidFill>
              <a:srgbClr val="FFAB4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/>
          <p:nvPr/>
        </p:nvSpPr>
        <p:spPr>
          <a:xfrm>
            <a:off x="8155940" y="4155566"/>
            <a:ext cx="987425" cy="987425"/>
          </a:xfrm>
          <a:custGeom>
            <a:avLst/>
            <a:gdLst/>
            <a:ahLst/>
            <a:cxnLst/>
            <a:rect l="l" t="t" r="r" b="b"/>
            <a:pathLst>
              <a:path w="987425" h="987425">
                <a:moveTo>
                  <a:pt x="987170" y="0"/>
                </a:moveTo>
                <a:lnTo>
                  <a:pt x="980185" y="47929"/>
                </a:lnTo>
                <a:lnTo>
                  <a:pt x="971168" y="95186"/>
                </a:lnTo>
                <a:lnTo>
                  <a:pt x="960246" y="141732"/>
                </a:lnTo>
                <a:lnTo>
                  <a:pt x="947419" y="187515"/>
                </a:lnTo>
                <a:lnTo>
                  <a:pt x="932687" y="232511"/>
                </a:lnTo>
                <a:lnTo>
                  <a:pt x="916304" y="276669"/>
                </a:lnTo>
                <a:lnTo>
                  <a:pt x="898016" y="319938"/>
                </a:lnTo>
                <a:lnTo>
                  <a:pt x="878077" y="362280"/>
                </a:lnTo>
                <a:lnTo>
                  <a:pt x="856487" y="403656"/>
                </a:lnTo>
                <a:lnTo>
                  <a:pt x="833374" y="444004"/>
                </a:lnTo>
                <a:lnTo>
                  <a:pt x="808481" y="483311"/>
                </a:lnTo>
                <a:lnTo>
                  <a:pt x="782192" y="521500"/>
                </a:lnTo>
                <a:lnTo>
                  <a:pt x="754379" y="558558"/>
                </a:lnTo>
                <a:lnTo>
                  <a:pt x="725042" y="594423"/>
                </a:lnTo>
                <a:lnTo>
                  <a:pt x="694435" y="629056"/>
                </a:lnTo>
                <a:lnTo>
                  <a:pt x="662431" y="662406"/>
                </a:lnTo>
                <a:lnTo>
                  <a:pt x="629030" y="694448"/>
                </a:lnTo>
                <a:lnTo>
                  <a:pt x="594359" y="725119"/>
                </a:lnTo>
                <a:lnTo>
                  <a:pt x="558545" y="754392"/>
                </a:lnTo>
                <a:lnTo>
                  <a:pt x="521461" y="782205"/>
                </a:lnTo>
                <a:lnTo>
                  <a:pt x="483234" y="808545"/>
                </a:lnTo>
                <a:lnTo>
                  <a:pt x="443991" y="833335"/>
                </a:lnTo>
                <a:lnTo>
                  <a:pt x="403605" y="856551"/>
                </a:lnTo>
                <a:lnTo>
                  <a:pt x="362330" y="878138"/>
                </a:lnTo>
                <a:lnTo>
                  <a:pt x="319912" y="898063"/>
                </a:lnTo>
                <a:lnTo>
                  <a:pt x="276605" y="916279"/>
                </a:lnTo>
                <a:lnTo>
                  <a:pt x="232536" y="932740"/>
                </a:lnTo>
                <a:lnTo>
                  <a:pt x="187451" y="947406"/>
                </a:lnTo>
                <a:lnTo>
                  <a:pt x="141731" y="960231"/>
                </a:lnTo>
                <a:lnTo>
                  <a:pt x="95123" y="971174"/>
                </a:lnTo>
                <a:lnTo>
                  <a:pt x="47878" y="980190"/>
                </a:lnTo>
                <a:lnTo>
                  <a:pt x="0" y="987236"/>
                </a:lnTo>
                <a:lnTo>
                  <a:pt x="987170" y="987236"/>
                </a:lnTo>
                <a:lnTo>
                  <a:pt x="987170" y="0"/>
                </a:lnTo>
                <a:close/>
              </a:path>
            </a:pathLst>
          </a:custGeom>
          <a:solidFill>
            <a:srgbClr val="EB3A3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7840980" y="126"/>
            <a:ext cx="1303020" cy="1816735"/>
          </a:xfrm>
          <a:custGeom>
            <a:avLst/>
            <a:gdLst/>
            <a:ahLst/>
            <a:cxnLst/>
            <a:rect l="l" t="t" r="r" b="b"/>
            <a:pathLst>
              <a:path w="1303020" h="1816735">
                <a:moveTo>
                  <a:pt x="0" y="381126"/>
                </a:moveTo>
                <a:lnTo>
                  <a:pt x="762" y="332486"/>
                </a:lnTo>
                <a:lnTo>
                  <a:pt x="3175" y="284352"/>
                </a:lnTo>
                <a:lnTo>
                  <a:pt x="7112" y="236600"/>
                </a:lnTo>
                <a:lnTo>
                  <a:pt x="12573" y="189357"/>
                </a:lnTo>
                <a:lnTo>
                  <a:pt x="19558" y="142621"/>
                </a:lnTo>
                <a:lnTo>
                  <a:pt x="28067" y="96265"/>
                </a:lnTo>
                <a:lnTo>
                  <a:pt x="37973" y="50546"/>
                </a:lnTo>
                <a:lnTo>
                  <a:pt x="49402" y="5334"/>
                </a:lnTo>
                <a:lnTo>
                  <a:pt x="50926" y="0"/>
                </a:lnTo>
              </a:path>
              <a:path w="1303020" h="1816735">
                <a:moveTo>
                  <a:pt x="1302512" y="1816353"/>
                </a:moveTo>
                <a:lnTo>
                  <a:pt x="1248537" y="1810385"/>
                </a:lnTo>
                <a:lnTo>
                  <a:pt x="1201801" y="1803400"/>
                </a:lnTo>
                <a:lnTo>
                  <a:pt x="1155573" y="1794890"/>
                </a:lnTo>
                <a:lnTo>
                  <a:pt x="1109852" y="1784985"/>
                </a:lnTo>
                <a:lnTo>
                  <a:pt x="1064768" y="1773555"/>
                </a:lnTo>
                <a:lnTo>
                  <a:pt x="1020191" y="1760727"/>
                </a:lnTo>
                <a:lnTo>
                  <a:pt x="976122" y="1746503"/>
                </a:lnTo>
                <a:lnTo>
                  <a:pt x="932815" y="1731010"/>
                </a:lnTo>
                <a:lnTo>
                  <a:pt x="890143" y="1714119"/>
                </a:lnTo>
                <a:lnTo>
                  <a:pt x="848105" y="1695958"/>
                </a:lnTo>
                <a:lnTo>
                  <a:pt x="806830" y="1676400"/>
                </a:lnTo>
                <a:lnTo>
                  <a:pt x="766191" y="1655699"/>
                </a:lnTo>
                <a:lnTo>
                  <a:pt x="726313" y="1633727"/>
                </a:lnTo>
                <a:lnTo>
                  <a:pt x="687324" y="1610614"/>
                </a:lnTo>
                <a:lnTo>
                  <a:pt x="649097" y="1586230"/>
                </a:lnTo>
                <a:lnTo>
                  <a:pt x="611631" y="1560702"/>
                </a:lnTo>
                <a:lnTo>
                  <a:pt x="575055" y="1534033"/>
                </a:lnTo>
                <a:lnTo>
                  <a:pt x="539369" y="1506220"/>
                </a:lnTo>
                <a:lnTo>
                  <a:pt x="504571" y="1477390"/>
                </a:lnTo>
                <a:lnTo>
                  <a:pt x="470789" y="1447419"/>
                </a:lnTo>
                <a:lnTo>
                  <a:pt x="437896" y="1416558"/>
                </a:lnTo>
                <a:lnTo>
                  <a:pt x="406019" y="1384553"/>
                </a:lnTo>
                <a:lnTo>
                  <a:pt x="375030" y="1351661"/>
                </a:lnTo>
                <a:lnTo>
                  <a:pt x="345186" y="1317752"/>
                </a:lnTo>
                <a:lnTo>
                  <a:pt x="316356" y="1282953"/>
                </a:lnTo>
                <a:lnTo>
                  <a:pt x="288671" y="1247267"/>
                </a:lnTo>
                <a:lnTo>
                  <a:pt x="262000" y="1210564"/>
                </a:lnTo>
                <a:lnTo>
                  <a:pt x="236474" y="1173099"/>
                </a:lnTo>
                <a:lnTo>
                  <a:pt x="212217" y="1134872"/>
                </a:lnTo>
                <a:lnTo>
                  <a:pt x="188975" y="1095756"/>
                </a:lnTo>
                <a:lnTo>
                  <a:pt x="167131" y="1055877"/>
                </a:lnTo>
                <a:lnTo>
                  <a:pt x="146430" y="1015238"/>
                </a:lnTo>
                <a:lnTo>
                  <a:pt x="126873" y="973836"/>
                </a:lnTo>
                <a:lnTo>
                  <a:pt x="108712" y="931799"/>
                </a:lnTo>
                <a:lnTo>
                  <a:pt x="91948" y="889000"/>
                </a:lnTo>
                <a:lnTo>
                  <a:pt x="76326" y="845565"/>
                </a:lnTo>
                <a:lnTo>
                  <a:pt x="62229" y="801624"/>
                </a:lnTo>
                <a:lnTo>
                  <a:pt x="49402" y="756920"/>
                </a:lnTo>
                <a:lnTo>
                  <a:pt x="37973" y="711708"/>
                </a:lnTo>
                <a:lnTo>
                  <a:pt x="28067" y="665988"/>
                </a:lnTo>
                <a:lnTo>
                  <a:pt x="19558" y="619633"/>
                </a:lnTo>
                <a:lnTo>
                  <a:pt x="12573" y="572897"/>
                </a:lnTo>
                <a:lnTo>
                  <a:pt x="7112" y="525526"/>
                </a:lnTo>
                <a:lnTo>
                  <a:pt x="3175" y="477774"/>
                </a:lnTo>
                <a:lnTo>
                  <a:pt x="762" y="429640"/>
                </a:lnTo>
                <a:lnTo>
                  <a:pt x="0" y="381126"/>
                </a:lnTo>
              </a:path>
            </a:pathLst>
          </a:custGeom>
          <a:ln w="152400">
            <a:solidFill>
              <a:srgbClr val="FAE7D1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EB3A3A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Carla</dc:creator>
  <dc:title>Copia de World Introvert Day by Slidesgo</dc:title>
  <dcterms:created xsi:type="dcterms:W3CDTF">2025-01-28T22:52:36Z</dcterms:created>
  <dcterms:modified xsi:type="dcterms:W3CDTF">2025-01-28T22:52:36Z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2024-12-24T00:00:00Z</vt:filetime>
  </property>
  <property fmtid="{D5CDD505-2E9C-101B-9397-08002B2CF9AE}" pid="3" name="Creator">
    <vt:lpwstr>Microsoft® Word para Microsoft 365</vt:lpwstr>
  </property>
  <property fmtid="{D5CDD505-2E9C-101B-9397-08002B2CF9AE}" pid="4" name="LastSaved">
    <vt:filetime>2025-01-28T00:00:00Z</vt:filetime>
  </property>
  <property fmtid="{D5CDD505-2E9C-101B-9397-08002B2CF9AE}" pid="5" name="Producer">
    <vt:lpwstr>Microsoft® Word para Microsoft 365</vt:lpwstr>
  </property>
</Properties>
</file>