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4" r:id="rId2"/>
    <p:sldId id="265" r:id="rId3"/>
    <p:sldId id="266" r:id="rId4"/>
    <p:sldId id="267" r:id="rId5"/>
    <p:sldId id="268" r:id="rId6"/>
    <p:sldId id="269" r:id="rId7"/>
    <p:sldId id="271" r:id="rId8"/>
    <p:sldId id="272" r:id="rId9"/>
    <p:sldId id="27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10/8/2025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10/8/2025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61CBD1-F3CB-9FFD-F4EC-06EBB8F36F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1108166"/>
          </a:xfrm>
        </p:spPr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archivos de mantenimiento y archivos técnicos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AE81648-CDA4-426B-4320-0C0F013BE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83545"/>
            <a:ext cx="9603275" cy="4128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3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ARCHIVOS DE MANTENIMIENTO</a:t>
            </a:r>
          </a:p>
          <a:p>
            <a:r>
              <a:rPr lang="es-MX" sz="3200" dirty="0"/>
              <a:t>Los archivos permiten registrar, conservar y consultar la información del mantenimiento.</a:t>
            </a:r>
          </a:p>
          <a:p>
            <a:r>
              <a:rPr lang="es-MX" sz="3200" dirty="0"/>
              <a:t>Son la documentación operativa del área de mantenimiento.</a:t>
            </a:r>
          </a:p>
          <a:p>
            <a:endParaRPr lang="es-MX" sz="3600" dirty="0"/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20570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5B89F2-9028-2C93-9927-22D3F84B9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AFA2F2-2B08-9015-CDD6-2D2BEB739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1108166"/>
          </a:xfrm>
        </p:spPr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archivos de mantenimiento y archivos técnicos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C221238-C681-00A8-0FE0-1703DDA6B7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83545"/>
            <a:ext cx="9603275" cy="412886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s-AR" sz="3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EJEMPLOS DE </a:t>
            </a:r>
            <a:r>
              <a:rPr lang="es-AR" sz="3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ARCHIVOS DE MANTENIMIENTO</a:t>
            </a:r>
          </a:p>
          <a:p>
            <a:r>
              <a:rPr lang="es-MX" sz="4400" dirty="0"/>
              <a:t> Órdenes de trabajo (OT)</a:t>
            </a:r>
          </a:p>
          <a:p>
            <a:r>
              <a:rPr lang="es-MX" sz="4400" dirty="0"/>
              <a:t> Historiales de equipos</a:t>
            </a:r>
          </a:p>
          <a:p>
            <a:r>
              <a:rPr lang="es-MX" sz="4400" dirty="0"/>
              <a:t> Planes preventivos y correctivos</a:t>
            </a:r>
          </a:p>
          <a:p>
            <a:r>
              <a:rPr lang="es-MX" sz="4400" dirty="0"/>
              <a:t> Registros de inspección y lubricación</a:t>
            </a:r>
          </a:p>
          <a:p>
            <a:r>
              <a:rPr lang="es-MX" sz="4400" dirty="0"/>
              <a:t> Informes de fallas y análisis de causas</a:t>
            </a:r>
          </a:p>
          <a:p>
            <a:r>
              <a:rPr lang="es-MX" sz="4400" dirty="0"/>
              <a:t>Planes de mantenimiento programado</a:t>
            </a:r>
          </a:p>
          <a:p>
            <a:endParaRPr lang="es-MX" sz="3600" dirty="0"/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26020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A5DCF-EB7C-509B-2406-F2084D97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7CB45F-E50D-9526-0947-46A6B5351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1108166"/>
          </a:xfrm>
        </p:spPr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archivos de mantenimiento y archivos técnicos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2270DE-D7EE-6D45-4605-14C018364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83545"/>
            <a:ext cx="9603275" cy="4128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3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 DE LOS </a:t>
            </a:r>
            <a:r>
              <a:rPr lang="es-AR" sz="3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ARCHIVOS DE MANTENIMIENTO</a:t>
            </a:r>
          </a:p>
          <a:p>
            <a:r>
              <a:rPr lang="es-MX" sz="4400" dirty="0"/>
              <a:t> </a:t>
            </a:r>
            <a:r>
              <a:rPr lang="es-MX" sz="6000" dirty="0"/>
              <a:t>Mantener la trazabilidad de las intervenciones.</a:t>
            </a:r>
            <a:endParaRPr lang="es-MX" sz="3600" dirty="0"/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8993497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D8136-A17F-2C5A-C23A-D54C4FD615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C44A7C-7FB6-578C-0A76-5BBCE3C37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1108166"/>
          </a:xfrm>
        </p:spPr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archivos de mantenimiento y archivos técnicos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470280E-B29A-888D-0B63-7795BC5A18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83545"/>
            <a:ext cx="9603275" cy="4128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3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ARCHIVOS TÉCNICOS</a:t>
            </a:r>
          </a:p>
          <a:p>
            <a:r>
              <a:rPr lang="es-MX" sz="3600" dirty="0"/>
              <a:t>Los archivos técnicos son la documentación técnica de referencia de los equipos e instalaciones.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26338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EBDA41-4B1F-1D1C-D181-92068992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3C9D87-F56D-A270-C1BE-EA91D63FF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1108166"/>
          </a:xfrm>
        </p:spPr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archivos de mantenimiento y archivos técnicos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49597B4-6244-A0F0-2B4C-6200F747A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83545"/>
            <a:ext cx="9603275" cy="412886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s-AR" sz="3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EJEMPLOS DE </a:t>
            </a:r>
            <a:r>
              <a:rPr lang="es-AR" sz="3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ARCHIVOS TÉCNICOS</a:t>
            </a:r>
          </a:p>
          <a:p>
            <a:r>
              <a:rPr lang="es-MX" sz="4800" dirty="0"/>
              <a:t>Planos mecánicos, eléctricos y neumáticos</a:t>
            </a:r>
          </a:p>
          <a:p>
            <a:r>
              <a:rPr lang="es-MX" sz="4800" dirty="0"/>
              <a:t>Manuales y catálogos del fabricante</a:t>
            </a:r>
          </a:p>
          <a:p>
            <a:r>
              <a:rPr lang="es-MX" sz="4800" dirty="0"/>
              <a:t>Listas de repuestos</a:t>
            </a:r>
          </a:p>
          <a:p>
            <a:r>
              <a:rPr lang="es-MX" sz="4800" dirty="0"/>
              <a:t>Especificaciones técnicas</a:t>
            </a:r>
          </a:p>
          <a:p>
            <a:r>
              <a:rPr lang="es-MX" sz="4800" dirty="0"/>
              <a:t>Certificados de calibración</a:t>
            </a:r>
          </a:p>
          <a:p>
            <a:r>
              <a:rPr lang="es-MX" sz="4800" dirty="0"/>
              <a:t>Normas y procedimientos aplicables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094263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8E567-6072-CDCD-21AF-EBCAC6000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4C579C-AF37-23C3-7263-10465BB65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1108166"/>
          </a:xfrm>
        </p:spPr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archivos de mantenimiento y archivos técnicos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673F45F-5E1E-C7C0-BE1B-07017B5291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83545"/>
            <a:ext cx="9603275" cy="4128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3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OBJETIVO DE LOS </a:t>
            </a:r>
            <a:r>
              <a:rPr lang="es-AR" sz="36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ARCHIVOS TÉCNICOS</a:t>
            </a:r>
          </a:p>
          <a:p>
            <a:r>
              <a:rPr lang="es-MX" sz="4400" dirty="0"/>
              <a:t> </a:t>
            </a:r>
            <a:r>
              <a:rPr lang="es-MX" sz="4300" dirty="0"/>
              <a:t>Asegurar intervenciones correctas y seguras.</a:t>
            </a:r>
            <a:endParaRPr lang="es-AR" sz="4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4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782068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27707-3C9B-95FA-7999-397B74C3B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6E3914-C282-2F85-498A-1B1F41BE3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1108166"/>
          </a:xfrm>
        </p:spPr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archivos de mantenimiento y archivos técnicos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8A09C1E-C7E7-713B-BECB-134A2DC47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83545"/>
            <a:ext cx="9603275" cy="4128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3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ORGANIZACIÓN Y GESTIÓN DE ARCHIVOS</a:t>
            </a:r>
            <a:endParaRPr lang="es-AR" sz="36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Archivos </a:t>
            </a: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físicos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(carpetas, planos, fichas técnicas).</a:t>
            </a: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Archivos </a:t>
            </a: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digitales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(bases de datos, CMMS, ERP, sistemas EAM).</a:t>
            </a: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Criterios de </a:t>
            </a: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clasificación y codificación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(por equipo, por tipo de documento, por fecha, por responsable).</a:t>
            </a:r>
          </a:p>
          <a:p>
            <a:pPr>
              <a:lnSpc>
                <a:spcPct val="115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Importancia del </a:t>
            </a:r>
            <a:r>
              <a:rPr lang="es-AR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respaldo digital y control de versiones</a:t>
            </a:r>
            <a:r>
              <a:rPr lang="es-AR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sz="43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333063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2A295A-6DF6-BCF7-DA3A-6B8291CD17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3A9BAF-8D24-1AAB-CF60-EB2F47068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1108166"/>
          </a:xfrm>
        </p:spPr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archivos de mantenimiento y archivos técnicos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383F8FE-9BFB-EBB2-4D6D-6DC9D9527F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83545"/>
            <a:ext cx="9603275" cy="412886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AR" sz="3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EJEMPLO DE APLICACIÓN</a:t>
            </a:r>
            <a:endParaRPr lang="es-AR" sz="36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800" dirty="0"/>
              <a:t>Clasificar los siguientes documentos como Archivo Técnico o Archivo de Mantenimiento:</a:t>
            </a:r>
          </a:p>
          <a:p>
            <a:pPr marL="0" indent="0">
              <a:buNone/>
            </a:pPr>
            <a:r>
              <a:rPr lang="es-MX" sz="2200" dirty="0"/>
              <a:t>1. Plano eléctrico</a:t>
            </a:r>
          </a:p>
          <a:p>
            <a:pPr marL="0" indent="0">
              <a:buNone/>
            </a:pPr>
            <a:r>
              <a:rPr lang="es-MX" sz="2200" dirty="0"/>
              <a:t>2. Registro de lubricación</a:t>
            </a:r>
          </a:p>
          <a:p>
            <a:pPr marL="0" indent="0">
              <a:buNone/>
            </a:pPr>
            <a:r>
              <a:rPr lang="es-MX" sz="2200" dirty="0"/>
              <a:t>3. Manual del fabricante</a:t>
            </a:r>
          </a:p>
          <a:p>
            <a:pPr marL="0" indent="0">
              <a:buNone/>
            </a:pPr>
            <a:r>
              <a:rPr lang="es-MX" sz="2200" dirty="0"/>
              <a:t>4. Informe de falla</a:t>
            </a:r>
          </a:p>
          <a:p>
            <a:pPr marL="0" indent="0">
              <a:buNone/>
            </a:pPr>
            <a:r>
              <a:rPr lang="es-MX" sz="2200" dirty="0"/>
              <a:t>5. Lista de repuestos de un equipo específico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90068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9DD5ED-F05C-A9DE-9D6F-18737DC02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766CA0-80F2-1595-CCB7-785C1012F7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745589"/>
            <a:ext cx="9603275" cy="1108166"/>
          </a:xfrm>
        </p:spPr>
        <p:txBody>
          <a:bodyPr>
            <a:normAutofit fontScale="90000"/>
          </a:bodyPr>
          <a:lstStyle/>
          <a:p>
            <a: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UNIDAD Nº2: archivos de mantenimiento y archivos técnicos</a:t>
            </a: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s-AR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s-AR" sz="2400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DD02D0-C7A4-D61A-9474-0DF222AA9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983545"/>
            <a:ext cx="9603275" cy="4128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AR" sz="36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Algunas preguntas ?</a:t>
            </a:r>
            <a:endParaRPr lang="es-AR" sz="36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s-MX" sz="2800" dirty="0"/>
              <a:t>¿Por qué es importante mantener actualizado el archivo técnico?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800" dirty="0"/>
              <a:t>¿Qué consecuencias tiene una mala gestión documental?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s-MX" sz="2800" dirty="0"/>
              <a:t>¿Qué diferencia hay entre una OT y un registro de inspección?</a:t>
            </a:r>
          </a:p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074716041"/>
      </p:ext>
    </p:extLst>
  </p:cSld>
  <p:clrMapOvr>
    <a:masterClrMapping/>
  </p:clrMapOvr>
</p:sld>
</file>

<file path=ppt/theme/theme1.xml><?xml version="1.0" encoding="utf-8"?>
<a:theme xmlns:a="http://schemas.openxmlformats.org/drawingml/2006/main" name="Galería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5868</TotalTime>
  <Words>370</Words>
  <Application>Microsoft Office PowerPoint</Application>
  <PresentationFormat>Panorámica</PresentationFormat>
  <Paragraphs>55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3" baseType="lpstr">
      <vt:lpstr>Arial</vt:lpstr>
      <vt:lpstr>Calibri</vt:lpstr>
      <vt:lpstr>Gill Sans MT</vt:lpstr>
      <vt:lpstr>Galería</vt:lpstr>
      <vt:lpstr>UNIDAD Nº2: archivos de mantenimiento y archivos técnicos  </vt:lpstr>
      <vt:lpstr>UNIDAD Nº2: archivos de mantenimiento y archivos técnicos  </vt:lpstr>
      <vt:lpstr>UNIDAD Nº2: archivos de mantenimiento y archivos técnicos  </vt:lpstr>
      <vt:lpstr>UNIDAD Nº2: archivos de mantenimiento y archivos técnicos  </vt:lpstr>
      <vt:lpstr>UNIDAD Nº2: archivos de mantenimiento y archivos técnicos  </vt:lpstr>
      <vt:lpstr>UNIDAD Nº2: archivos de mantenimiento y archivos técnicos  </vt:lpstr>
      <vt:lpstr>UNIDAD Nº2: archivos de mantenimiento y archivos técnicos  </vt:lpstr>
      <vt:lpstr>UNIDAD Nº2: archivos de mantenimiento y archivos técnicos  </vt:lpstr>
      <vt:lpstr>UNIDAD Nº2: archivos de mantenimiento y archivos técnicos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costo del mantenimiento industrial</dc:title>
  <dc:creator>Juan</dc:creator>
  <cp:lastModifiedBy>Juan Carlos Muñoz</cp:lastModifiedBy>
  <cp:revision>22</cp:revision>
  <dcterms:created xsi:type="dcterms:W3CDTF">2022-10-18T01:12:25Z</dcterms:created>
  <dcterms:modified xsi:type="dcterms:W3CDTF">2025-10-09T22:53:02Z</dcterms:modified>
</cp:coreProperties>
</file>