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6043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28105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929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0763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5531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15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341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402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637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4825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5174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D14F1-55CA-485E-999A-36295E90A10B}" type="datetimeFigureOut">
              <a:rPr lang="es-AR" smtClean="0"/>
              <a:t>18/10/2020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EFCAD-0B71-4362-AECA-4EC028A9D51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4266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" y="25575"/>
            <a:ext cx="9050683" cy="6833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923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7" y="-49234"/>
            <a:ext cx="9033579" cy="690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40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"/>
            <a:ext cx="9016647" cy="6857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200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8828"/>
            <a:ext cx="9144000" cy="693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962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7776"/>
            <a:ext cx="9144000" cy="6989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529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" y="19025"/>
            <a:ext cx="8997859" cy="683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87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4" y="0"/>
            <a:ext cx="908957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180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" y="-48836"/>
            <a:ext cx="9131764" cy="691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1609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5" y="0"/>
            <a:ext cx="903947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74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1784"/>
            <a:ext cx="9144000" cy="691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95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92"/>
            <a:ext cx="9036496" cy="685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89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8" y="8961"/>
            <a:ext cx="9109492" cy="6849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538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6" y="-59499"/>
            <a:ext cx="9036496" cy="691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7409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9560</TotalTime>
  <Words>0</Words>
  <Application>Microsoft Office PowerPoint</Application>
  <PresentationFormat>Presentación en pantalla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</dc:creator>
  <cp:lastModifiedBy>Microsoft</cp:lastModifiedBy>
  <cp:revision>2</cp:revision>
  <dcterms:created xsi:type="dcterms:W3CDTF">2020-10-18T20:33:26Z</dcterms:created>
  <dcterms:modified xsi:type="dcterms:W3CDTF">2020-10-25T11:54:19Z</dcterms:modified>
</cp:coreProperties>
</file>