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b="1" dirty="0"/>
              <a:t>Té negro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Producción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9228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Recolección de las </a:t>
            </a:r>
            <a:r>
              <a:rPr lang="es-ES" dirty="0"/>
              <a:t>hojas verdes del </a:t>
            </a:r>
            <a:r>
              <a:rPr lang="es-ES" dirty="0" smtClean="0"/>
              <a:t>té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6717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86495" y="958735"/>
            <a:ext cx="515389" cy="436972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TE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Negro</a:t>
            </a:r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2766" y="0"/>
            <a:ext cx="8355503" cy="684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54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914400" y="1041862"/>
            <a:ext cx="515389" cy="436972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TE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verde</a:t>
            </a:r>
            <a:endParaRPr lang="es-AR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079" y="249062"/>
            <a:ext cx="7804612" cy="6514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252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914400" y="1041862"/>
            <a:ext cx="515389" cy="4369724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dirty="0" smtClean="0"/>
              <a:t>TE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oolong</a:t>
            </a:r>
            <a:endParaRPr lang="es-AR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1106" y="117837"/>
            <a:ext cx="7878648" cy="655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17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1" y="413870"/>
            <a:ext cx="10131425" cy="1456267"/>
          </a:xfrm>
        </p:spPr>
        <p:txBody>
          <a:bodyPr/>
          <a:lstStyle/>
          <a:p>
            <a:r>
              <a:rPr lang="es-ES" dirty="0" smtClean="0"/>
              <a:t>Clasificación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868" y="1598208"/>
            <a:ext cx="110966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43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8476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39</TotalTime>
  <Words>14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Té negro </vt:lpstr>
      <vt:lpstr>Presentación de PowerPoint</vt:lpstr>
      <vt:lpstr>TE  Negro</vt:lpstr>
      <vt:lpstr>Presentación de PowerPoint</vt:lpstr>
      <vt:lpstr>Presentación de PowerPoint</vt:lpstr>
      <vt:lpstr>Clasificación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 negro</dc:title>
  <dc:creator>Leonardo Ramon Benitez</dc:creator>
  <cp:lastModifiedBy>Leonardo Ramon Benitez</cp:lastModifiedBy>
  <cp:revision>5</cp:revision>
  <dcterms:created xsi:type="dcterms:W3CDTF">2020-10-24T12:16:31Z</dcterms:created>
  <dcterms:modified xsi:type="dcterms:W3CDTF">2020-10-24T14:07:12Z</dcterms:modified>
</cp:coreProperties>
</file>