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ing.com/videos/riverview/relatedvideo?q=Funci&#243;n+de+IoT+en+Industria+4.0&amp;&amp;view=riverview&amp;mmscn=mtsc&amp;mid=2D332E4056041FC9803C2D332E4056041FC9803C&amp;&amp;aps=47&amp;FORM=VMSOVR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61CBD1-F3CB-9FFD-F4EC-06EBB8F36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AR" sz="20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INTERNET DE LAS COSAS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E81648-CDA4-426B-4320-0C0F013BE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</a:t>
            </a:r>
            <a:r>
              <a:rPr lang="es-AR" sz="3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Los </a:t>
            </a: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</a:t>
            </a:r>
            <a:r>
              <a:rPr lang="es-AR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(Internet </a:t>
            </a:r>
            <a:r>
              <a:rPr lang="es-AR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AR" sz="3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Things</a:t>
            </a:r>
            <a:r>
              <a:rPr lang="es-AR" sz="3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 dispositivos que recopilan datos del entorno físico y los transmiten a través de internet para su análisis, monitoreo o automatización.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Son fundamentales en la industria moderna porque permiten conectar máquinas, procesos y sistemas en tiempo real.</a:t>
            </a:r>
          </a:p>
        </p:txBody>
      </p:sp>
    </p:spTree>
    <p:extLst>
      <p:ext uri="{BB962C8B-B14F-4D97-AF65-F5344CB8AC3E}">
        <p14:creationId xmlns:p14="http://schemas.microsoft.com/office/powerpoint/2010/main" val="1820570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54BC5-44EB-9A9D-C26B-83E3C04C7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C80002-5E26-2C69-A86F-FB79C6649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AR" sz="20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INTERNET DE LAS COSAS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1CB90E-B2A2-28D8-D3E1-D815C7FE9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¿Qué hacen los sensores </a:t>
            </a:r>
            <a:r>
              <a:rPr lang="es-AR" sz="32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Detectan variables físicas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como temperatura, humedad, presión, vibración, nivel de líquidos, corriente eléctrica, etc.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Transmiten datos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plataformas digitales (como tableros de control o sistemas ERP) mediante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-Fi, Bluetooth,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LoRa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AR" sz="2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Zigbee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redes celulares.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Permiten decisiones automáticas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por ejemplo, si un sensor detecta que un motor se está sobrecalentando, puede activar una alarma o apagarlo.</a:t>
            </a:r>
          </a:p>
        </p:txBody>
      </p:sp>
    </p:spTree>
    <p:extLst>
      <p:ext uri="{BB962C8B-B14F-4D97-AF65-F5344CB8AC3E}">
        <p14:creationId xmlns:p14="http://schemas.microsoft.com/office/powerpoint/2010/main" val="2746600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7A1E-43D7-1560-2485-B647F8D50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F99E4C-4721-AE77-71B8-A3DD8DF7A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AR" sz="20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INTERNET DE LAS COSAS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4C864B-29B8-09B2-CB77-E6272B023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Aplicaciones en mantenimiento industrial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Mantenimiento predictivo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sensores de vibración o temperatura anticipan fallas antes de que ocurran.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 de stock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sensores de peso o nivel detectan cuándo hay que reponer repuestos o materiales.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eléctrica</a:t>
            </a:r>
            <a:r>
              <a:rPr lang="es-AR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sensores de corriente o voltaje monitorean el estado de tableros de control.</a:t>
            </a:r>
          </a:p>
        </p:txBody>
      </p:sp>
    </p:spTree>
    <p:extLst>
      <p:ext uri="{BB962C8B-B14F-4D97-AF65-F5344CB8AC3E}">
        <p14:creationId xmlns:p14="http://schemas.microsoft.com/office/powerpoint/2010/main" val="799684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B112C-706B-DF8D-5738-9D9D0D86D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1B246-93A5-7CAD-2382-49FFEC3F9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AR" sz="20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INTERNET DE LAS COSAS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5574A8-C0A2-CE04-B57E-BECA543B45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Ejemplos de sensores </a:t>
            </a:r>
            <a:r>
              <a:rPr lang="es-AR" sz="3200" u="sng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IoT</a:t>
            </a: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s-AR" sz="32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0D416B1F-E459-0F01-C3D7-5BF1C5C988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994413"/>
              </p:ext>
            </p:extLst>
          </p:nvPr>
        </p:nvGraphicFramePr>
        <p:xfrm>
          <a:off x="1450975" y="2743200"/>
          <a:ext cx="9604374" cy="27231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1458">
                  <a:extLst>
                    <a:ext uri="{9D8B030D-6E8A-4147-A177-3AD203B41FA5}">
                      <a16:colId xmlns:a16="http://schemas.microsoft.com/office/drawing/2014/main" val="2114983813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1400284946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4257233957"/>
                    </a:ext>
                  </a:extLst>
                </a:gridCol>
              </a:tblGrid>
              <a:tr h="45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Tipo de sensor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Variable medida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Aplicación típica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73375272"/>
                  </a:ext>
                </a:extLst>
              </a:tr>
              <a:tr h="45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Sensor de temperatura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Temperatura ambiente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Motores, hornos, tableros eléctricos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161682451"/>
                  </a:ext>
                </a:extLst>
              </a:tr>
              <a:tr h="45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Sensor de vibración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Frecuencia de vibración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Monitoreo de rodamientos y ejes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01885329"/>
                  </a:ext>
                </a:extLst>
              </a:tr>
              <a:tr h="45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Sensor de nivel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Nivel de líquidos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Tanques, depósitos de aceite o agua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54711817"/>
                  </a:ext>
                </a:extLst>
              </a:tr>
              <a:tr h="45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Sensor de corriente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Corriente eléctrica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Supervisión de consumo energético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02421581"/>
                  </a:ext>
                </a:extLst>
              </a:tr>
              <a:tr h="4538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Sensor RFID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>
                          <a:effectLst/>
                        </a:rPr>
                        <a:t>Identificación de objetos</a:t>
                      </a:r>
                      <a:endParaRPr lang="es-AR" sz="1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s-AR" sz="1400" kern="100" dirty="0">
                          <a:effectLst/>
                        </a:rPr>
                        <a:t>Control de inventario y trazabilidad</a:t>
                      </a:r>
                      <a:endParaRPr lang="es-AR" sz="1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33115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2101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9259BA-3F54-2898-BBAC-D352BC350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8E774B-4306-AC68-FE30-9CFCE3DF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UNIDAD Nº3: INDUSTRIA 4.0</a:t>
            </a:r>
            <a:b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SENSORES 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s-AR" sz="2000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s-AR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AR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INTERNET DE LAS COSAS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1D864A-EF48-BC6B-57E5-B50DFF28C7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3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 explicativo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s-A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www.bing.com/videos/</a:t>
            </a:r>
            <a:r>
              <a:rPr lang="es-AR" sz="18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riverview</a:t>
            </a:r>
            <a:r>
              <a:rPr lang="es-A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s-AR" sz="18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relatedvideo?q</a:t>
            </a:r>
            <a:r>
              <a:rPr lang="es-A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=Función+de+IoT+en+Industria+4.0&amp;&amp;</a:t>
            </a:r>
            <a:r>
              <a:rPr lang="es-AR" sz="18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view</a:t>
            </a:r>
            <a:r>
              <a:rPr lang="es-A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=</a:t>
            </a:r>
            <a:r>
              <a:rPr lang="es-AR" sz="18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riverview&amp;mmscn</a:t>
            </a:r>
            <a:r>
              <a:rPr lang="es-A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=</a:t>
            </a:r>
            <a:r>
              <a:rPr lang="es-AR" sz="18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mtsc&amp;mid</a:t>
            </a:r>
            <a:r>
              <a:rPr lang="es-A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=2D332E4056041FC9803C2D332E4056041FC9803C&amp;&amp;</a:t>
            </a:r>
            <a:r>
              <a:rPr lang="es-AR" sz="1800" u="sng" kern="100" dirty="0" err="1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aps</a:t>
            </a:r>
            <a:r>
              <a:rPr lang="es-AR" sz="1800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=47&amp;FORM=VMSOVR</a:t>
            </a:r>
            <a:endParaRPr lang="es-A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800"/>
              </a:spcAft>
              <a:buNone/>
            </a:pPr>
            <a:endParaRPr lang="es-AR" sz="32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117103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TM10001114[[fn=Galería]]</Template>
  <TotalTime>4883</TotalTime>
  <Words>361</Words>
  <Application>Microsoft Office PowerPoint</Application>
  <PresentationFormat>Panorámica</PresentationFormat>
  <Paragraphs>36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Gill Sans MT</vt:lpstr>
      <vt:lpstr>Symbol</vt:lpstr>
      <vt:lpstr>Galería</vt:lpstr>
      <vt:lpstr>UNIDAD Nº3: INDUSTRIA 4.0 SENSORES Iot – INTERNET DE LAS COSAS</vt:lpstr>
      <vt:lpstr>UNIDAD Nº3: INDUSTRIA 4.0 SENSORES Iot – INTERNET DE LAS COSAS</vt:lpstr>
      <vt:lpstr>UNIDAD Nº3: INDUSTRIA 4.0 SENSORES Iot – INTERNET DE LAS COSAS</vt:lpstr>
      <vt:lpstr>UNIDAD Nº3: INDUSTRIA 4.0 SENSORES Iot – INTERNET DE LAS COSAS</vt:lpstr>
      <vt:lpstr>UNIDAD Nº3: INDUSTRIA 4.0 SENSORES Iot – INTERNET DE LAS COSAS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costo del mantenimiento industrial</dc:title>
  <dc:creator>Juan</dc:creator>
  <cp:lastModifiedBy>Juan Carlos Muñoz</cp:lastModifiedBy>
  <cp:revision>14</cp:revision>
  <dcterms:created xsi:type="dcterms:W3CDTF">2022-10-18T01:12:25Z</dcterms:created>
  <dcterms:modified xsi:type="dcterms:W3CDTF">2025-10-16T15:23:58Z</dcterms:modified>
</cp:coreProperties>
</file>