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9144000" cy="5143500"/>
  <p:notesSz cx="9144000" cy="51435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DDBB69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31937E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DDBB69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31937E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DDBB69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DDBB69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800350" cy="1526540"/>
          </a:xfrm>
          <a:custGeom>
            <a:avLst/>
            <a:gdLst/>
            <a:ahLst/>
            <a:cxnLst/>
            <a:rect l="l" t="t" r="r" b="b"/>
            <a:pathLst>
              <a:path w="2800350" h="1526540">
                <a:moveTo>
                  <a:pt x="2799938" y="0"/>
                </a:moveTo>
                <a:lnTo>
                  <a:pt x="0" y="0"/>
                </a:lnTo>
                <a:lnTo>
                  <a:pt x="0" y="1526269"/>
                </a:lnTo>
                <a:lnTo>
                  <a:pt x="52922" y="1515295"/>
                </a:lnTo>
                <a:lnTo>
                  <a:pt x="100956" y="1501947"/>
                </a:lnTo>
                <a:lnTo>
                  <a:pt x="147653" y="1485774"/>
                </a:lnTo>
                <a:lnTo>
                  <a:pt x="192881" y="1466870"/>
                </a:lnTo>
                <a:lnTo>
                  <a:pt x="236503" y="1445327"/>
                </a:lnTo>
                <a:lnTo>
                  <a:pt x="278386" y="1421238"/>
                </a:lnTo>
                <a:lnTo>
                  <a:pt x="318394" y="1394698"/>
                </a:lnTo>
                <a:lnTo>
                  <a:pt x="356394" y="1365798"/>
                </a:lnTo>
                <a:lnTo>
                  <a:pt x="392251" y="1334633"/>
                </a:lnTo>
                <a:lnTo>
                  <a:pt x="425830" y="1301295"/>
                </a:lnTo>
                <a:lnTo>
                  <a:pt x="456996" y="1265878"/>
                </a:lnTo>
                <a:lnTo>
                  <a:pt x="485616" y="1228475"/>
                </a:lnTo>
                <a:lnTo>
                  <a:pt x="511555" y="1189179"/>
                </a:lnTo>
                <a:lnTo>
                  <a:pt x="534677" y="1148083"/>
                </a:lnTo>
                <a:lnTo>
                  <a:pt x="554850" y="1105280"/>
                </a:lnTo>
                <a:lnTo>
                  <a:pt x="571502" y="1060967"/>
                </a:lnTo>
                <a:lnTo>
                  <a:pt x="586194" y="1015246"/>
                </a:lnTo>
                <a:lnTo>
                  <a:pt x="599641" y="968645"/>
                </a:lnTo>
                <a:lnTo>
                  <a:pt x="612556" y="921690"/>
                </a:lnTo>
                <a:lnTo>
                  <a:pt x="625650" y="874908"/>
                </a:lnTo>
                <a:lnTo>
                  <a:pt x="639638" y="828825"/>
                </a:lnTo>
                <a:lnTo>
                  <a:pt x="655232" y="783970"/>
                </a:lnTo>
                <a:lnTo>
                  <a:pt x="673146" y="740868"/>
                </a:lnTo>
                <a:lnTo>
                  <a:pt x="694092" y="700047"/>
                </a:lnTo>
                <a:lnTo>
                  <a:pt x="718784" y="662033"/>
                </a:lnTo>
                <a:lnTo>
                  <a:pt x="747935" y="627353"/>
                </a:lnTo>
                <a:lnTo>
                  <a:pt x="782257" y="596534"/>
                </a:lnTo>
                <a:lnTo>
                  <a:pt x="822464" y="570102"/>
                </a:lnTo>
                <a:lnTo>
                  <a:pt x="859069" y="553434"/>
                </a:lnTo>
                <a:lnTo>
                  <a:pt x="897201" y="541527"/>
                </a:lnTo>
                <a:lnTo>
                  <a:pt x="936318" y="534384"/>
                </a:lnTo>
                <a:lnTo>
                  <a:pt x="975880" y="532002"/>
                </a:lnTo>
                <a:lnTo>
                  <a:pt x="2310437" y="532002"/>
                </a:lnTo>
                <a:lnTo>
                  <a:pt x="2322924" y="513545"/>
                </a:lnTo>
                <a:lnTo>
                  <a:pt x="2348839" y="473434"/>
                </a:lnTo>
                <a:lnTo>
                  <a:pt x="2373699" y="433670"/>
                </a:lnTo>
                <a:lnTo>
                  <a:pt x="2420824" y="356701"/>
                </a:lnTo>
                <a:lnTo>
                  <a:pt x="2443374" y="320256"/>
                </a:lnTo>
                <a:lnTo>
                  <a:pt x="2465438" y="285677"/>
                </a:lnTo>
                <a:lnTo>
                  <a:pt x="2487158" y="253343"/>
                </a:lnTo>
                <a:lnTo>
                  <a:pt x="2530139" y="196929"/>
                </a:lnTo>
                <a:lnTo>
                  <a:pt x="2588238" y="138755"/>
                </a:lnTo>
                <a:lnTo>
                  <a:pt x="2627079" y="106026"/>
                </a:lnTo>
                <a:lnTo>
                  <a:pt x="2668079" y="75533"/>
                </a:lnTo>
                <a:lnTo>
                  <a:pt x="2711111" y="47389"/>
                </a:lnTo>
                <a:lnTo>
                  <a:pt x="2756048" y="21708"/>
                </a:lnTo>
                <a:lnTo>
                  <a:pt x="2799938" y="0"/>
                </a:lnTo>
                <a:close/>
              </a:path>
              <a:path w="2800350" h="1526540">
                <a:moveTo>
                  <a:pt x="2310437" y="532002"/>
                </a:moveTo>
                <a:lnTo>
                  <a:pt x="975880" y="532002"/>
                </a:lnTo>
                <a:lnTo>
                  <a:pt x="1018040" y="534713"/>
                </a:lnTo>
                <a:lnTo>
                  <a:pt x="1059462" y="542829"/>
                </a:lnTo>
                <a:lnTo>
                  <a:pt x="1099517" y="556327"/>
                </a:lnTo>
                <a:lnTo>
                  <a:pt x="1137577" y="575183"/>
                </a:lnTo>
                <a:lnTo>
                  <a:pt x="1185834" y="609338"/>
                </a:lnTo>
                <a:lnTo>
                  <a:pt x="1247840" y="658255"/>
                </a:lnTo>
                <a:lnTo>
                  <a:pt x="1283512" y="686199"/>
                </a:lnTo>
                <a:lnTo>
                  <a:pt x="1322038" y="715374"/>
                </a:lnTo>
                <a:lnTo>
                  <a:pt x="1363222" y="744960"/>
                </a:lnTo>
                <a:lnTo>
                  <a:pt x="1406870" y="774135"/>
                </a:lnTo>
                <a:lnTo>
                  <a:pt x="1452788" y="802082"/>
                </a:lnTo>
                <a:lnTo>
                  <a:pt x="1500780" y="827978"/>
                </a:lnTo>
                <a:lnTo>
                  <a:pt x="1550652" y="851005"/>
                </a:lnTo>
                <a:lnTo>
                  <a:pt x="1602209" y="870343"/>
                </a:lnTo>
                <a:lnTo>
                  <a:pt x="1655257" y="885170"/>
                </a:lnTo>
                <a:lnTo>
                  <a:pt x="1709600" y="894668"/>
                </a:lnTo>
                <a:lnTo>
                  <a:pt x="1765045" y="898016"/>
                </a:lnTo>
                <a:lnTo>
                  <a:pt x="1779970" y="897755"/>
                </a:lnTo>
                <a:lnTo>
                  <a:pt x="1825244" y="893826"/>
                </a:lnTo>
                <a:lnTo>
                  <a:pt x="1877829" y="883752"/>
                </a:lnTo>
                <a:lnTo>
                  <a:pt x="1927508" y="869089"/>
                </a:lnTo>
                <a:lnTo>
                  <a:pt x="1974424" y="850218"/>
                </a:lnTo>
                <a:lnTo>
                  <a:pt x="2018720" y="827518"/>
                </a:lnTo>
                <a:lnTo>
                  <a:pt x="2060536" y="801368"/>
                </a:lnTo>
                <a:lnTo>
                  <a:pt x="2100017" y="772148"/>
                </a:lnTo>
                <a:lnTo>
                  <a:pt x="2137303" y="740238"/>
                </a:lnTo>
                <a:lnTo>
                  <a:pt x="2172539" y="706018"/>
                </a:lnTo>
                <a:lnTo>
                  <a:pt x="2205864" y="669866"/>
                </a:lnTo>
                <a:lnTo>
                  <a:pt x="2237424" y="632164"/>
                </a:lnTo>
                <a:lnTo>
                  <a:pt x="2267358" y="593289"/>
                </a:lnTo>
                <a:lnTo>
                  <a:pt x="2295811" y="553623"/>
                </a:lnTo>
                <a:lnTo>
                  <a:pt x="2310437" y="532002"/>
                </a:lnTo>
                <a:close/>
              </a:path>
            </a:pathLst>
          </a:custGeom>
          <a:solidFill>
            <a:srgbClr val="EEEE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0"/>
            <a:ext cx="2152650" cy="962025"/>
          </a:xfrm>
          <a:custGeom>
            <a:avLst/>
            <a:gdLst/>
            <a:ahLst/>
            <a:cxnLst/>
            <a:rect l="l" t="t" r="r" b="b"/>
            <a:pathLst>
              <a:path w="2152650" h="962025">
                <a:moveTo>
                  <a:pt x="2152194" y="0"/>
                </a:moveTo>
                <a:lnTo>
                  <a:pt x="0" y="0"/>
                </a:lnTo>
                <a:lnTo>
                  <a:pt x="0" y="929870"/>
                </a:lnTo>
                <a:lnTo>
                  <a:pt x="25607" y="939061"/>
                </a:lnTo>
                <a:lnTo>
                  <a:pt x="194513" y="961644"/>
                </a:lnTo>
                <a:lnTo>
                  <a:pt x="243045" y="959610"/>
                </a:lnTo>
                <a:lnTo>
                  <a:pt x="292460" y="953167"/>
                </a:lnTo>
                <a:lnTo>
                  <a:pt x="342482" y="941800"/>
                </a:lnTo>
                <a:lnTo>
                  <a:pt x="392835" y="924992"/>
                </a:lnTo>
                <a:lnTo>
                  <a:pt x="443244" y="902230"/>
                </a:lnTo>
                <a:lnTo>
                  <a:pt x="493433" y="872998"/>
                </a:lnTo>
                <a:lnTo>
                  <a:pt x="542279" y="838538"/>
                </a:lnTo>
                <a:lnTo>
                  <a:pt x="585156" y="803380"/>
                </a:lnTo>
                <a:lnTo>
                  <a:pt x="622680" y="767725"/>
                </a:lnTo>
                <a:lnTo>
                  <a:pt x="655468" y="731775"/>
                </a:lnTo>
                <a:lnTo>
                  <a:pt x="684136" y="695731"/>
                </a:lnTo>
                <a:lnTo>
                  <a:pt x="709302" y="659797"/>
                </a:lnTo>
                <a:lnTo>
                  <a:pt x="731581" y="624174"/>
                </a:lnTo>
                <a:lnTo>
                  <a:pt x="751591" y="589064"/>
                </a:lnTo>
                <a:lnTo>
                  <a:pt x="769948" y="554669"/>
                </a:lnTo>
                <a:lnTo>
                  <a:pt x="787269" y="521192"/>
                </a:lnTo>
                <a:lnTo>
                  <a:pt x="804171" y="488833"/>
                </a:lnTo>
                <a:lnTo>
                  <a:pt x="839184" y="428282"/>
                </a:lnTo>
                <a:lnTo>
                  <a:pt x="879920" y="374632"/>
                </a:lnTo>
                <a:lnTo>
                  <a:pt x="931313" y="329499"/>
                </a:lnTo>
                <a:lnTo>
                  <a:pt x="998297" y="294499"/>
                </a:lnTo>
                <a:lnTo>
                  <a:pt x="1039177" y="281304"/>
                </a:lnTo>
                <a:lnTo>
                  <a:pt x="1087802" y="270254"/>
                </a:lnTo>
                <a:lnTo>
                  <a:pt x="1136637" y="262905"/>
                </a:lnTo>
                <a:lnTo>
                  <a:pt x="1185595" y="258820"/>
                </a:lnTo>
                <a:lnTo>
                  <a:pt x="1234592" y="257555"/>
                </a:lnTo>
                <a:lnTo>
                  <a:pt x="1938705" y="257555"/>
                </a:lnTo>
                <a:lnTo>
                  <a:pt x="1954068" y="250027"/>
                </a:lnTo>
                <a:lnTo>
                  <a:pt x="1987613" y="228631"/>
                </a:lnTo>
                <a:lnTo>
                  <a:pt x="2019766" y="202550"/>
                </a:lnTo>
                <a:lnTo>
                  <a:pt x="2050453" y="171413"/>
                </a:lnTo>
                <a:lnTo>
                  <a:pt x="2079601" y="134846"/>
                </a:lnTo>
                <a:lnTo>
                  <a:pt x="2107136" y="92478"/>
                </a:lnTo>
                <a:lnTo>
                  <a:pt x="2132983" y="43937"/>
                </a:lnTo>
                <a:lnTo>
                  <a:pt x="2152194" y="0"/>
                </a:lnTo>
                <a:close/>
              </a:path>
              <a:path w="2152650" h="962025">
                <a:moveTo>
                  <a:pt x="1938705" y="257555"/>
                </a:moveTo>
                <a:lnTo>
                  <a:pt x="1234592" y="257555"/>
                </a:lnTo>
                <a:lnTo>
                  <a:pt x="1288069" y="258820"/>
                </a:lnTo>
                <a:lnTo>
                  <a:pt x="1286692" y="258820"/>
                </a:lnTo>
                <a:lnTo>
                  <a:pt x="1337024" y="262059"/>
                </a:lnTo>
                <a:lnTo>
                  <a:pt x="1387884" y="266910"/>
                </a:lnTo>
                <a:lnTo>
                  <a:pt x="1586561" y="291508"/>
                </a:lnTo>
                <a:lnTo>
                  <a:pt x="1634529" y="296359"/>
                </a:lnTo>
                <a:lnTo>
                  <a:pt x="1683194" y="299761"/>
                </a:lnTo>
                <a:lnTo>
                  <a:pt x="1685817" y="299761"/>
                </a:lnTo>
                <a:lnTo>
                  <a:pt x="1727708" y="300863"/>
                </a:lnTo>
                <a:lnTo>
                  <a:pt x="1768052" y="299761"/>
                </a:lnTo>
                <a:lnTo>
                  <a:pt x="1807448" y="296206"/>
                </a:lnTo>
                <a:lnTo>
                  <a:pt x="1845821" y="289828"/>
                </a:lnTo>
                <a:lnTo>
                  <a:pt x="1883098" y="280254"/>
                </a:lnTo>
                <a:lnTo>
                  <a:pt x="1919205" y="267111"/>
                </a:lnTo>
                <a:lnTo>
                  <a:pt x="1938705" y="257555"/>
                </a:lnTo>
                <a:close/>
              </a:path>
            </a:pathLst>
          </a:custGeom>
          <a:solidFill>
            <a:srgbClr val="9DCED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0"/>
            <a:ext cx="1137920" cy="500380"/>
          </a:xfrm>
          <a:custGeom>
            <a:avLst/>
            <a:gdLst/>
            <a:ahLst/>
            <a:cxnLst/>
            <a:rect l="l" t="t" r="r" b="b"/>
            <a:pathLst>
              <a:path w="1137920" h="500380">
                <a:moveTo>
                  <a:pt x="1133603" y="0"/>
                </a:moveTo>
                <a:lnTo>
                  <a:pt x="0" y="0"/>
                </a:lnTo>
                <a:lnTo>
                  <a:pt x="0" y="243681"/>
                </a:lnTo>
                <a:lnTo>
                  <a:pt x="23301" y="247135"/>
                </a:lnTo>
                <a:lnTo>
                  <a:pt x="66534" y="258147"/>
                </a:lnTo>
                <a:lnTo>
                  <a:pt x="108770" y="272903"/>
                </a:lnTo>
                <a:lnTo>
                  <a:pt x="150290" y="290732"/>
                </a:lnTo>
                <a:lnTo>
                  <a:pt x="191378" y="310961"/>
                </a:lnTo>
                <a:lnTo>
                  <a:pt x="232315" y="332920"/>
                </a:lnTo>
                <a:lnTo>
                  <a:pt x="314863" y="379341"/>
                </a:lnTo>
                <a:lnTo>
                  <a:pt x="357038" y="402459"/>
                </a:lnTo>
                <a:lnTo>
                  <a:pt x="400191" y="424622"/>
                </a:lnTo>
                <a:lnTo>
                  <a:pt x="444602" y="445156"/>
                </a:lnTo>
                <a:lnTo>
                  <a:pt x="490553" y="463391"/>
                </a:lnTo>
                <a:lnTo>
                  <a:pt x="538328" y="478655"/>
                </a:lnTo>
                <a:lnTo>
                  <a:pt x="588207" y="490277"/>
                </a:lnTo>
                <a:lnTo>
                  <a:pt x="640473" y="497586"/>
                </a:lnTo>
                <a:lnTo>
                  <a:pt x="703841" y="499808"/>
                </a:lnTo>
                <a:lnTo>
                  <a:pt x="736973" y="498121"/>
                </a:lnTo>
                <a:lnTo>
                  <a:pt x="813599" y="485683"/>
                </a:lnTo>
                <a:lnTo>
                  <a:pt x="855428" y="471476"/>
                </a:lnTo>
                <a:lnTo>
                  <a:pt x="896156" y="452225"/>
                </a:lnTo>
                <a:lnTo>
                  <a:pt x="935302" y="428366"/>
                </a:lnTo>
                <a:lnTo>
                  <a:pt x="972391" y="400335"/>
                </a:lnTo>
                <a:lnTo>
                  <a:pt x="1006944" y="368569"/>
                </a:lnTo>
                <a:lnTo>
                  <a:pt x="1038485" y="333504"/>
                </a:lnTo>
                <a:lnTo>
                  <a:pt x="1066534" y="295576"/>
                </a:lnTo>
                <a:lnTo>
                  <a:pt x="1090616" y="255220"/>
                </a:lnTo>
                <a:lnTo>
                  <a:pt x="1110251" y="212873"/>
                </a:lnTo>
                <a:lnTo>
                  <a:pt x="1124963" y="168972"/>
                </a:lnTo>
                <a:lnTo>
                  <a:pt x="1134275" y="123951"/>
                </a:lnTo>
                <a:lnTo>
                  <a:pt x="1137707" y="85012"/>
                </a:lnTo>
                <a:lnTo>
                  <a:pt x="1137526" y="42941"/>
                </a:lnTo>
                <a:lnTo>
                  <a:pt x="1133603" y="0"/>
                </a:lnTo>
                <a:close/>
              </a:path>
            </a:pathLst>
          </a:custGeom>
          <a:solidFill>
            <a:srgbClr val="285E88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758695" y="458723"/>
            <a:ext cx="164592" cy="163067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68680" y="696468"/>
            <a:ext cx="99059" cy="99060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1439" y="1261872"/>
            <a:ext cx="97536" cy="990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15336" y="404240"/>
            <a:ext cx="4513326" cy="939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DDBB69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13710" y="1927986"/>
            <a:ext cx="3884929" cy="22205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31937E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2.png"/><Relationship Id="rId11" Type="http://schemas.openxmlformats.org/officeDocument/2006/relationships/image" Target="../media/image13.jpg"/><Relationship Id="rId12" Type="http://schemas.openxmlformats.org/officeDocument/2006/relationships/image" Target="../media/image14.png"/><Relationship Id="rId13" Type="http://schemas.openxmlformats.org/officeDocument/2006/relationships/image" Target="../media/image15.png"/><Relationship Id="rId14" Type="http://schemas.openxmlformats.org/officeDocument/2006/relationships/image" Target="../media/image16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5.jp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6.jp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7.png"/><Relationship Id="rId3" Type="http://schemas.openxmlformats.org/officeDocument/2006/relationships/image" Target="../media/image31.png"/><Relationship Id="rId4" Type="http://schemas.openxmlformats.org/officeDocument/2006/relationships/image" Target="../media/image48.png"/><Relationship Id="rId5" Type="http://schemas.openxmlformats.org/officeDocument/2006/relationships/image" Target="../media/image49.png"/><Relationship Id="rId6" Type="http://schemas.openxmlformats.org/officeDocument/2006/relationships/image" Target="../media/image5.png"/><Relationship Id="rId7" Type="http://schemas.openxmlformats.org/officeDocument/2006/relationships/image" Target="../media/image50.png"/><Relationship Id="rId8" Type="http://schemas.openxmlformats.org/officeDocument/2006/relationships/image" Target="../media/image51.png"/><Relationship Id="rId9" Type="http://schemas.openxmlformats.org/officeDocument/2006/relationships/image" Target="../media/image52.png"/><Relationship Id="rId10" Type="http://schemas.openxmlformats.org/officeDocument/2006/relationships/image" Target="../media/image53.png"/><Relationship Id="rId11" Type="http://schemas.openxmlformats.org/officeDocument/2006/relationships/image" Target="../media/image54.png"/><Relationship Id="rId12" Type="http://schemas.openxmlformats.org/officeDocument/2006/relationships/image" Target="../media/image55.png"/><Relationship Id="rId13" Type="http://schemas.openxmlformats.org/officeDocument/2006/relationships/image" Target="../media/image56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5" Type="http://schemas.openxmlformats.org/officeDocument/2006/relationships/image" Target="../media/image20.png"/><Relationship Id="rId6" Type="http://schemas.openxmlformats.org/officeDocument/2006/relationships/image" Target="../media/image21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1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Relationship Id="rId7" Type="http://schemas.openxmlformats.org/officeDocument/2006/relationships/image" Target="../media/image26.png"/><Relationship Id="rId8" Type="http://schemas.openxmlformats.org/officeDocument/2006/relationships/image" Target="../media/image27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png"/><Relationship Id="rId3" Type="http://schemas.openxmlformats.org/officeDocument/2006/relationships/image" Target="../media/image29.png"/><Relationship Id="rId4" Type="http://schemas.openxmlformats.org/officeDocument/2006/relationships/image" Target="../media/image30.png"/><Relationship Id="rId5" Type="http://schemas.openxmlformats.org/officeDocument/2006/relationships/image" Target="../media/image31.png"/><Relationship Id="rId6" Type="http://schemas.openxmlformats.org/officeDocument/2006/relationships/image" Target="../media/image32.png"/><Relationship Id="rId7" Type="http://schemas.openxmlformats.org/officeDocument/2006/relationships/image" Target="../media/image21.png"/><Relationship Id="rId8" Type="http://schemas.openxmlformats.org/officeDocument/2006/relationships/image" Target="../media/image33.png"/><Relationship Id="rId9" Type="http://schemas.openxmlformats.org/officeDocument/2006/relationships/image" Target="../media/image34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0.png"/><Relationship Id="rId3" Type="http://schemas.openxmlformats.org/officeDocument/2006/relationships/image" Target="../media/image35.png"/><Relationship Id="rId4" Type="http://schemas.openxmlformats.org/officeDocument/2006/relationships/image" Target="../media/image36.png"/><Relationship Id="rId5" Type="http://schemas.openxmlformats.org/officeDocument/2006/relationships/image" Target="../media/image37.png"/><Relationship Id="rId6" Type="http://schemas.openxmlformats.org/officeDocument/2006/relationships/image" Target="../media/image26.png"/><Relationship Id="rId7" Type="http://schemas.openxmlformats.org/officeDocument/2006/relationships/image" Target="../media/image38.png"/><Relationship Id="rId8" Type="http://schemas.openxmlformats.org/officeDocument/2006/relationships/image" Target="../media/image39.png"/><Relationship Id="rId9" Type="http://schemas.openxmlformats.org/officeDocument/2006/relationships/image" Target="../media/image40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1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2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3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3120390" cy="5143500"/>
            <a:chOff x="0" y="0"/>
            <a:chExt cx="3120390" cy="514350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394460" cy="4099560"/>
            </a:xfrm>
            <a:custGeom>
              <a:avLst/>
              <a:gdLst/>
              <a:ahLst/>
              <a:cxnLst/>
              <a:rect l="l" t="t" r="r" b="b"/>
              <a:pathLst>
                <a:path w="1394460" h="4099560">
                  <a:moveTo>
                    <a:pt x="1358040" y="0"/>
                  </a:moveTo>
                  <a:lnTo>
                    <a:pt x="0" y="0"/>
                  </a:lnTo>
                  <a:lnTo>
                    <a:pt x="0" y="4099482"/>
                  </a:lnTo>
                  <a:lnTo>
                    <a:pt x="58395" y="4049038"/>
                  </a:lnTo>
                  <a:lnTo>
                    <a:pt x="90880" y="4016121"/>
                  </a:lnTo>
                  <a:lnTo>
                    <a:pt x="120560" y="3982247"/>
                  </a:lnTo>
                  <a:lnTo>
                    <a:pt x="147543" y="3947441"/>
                  </a:lnTo>
                  <a:lnTo>
                    <a:pt x="171936" y="3911730"/>
                  </a:lnTo>
                  <a:lnTo>
                    <a:pt x="193847" y="3875139"/>
                  </a:lnTo>
                  <a:lnTo>
                    <a:pt x="213386" y="3837694"/>
                  </a:lnTo>
                  <a:lnTo>
                    <a:pt x="230658" y="3799421"/>
                  </a:lnTo>
                  <a:lnTo>
                    <a:pt x="245773" y="3760345"/>
                  </a:lnTo>
                  <a:lnTo>
                    <a:pt x="258839" y="3720493"/>
                  </a:lnTo>
                  <a:lnTo>
                    <a:pt x="269963" y="3679889"/>
                  </a:lnTo>
                  <a:lnTo>
                    <a:pt x="279253" y="3638560"/>
                  </a:lnTo>
                  <a:lnTo>
                    <a:pt x="286818" y="3596532"/>
                  </a:lnTo>
                  <a:lnTo>
                    <a:pt x="292766" y="3553830"/>
                  </a:lnTo>
                  <a:lnTo>
                    <a:pt x="297203" y="3510481"/>
                  </a:lnTo>
                  <a:lnTo>
                    <a:pt x="300239" y="3466509"/>
                  </a:lnTo>
                  <a:lnTo>
                    <a:pt x="301982" y="3421941"/>
                  </a:lnTo>
                  <a:lnTo>
                    <a:pt x="302539" y="3376803"/>
                  </a:lnTo>
                  <a:lnTo>
                    <a:pt x="301965" y="3328801"/>
                  </a:lnTo>
                  <a:lnTo>
                    <a:pt x="300328" y="3280229"/>
                  </a:lnTo>
                  <a:lnTo>
                    <a:pt x="297753" y="3231115"/>
                  </a:lnTo>
                  <a:lnTo>
                    <a:pt x="294364" y="3181489"/>
                  </a:lnTo>
                  <a:lnTo>
                    <a:pt x="290288" y="3131382"/>
                  </a:lnTo>
                  <a:lnTo>
                    <a:pt x="285648" y="3080823"/>
                  </a:lnTo>
                  <a:lnTo>
                    <a:pt x="280570" y="3029842"/>
                  </a:lnTo>
                  <a:lnTo>
                    <a:pt x="275180" y="2978470"/>
                  </a:lnTo>
                  <a:lnTo>
                    <a:pt x="269602" y="2926736"/>
                  </a:lnTo>
                  <a:lnTo>
                    <a:pt x="263961" y="2874671"/>
                  </a:lnTo>
                  <a:lnTo>
                    <a:pt x="258383" y="2822304"/>
                  </a:lnTo>
                  <a:lnTo>
                    <a:pt x="252993" y="2769665"/>
                  </a:lnTo>
                  <a:lnTo>
                    <a:pt x="247915" y="2716785"/>
                  </a:lnTo>
                  <a:lnTo>
                    <a:pt x="243276" y="2663693"/>
                  </a:lnTo>
                  <a:lnTo>
                    <a:pt x="239199" y="2610419"/>
                  </a:lnTo>
                  <a:lnTo>
                    <a:pt x="235811" y="2556994"/>
                  </a:lnTo>
                  <a:lnTo>
                    <a:pt x="233235" y="2503447"/>
                  </a:lnTo>
                  <a:lnTo>
                    <a:pt x="231598" y="2449809"/>
                  </a:lnTo>
                  <a:lnTo>
                    <a:pt x="231025" y="2396109"/>
                  </a:lnTo>
                  <a:lnTo>
                    <a:pt x="231529" y="2347380"/>
                  </a:lnTo>
                  <a:lnTo>
                    <a:pt x="233102" y="2298650"/>
                  </a:lnTo>
                  <a:lnTo>
                    <a:pt x="235837" y="2249941"/>
                  </a:lnTo>
                  <a:lnTo>
                    <a:pt x="239828" y="2201275"/>
                  </a:lnTo>
                  <a:lnTo>
                    <a:pt x="245167" y="2152674"/>
                  </a:lnTo>
                  <a:lnTo>
                    <a:pt x="251947" y="2104161"/>
                  </a:lnTo>
                  <a:lnTo>
                    <a:pt x="260262" y="2055759"/>
                  </a:lnTo>
                  <a:lnTo>
                    <a:pt x="270204" y="2007489"/>
                  </a:lnTo>
                  <a:lnTo>
                    <a:pt x="281367" y="1962201"/>
                  </a:lnTo>
                  <a:lnTo>
                    <a:pt x="293993" y="1920060"/>
                  </a:lnTo>
                  <a:lnTo>
                    <a:pt x="308030" y="1880871"/>
                  </a:lnTo>
                  <a:lnTo>
                    <a:pt x="323425" y="1844441"/>
                  </a:lnTo>
                  <a:lnTo>
                    <a:pt x="358077" y="1779081"/>
                  </a:lnTo>
                  <a:lnTo>
                    <a:pt x="397527" y="1722432"/>
                  </a:lnTo>
                  <a:lnTo>
                    <a:pt x="441353" y="1672943"/>
                  </a:lnTo>
                  <a:lnTo>
                    <a:pt x="489135" y="1629065"/>
                  </a:lnTo>
                  <a:lnTo>
                    <a:pt x="540449" y="1589250"/>
                  </a:lnTo>
                  <a:lnTo>
                    <a:pt x="594874" y="1551946"/>
                  </a:lnTo>
                  <a:lnTo>
                    <a:pt x="741777" y="1459510"/>
                  </a:lnTo>
                  <a:lnTo>
                    <a:pt x="772594" y="1439615"/>
                  </a:lnTo>
                  <a:lnTo>
                    <a:pt x="835243" y="1396866"/>
                  </a:lnTo>
                  <a:lnTo>
                    <a:pt x="866970" y="1373625"/>
                  </a:lnTo>
                  <a:lnTo>
                    <a:pt x="898894" y="1348881"/>
                  </a:lnTo>
                  <a:lnTo>
                    <a:pt x="930963" y="1322442"/>
                  </a:lnTo>
                  <a:lnTo>
                    <a:pt x="963124" y="1294112"/>
                  </a:lnTo>
                  <a:lnTo>
                    <a:pt x="995324" y="1263699"/>
                  </a:lnTo>
                  <a:lnTo>
                    <a:pt x="1027511" y="1231009"/>
                  </a:lnTo>
                  <a:lnTo>
                    <a:pt x="1059632" y="1195848"/>
                  </a:lnTo>
                  <a:lnTo>
                    <a:pt x="1091634" y="1158022"/>
                  </a:lnTo>
                  <a:lnTo>
                    <a:pt x="1123464" y="1117339"/>
                  </a:lnTo>
                  <a:lnTo>
                    <a:pt x="1155070" y="1073603"/>
                  </a:lnTo>
                  <a:lnTo>
                    <a:pt x="1186399" y="1026621"/>
                  </a:lnTo>
                  <a:lnTo>
                    <a:pt x="1217399" y="976200"/>
                  </a:lnTo>
                  <a:lnTo>
                    <a:pt x="1248016" y="922147"/>
                  </a:lnTo>
                  <a:lnTo>
                    <a:pt x="1273577" y="872345"/>
                  </a:lnTo>
                  <a:lnTo>
                    <a:pt x="1296350" y="822363"/>
                  </a:lnTo>
                  <a:lnTo>
                    <a:pt x="1316444" y="772269"/>
                  </a:lnTo>
                  <a:lnTo>
                    <a:pt x="1333966" y="722131"/>
                  </a:lnTo>
                  <a:lnTo>
                    <a:pt x="1349023" y="672018"/>
                  </a:lnTo>
                  <a:lnTo>
                    <a:pt x="1361723" y="621998"/>
                  </a:lnTo>
                  <a:lnTo>
                    <a:pt x="1372174" y="572139"/>
                  </a:lnTo>
                  <a:lnTo>
                    <a:pt x="1380484" y="522510"/>
                  </a:lnTo>
                  <a:lnTo>
                    <a:pt x="1386760" y="473180"/>
                  </a:lnTo>
                  <a:lnTo>
                    <a:pt x="1391109" y="424215"/>
                  </a:lnTo>
                  <a:lnTo>
                    <a:pt x="1393640" y="375686"/>
                  </a:lnTo>
                  <a:lnTo>
                    <a:pt x="1394459" y="327660"/>
                  </a:lnTo>
                  <a:lnTo>
                    <a:pt x="1358040" y="0"/>
                  </a:lnTo>
                  <a:close/>
                </a:path>
              </a:pathLst>
            </a:custGeom>
            <a:solidFill>
              <a:srgbClr val="EEEEE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3419140"/>
              <a:ext cx="3120390" cy="1724660"/>
            </a:xfrm>
            <a:custGeom>
              <a:avLst/>
              <a:gdLst/>
              <a:ahLst/>
              <a:cxnLst/>
              <a:rect l="l" t="t" r="r" b="b"/>
              <a:pathLst>
                <a:path w="3120390" h="1724660">
                  <a:moveTo>
                    <a:pt x="0" y="0"/>
                  </a:moveTo>
                  <a:lnTo>
                    <a:pt x="0" y="1724359"/>
                  </a:lnTo>
                  <a:lnTo>
                    <a:pt x="3120323" y="1724359"/>
                  </a:lnTo>
                  <a:lnTo>
                    <a:pt x="3101067" y="1714945"/>
                  </a:lnTo>
                  <a:lnTo>
                    <a:pt x="3056553" y="1690264"/>
                  </a:lnTo>
                  <a:lnTo>
                    <a:pt x="3013608" y="1663468"/>
                  </a:lnTo>
                  <a:lnTo>
                    <a:pt x="2972328" y="1634640"/>
                  </a:lnTo>
                  <a:lnTo>
                    <a:pt x="2932805" y="1603862"/>
                  </a:lnTo>
                  <a:lnTo>
                    <a:pt x="2895133" y="1571214"/>
                  </a:lnTo>
                  <a:lnTo>
                    <a:pt x="2859405" y="1536780"/>
                  </a:lnTo>
                  <a:lnTo>
                    <a:pt x="2815759" y="1486798"/>
                  </a:lnTo>
                  <a:lnTo>
                    <a:pt x="2772025" y="1425721"/>
                  </a:lnTo>
                  <a:lnTo>
                    <a:pt x="2749843" y="1391775"/>
                  </a:lnTo>
                  <a:lnTo>
                    <a:pt x="2727299" y="1355959"/>
                  </a:lnTo>
                  <a:lnTo>
                    <a:pt x="2704282" y="1318574"/>
                  </a:lnTo>
                  <a:lnTo>
                    <a:pt x="2656372" y="1240304"/>
                  </a:lnTo>
                  <a:lnTo>
                    <a:pt x="2631254" y="1200020"/>
                  </a:lnTo>
                  <a:lnTo>
                    <a:pt x="2605209" y="1159374"/>
                  </a:lnTo>
                  <a:lnTo>
                    <a:pt x="2582878" y="1125808"/>
                  </a:lnTo>
                  <a:lnTo>
                    <a:pt x="1052703" y="1125808"/>
                  </a:lnTo>
                  <a:lnTo>
                    <a:pt x="1007340" y="1123078"/>
                  </a:lnTo>
                  <a:lnTo>
                    <a:pt x="962493" y="1114886"/>
                  </a:lnTo>
                  <a:lnTo>
                    <a:pt x="918777" y="1101226"/>
                  </a:lnTo>
                  <a:lnTo>
                    <a:pt x="876808" y="1082094"/>
                  </a:lnTo>
                  <a:lnTo>
                    <a:pt x="836451" y="1056148"/>
                  </a:lnTo>
                  <a:lnTo>
                    <a:pt x="801243" y="1026358"/>
                  </a:lnTo>
                  <a:lnTo>
                    <a:pt x="770652" y="993118"/>
                  </a:lnTo>
                  <a:lnTo>
                    <a:pt x="744145" y="956823"/>
                  </a:lnTo>
                  <a:lnTo>
                    <a:pt x="721192" y="917865"/>
                  </a:lnTo>
                  <a:lnTo>
                    <a:pt x="701259" y="876639"/>
                  </a:lnTo>
                  <a:lnTo>
                    <a:pt x="683815" y="833538"/>
                  </a:lnTo>
                  <a:lnTo>
                    <a:pt x="668328" y="788957"/>
                  </a:lnTo>
                  <a:lnTo>
                    <a:pt x="654264" y="743288"/>
                  </a:lnTo>
                  <a:lnTo>
                    <a:pt x="641094" y="696926"/>
                  </a:lnTo>
                  <a:lnTo>
                    <a:pt x="628283" y="650264"/>
                  </a:lnTo>
                  <a:lnTo>
                    <a:pt x="615300" y="603696"/>
                  </a:lnTo>
                  <a:lnTo>
                    <a:pt x="601614" y="557616"/>
                  </a:lnTo>
                  <a:lnTo>
                    <a:pt x="586692" y="512417"/>
                  </a:lnTo>
                  <a:lnTo>
                    <a:pt x="570001" y="468494"/>
                  </a:lnTo>
                  <a:lnTo>
                    <a:pt x="549614" y="424779"/>
                  </a:lnTo>
                  <a:lnTo>
                    <a:pt x="526541" y="382599"/>
                  </a:lnTo>
                  <a:lnTo>
                    <a:pt x="500890" y="342029"/>
                  </a:lnTo>
                  <a:lnTo>
                    <a:pt x="472770" y="303143"/>
                  </a:lnTo>
                  <a:lnTo>
                    <a:pt x="442288" y="266018"/>
                  </a:lnTo>
                  <a:lnTo>
                    <a:pt x="409554" y="230728"/>
                  </a:lnTo>
                  <a:lnTo>
                    <a:pt x="374675" y="197349"/>
                  </a:lnTo>
                  <a:lnTo>
                    <a:pt x="337760" y="165956"/>
                  </a:lnTo>
                  <a:lnTo>
                    <a:pt x="298917" y="136625"/>
                  </a:lnTo>
                  <a:lnTo>
                    <a:pt x="258254" y="109431"/>
                  </a:lnTo>
                  <a:lnTo>
                    <a:pt x="215880" y="84450"/>
                  </a:lnTo>
                  <a:lnTo>
                    <a:pt x="171903" y="61756"/>
                  </a:lnTo>
                  <a:lnTo>
                    <a:pt x="126432" y="41425"/>
                  </a:lnTo>
                  <a:lnTo>
                    <a:pt x="79574" y="23533"/>
                  </a:lnTo>
                  <a:lnTo>
                    <a:pt x="31438" y="8154"/>
                  </a:lnTo>
                  <a:lnTo>
                    <a:pt x="0" y="0"/>
                  </a:lnTo>
                  <a:close/>
                </a:path>
                <a:path w="3120390" h="1724660">
                  <a:moveTo>
                    <a:pt x="1957451" y="706149"/>
                  </a:moveTo>
                  <a:lnTo>
                    <a:pt x="1901312" y="709153"/>
                  </a:lnTo>
                  <a:lnTo>
                    <a:pt x="1846134" y="717734"/>
                  </a:lnTo>
                  <a:lnTo>
                    <a:pt x="1792070" y="731246"/>
                  </a:lnTo>
                  <a:lnTo>
                    <a:pt x="1739273" y="749043"/>
                  </a:lnTo>
                  <a:lnTo>
                    <a:pt x="1687897" y="770479"/>
                  </a:lnTo>
                  <a:lnTo>
                    <a:pt x="1638095" y="794908"/>
                  </a:lnTo>
                  <a:lnTo>
                    <a:pt x="1590021" y="821682"/>
                  </a:lnTo>
                  <a:lnTo>
                    <a:pt x="1543828" y="850157"/>
                  </a:lnTo>
                  <a:lnTo>
                    <a:pt x="1499670" y="879687"/>
                  </a:lnTo>
                  <a:lnTo>
                    <a:pt x="1457700" y="909624"/>
                  </a:lnTo>
                  <a:lnTo>
                    <a:pt x="1418071" y="939323"/>
                  </a:lnTo>
                  <a:lnTo>
                    <a:pt x="1380938" y="968137"/>
                  </a:lnTo>
                  <a:lnTo>
                    <a:pt x="1314771" y="1020528"/>
                  </a:lnTo>
                  <a:lnTo>
                    <a:pt x="1286044" y="1042813"/>
                  </a:lnTo>
                  <a:lnTo>
                    <a:pt x="1238072" y="1076328"/>
                  </a:lnTo>
                  <a:lnTo>
                    <a:pt x="1194436" y="1097936"/>
                  </a:lnTo>
                  <a:lnTo>
                    <a:pt x="1148516" y="1113403"/>
                  </a:lnTo>
                  <a:lnTo>
                    <a:pt x="1101031" y="1122702"/>
                  </a:lnTo>
                  <a:lnTo>
                    <a:pt x="1052703" y="1125808"/>
                  </a:lnTo>
                  <a:lnTo>
                    <a:pt x="2582878" y="1125808"/>
                  </a:lnTo>
                  <a:lnTo>
                    <a:pt x="2549890" y="1078195"/>
                  </a:lnTo>
                  <a:lnTo>
                    <a:pt x="2520388" y="1038266"/>
                  </a:lnTo>
                  <a:lnTo>
                    <a:pt x="2489509" y="999178"/>
                  </a:lnTo>
                  <a:lnTo>
                    <a:pt x="2457138" y="961234"/>
                  </a:lnTo>
                  <a:lnTo>
                    <a:pt x="2423163" y="924733"/>
                  </a:lnTo>
                  <a:lnTo>
                    <a:pt x="2387470" y="889979"/>
                  </a:lnTo>
                  <a:lnTo>
                    <a:pt x="2349947" y="857271"/>
                  </a:lnTo>
                  <a:lnTo>
                    <a:pt x="2310480" y="826911"/>
                  </a:lnTo>
                  <a:lnTo>
                    <a:pt x="2268957" y="799201"/>
                  </a:lnTo>
                  <a:lnTo>
                    <a:pt x="2225264" y="774441"/>
                  </a:lnTo>
                  <a:lnTo>
                    <a:pt x="2179289" y="752934"/>
                  </a:lnTo>
                  <a:lnTo>
                    <a:pt x="2130919" y="734980"/>
                  </a:lnTo>
                  <a:lnTo>
                    <a:pt x="2080039" y="720880"/>
                  </a:lnTo>
                  <a:lnTo>
                    <a:pt x="2026539" y="710937"/>
                  </a:lnTo>
                  <a:lnTo>
                    <a:pt x="1974568" y="706443"/>
                  </a:lnTo>
                  <a:lnTo>
                    <a:pt x="1957451" y="706149"/>
                  </a:lnTo>
                  <a:close/>
                </a:path>
              </a:pathLst>
            </a:custGeom>
            <a:solidFill>
              <a:srgbClr val="9DCED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4426510"/>
              <a:ext cx="1869439" cy="717550"/>
            </a:xfrm>
            <a:custGeom>
              <a:avLst/>
              <a:gdLst/>
              <a:ahLst/>
              <a:cxnLst/>
              <a:rect l="l" t="t" r="r" b="b"/>
              <a:pathLst>
                <a:path w="1869439" h="717550">
                  <a:moveTo>
                    <a:pt x="105642" y="204117"/>
                  </a:moveTo>
                  <a:lnTo>
                    <a:pt x="66500" y="204117"/>
                  </a:lnTo>
                  <a:lnTo>
                    <a:pt x="47897" y="206801"/>
                  </a:lnTo>
                  <a:lnTo>
                    <a:pt x="28774" y="211696"/>
                  </a:lnTo>
                  <a:lnTo>
                    <a:pt x="9657" y="218908"/>
                  </a:lnTo>
                  <a:lnTo>
                    <a:pt x="0" y="223807"/>
                  </a:lnTo>
                  <a:lnTo>
                    <a:pt x="0" y="716988"/>
                  </a:lnTo>
                  <a:lnTo>
                    <a:pt x="1826687" y="716988"/>
                  </a:lnTo>
                  <a:lnTo>
                    <a:pt x="1832292" y="703772"/>
                  </a:lnTo>
                  <a:lnTo>
                    <a:pt x="1847740" y="655903"/>
                  </a:lnTo>
                  <a:lnTo>
                    <a:pt x="1858917" y="607955"/>
                  </a:lnTo>
                  <a:lnTo>
                    <a:pt x="1866039" y="560710"/>
                  </a:lnTo>
                  <a:lnTo>
                    <a:pt x="1869324" y="514950"/>
                  </a:lnTo>
                  <a:lnTo>
                    <a:pt x="1868988" y="471456"/>
                  </a:lnTo>
                  <a:lnTo>
                    <a:pt x="1865249" y="431011"/>
                  </a:lnTo>
                  <a:lnTo>
                    <a:pt x="1855618" y="383317"/>
                  </a:lnTo>
                  <a:lnTo>
                    <a:pt x="1840669" y="336680"/>
                  </a:lnTo>
                  <a:lnTo>
                    <a:pt x="1823864" y="298397"/>
                  </a:lnTo>
                  <a:lnTo>
                    <a:pt x="524662" y="298397"/>
                  </a:lnTo>
                  <a:lnTo>
                    <a:pt x="467786" y="298105"/>
                  </a:lnTo>
                  <a:lnTo>
                    <a:pt x="413964" y="291635"/>
                  </a:lnTo>
                  <a:lnTo>
                    <a:pt x="363413" y="280595"/>
                  </a:lnTo>
                  <a:lnTo>
                    <a:pt x="315864" y="266578"/>
                  </a:lnTo>
                  <a:lnTo>
                    <a:pt x="270190" y="250893"/>
                  </a:lnTo>
                  <a:lnTo>
                    <a:pt x="226831" y="235311"/>
                  </a:lnTo>
                  <a:lnTo>
                    <a:pt x="185182" y="221294"/>
                  </a:lnTo>
                  <a:lnTo>
                    <a:pt x="144900" y="210383"/>
                  </a:lnTo>
                  <a:lnTo>
                    <a:pt x="105642" y="204117"/>
                  </a:lnTo>
                  <a:close/>
                </a:path>
                <a:path w="1869439" h="717550">
                  <a:moveTo>
                    <a:pt x="1371473" y="0"/>
                  </a:moveTo>
                  <a:lnTo>
                    <a:pt x="1298829" y="2525"/>
                  </a:lnTo>
                  <a:lnTo>
                    <a:pt x="1245779" y="9643"/>
                  </a:lnTo>
                  <a:lnTo>
                    <a:pt x="1194891" y="20684"/>
                  </a:lnTo>
                  <a:lnTo>
                    <a:pt x="1145942" y="35119"/>
                  </a:lnTo>
                  <a:lnTo>
                    <a:pt x="1098710" y="52419"/>
                  </a:lnTo>
                  <a:lnTo>
                    <a:pt x="1052974" y="72055"/>
                  </a:lnTo>
                  <a:lnTo>
                    <a:pt x="1008511" y="93497"/>
                  </a:lnTo>
                  <a:lnTo>
                    <a:pt x="965098" y="116217"/>
                  </a:lnTo>
                  <a:lnTo>
                    <a:pt x="922513" y="139685"/>
                  </a:lnTo>
                  <a:lnTo>
                    <a:pt x="838939" y="186750"/>
                  </a:lnTo>
                  <a:lnTo>
                    <a:pt x="797506" y="209288"/>
                  </a:lnTo>
                  <a:lnTo>
                    <a:pt x="756012" y="230458"/>
                  </a:lnTo>
                  <a:lnTo>
                    <a:pt x="714235" y="249731"/>
                  </a:lnTo>
                  <a:lnTo>
                    <a:pt x="671953" y="266578"/>
                  </a:lnTo>
                  <a:lnTo>
                    <a:pt x="628552" y="280595"/>
                  </a:lnTo>
                  <a:lnTo>
                    <a:pt x="628410" y="280595"/>
                  </a:lnTo>
                  <a:lnTo>
                    <a:pt x="584983" y="290875"/>
                  </a:lnTo>
                  <a:lnTo>
                    <a:pt x="539851" y="297267"/>
                  </a:lnTo>
                  <a:lnTo>
                    <a:pt x="534822" y="297724"/>
                  </a:lnTo>
                  <a:lnTo>
                    <a:pt x="529742" y="298105"/>
                  </a:lnTo>
                  <a:lnTo>
                    <a:pt x="524662" y="298397"/>
                  </a:lnTo>
                  <a:lnTo>
                    <a:pt x="1823864" y="298397"/>
                  </a:lnTo>
                  <a:lnTo>
                    <a:pt x="1796546" y="248156"/>
                  </a:lnTo>
                  <a:lnTo>
                    <a:pt x="1768234" y="207056"/>
                  </a:lnTo>
                  <a:lnTo>
                    <a:pt x="1736331" y="168590"/>
                  </a:lnTo>
                  <a:lnTo>
                    <a:pt x="1701267" y="133151"/>
                  </a:lnTo>
                  <a:lnTo>
                    <a:pt x="1663476" y="101135"/>
                  </a:lnTo>
                  <a:lnTo>
                    <a:pt x="1623387" y="72934"/>
                  </a:lnTo>
                  <a:lnTo>
                    <a:pt x="1581432" y="48943"/>
                  </a:lnTo>
                  <a:lnTo>
                    <a:pt x="1538043" y="29556"/>
                  </a:lnTo>
                  <a:lnTo>
                    <a:pt x="1493652" y="15167"/>
                  </a:lnTo>
                  <a:lnTo>
                    <a:pt x="1448689" y="6170"/>
                  </a:lnTo>
                  <a:lnTo>
                    <a:pt x="1409486" y="1927"/>
                  </a:lnTo>
                  <a:lnTo>
                    <a:pt x="1371473" y="0"/>
                  </a:lnTo>
                  <a:close/>
                </a:path>
              </a:pathLst>
            </a:custGeom>
            <a:solidFill>
              <a:srgbClr val="285E88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82696" y="4768596"/>
            <a:ext cx="163067" cy="16459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26591" y="4210811"/>
            <a:ext cx="99060" cy="97535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4864" y="2907792"/>
            <a:ext cx="164592" cy="164591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256532" y="4901184"/>
            <a:ext cx="99059" cy="99059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559052" y="3910584"/>
            <a:ext cx="99059" cy="99059"/>
          </a:xfrm>
          <a:prstGeom prst="rect">
            <a:avLst/>
          </a:prstGeom>
        </p:spPr>
      </p:pic>
      <p:grpSp>
        <p:nvGrpSpPr>
          <p:cNvPr id="11" name="object 11" descr=""/>
          <p:cNvGrpSpPr/>
          <p:nvPr/>
        </p:nvGrpSpPr>
        <p:grpSpPr>
          <a:xfrm>
            <a:off x="6109707" y="0"/>
            <a:ext cx="3034665" cy="5143500"/>
            <a:chOff x="6109707" y="0"/>
            <a:chExt cx="3034665" cy="5143500"/>
          </a:xfrm>
        </p:grpSpPr>
        <p:sp>
          <p:nvSpPr>
            <p:cNvPr id="12" name="object 12" descr=""/>
            <p:cNvSpPr/>
            <p:nvPr/>
          </p:nvSpPr>
          <p:spPr>
            <a:xfrm>
              <a:off x="7662671" y="1089188"/>
              <a:ext cx="1481455" cy="4054475"/>
            </a:xfrm>
            <a:custGeom>
              <a:avLst/>
              <a:gdLst/>
              <a:ahLst/>
              <a:cxnLst/>
              <a:rect l="l" t="t" r="r" b="b"/>
              <a:pathLst>
                <a:path w="1481454" h="4054475">
                  <a:moveTo>
                    <a:pt x="1481327" y="0"/>
                  </a:moveTo>
                  <a:lnTo>
                    <a:pt x="1409914" y="49126"/>
                  </a:lnTo>
                  <a:lnTo>
                    <a:pt x="1371494" y="80060"/>
                  </a:lnTo>
                  <a:lnTo>
                    <a:pt x="1336095" y="112003"/>
                  </a:lnTo>
                  <a:lnTo>
                    <a:pt x="1303610" y="144930"/>
                  </a:lnTo>
                  <a:lnTo>
                    <a:pt x="1273929" y="178816"/>
                  </a:lnTo>
                  <a:lnTo>
                    <a:pt x="1246947" y="213633"/>
                  </a:lnTo>
                  <a:lnTo>
                    <a:pt x="1222553" y="249358"/>
                  </a:lnTo>
                  <a:lnTo>
                    <a:pt x="1200641" y="285963"/>
                  </a:lnTo>
                  <a:lnTo>
                    <a:pt x="1181103" y="323424"/>
                  </a:lnTo>
                  <a:lnTo>
                    <a:pt x="1163830" y="361714"/>
                  </a:lnTo>
                  <a:lnTo>
                    <a:pt x="1148714" y="400808"/>
                  </a:lnTo>
                  <a:lnTo>
                    <a:pt x="1135648" y="440679"/>
                  </a:lnTo>
                  <a:lnTo>
                    <a:pt x="1124523" y="481303"/>
                  </a:lnTo>
                  <a:lnTo>
                    <a:pt x="1115232" y="522653"/>
                  </a:lnTo>
                  <a:lnTo>
                    <a:pt x="1107667" y="564705"/>
                  </a:lnTo>
                  <a:lnTo>
                    <a:pt x="1101719" y="607430"/>
                  </a:lnTo>
                  <a:lnTo>
                    <a:pt x="1097281" y="650806"/>
                  </a:lnTo>
                  <a:lnTo>
                    <a:pt x="1094245" y="694804"/>
                  </a:lnTo>
                  <a:lnTo>
                    <a:pt x="1092502" y="739401"/>
                  </a:lnTo>
                  <a:lnTo>
                    <a:pt x="1091946" y="784569"/>
                  </a:lnTo>
                  <a:lnTo>
                    <a:pt x="1092519" y="832570"/>
                  </a:lnTo>
                  <a:lnTo>
                    <a:pt x="1094155" y="881143"/>
                  </a:lnTo>
                  <a:lnTo>
                    <a:pt x="1096730" y="930258"/>
                  </a:lnTo>
                  <a:lnTo>
                    <a:pt x="1100118" y="979885"/>
                  </a:lnTo>
                  <a:lnTo>
                    <a:pt x="1104194" y="1029994"/>
                  </a:lnTo>
                  <a:lnTo>
                    <a:pt x="1108833" y="1080557"/>
                  </a:lnTo>
                  <a:lnTo>
                    <a:pt x="1113910" y="1131542"/>
                  </a:lnTo>
                  <a:lnTo>
                    <a:pt x="1119299" y="1182920"/>
                  </a:lnTo>
                  <a:lnTo>
                    <a:pt x="1124876" y="1234662"/>
                  </a:lnTo>
                  <a:lnTo>
                    <a:pt x="1130516" y="1286738"/>
                  </a:lnTo>
                  <a:lnTo>
                    <a:pt x="1136093" y="1339117"/>
                  </a:lnTo>
                  <a:lnTo>
                    <a:pt x="1141482" y="1391770"/>
                  </a:lnTo>
                  <a:lnTo>
                    <a:pt x="1146559" y="1444668"/>
                  </a:lnTo>
                  <a:lnTo>
                    <a:pt x="1151198" y="1497780"/>
                  </a:lnTo>
                  <a:lnTo>
                    <a:pt x="1155274" y="1551077"/>
                  </a:lnTo>
                  <a:lnTo>
                    <a:pt x="1158662" y="1604529"/>
                  </a:lnTo>
                  <a:lnTo>
                    <a:pt x="1161237" y="1658106"/>
                  </a:lnTo>
                  <a:lnTo>
                    <a:pt x="1162873" y="1711779"/>
                  </a:lnTo>
                  <a:lnTo>
                    <a:pt x="1163447" y="1765517"/>
                  </a:lnTo>
                  <a:lnTo>
                    <a:pt x="1162943" y="1814246"/>
                  </a:lnTo>
                  <a:lnTo>
                    <a:pt x="1161369" y="1862978"/>
                  </a:lnTo>
                  <a:lnTo>
                    <a:pt x="1158631" y="1911691"/>
                  </a:lnTo>
                  <a:lnTo>
                    <a:pt x="1154636" y="1960367"/>
                  </a:lnTo>
                  <a:lnTo>
                    <a:pt x="1149289" y="2008982"/>
                  </a:lnTo>
                  <a:lnTo>
                    <a:pt x="1142497" y="2057518"/>
                  </a:lnTo>
                  <a:lnTo>
                    <a:pt x="1134167" y="2105952"/>
                  </a:lnTo>
                  <a:lnTo>
                    <a:pt x="1124203" y="2154264"/>
                  </a:lnTo>
                  <a:lnTo>
                    <a:pt x="1113044" y="2199561"/>
                  </a:lnTo>
                  <a:lnTo>
                    <a:pt x="1100420" y="2241711"/>
                  </a:lnTo>
                  <a:lnTo>
                    <a:pt x="1086386" y="2280908"/>
                  </a:lnTo>
                  <a:lnTo>
                    <a:pt x="1070994" y="2317345"/>
                  </a:lnTo>
                  <a:lnTo>
                    <a:pt x="1036347" y="2382716"/>
                  </a:lnTo>
                  <a:lnTo>
                    <a:pt x="996901" y="2439374"/>
                  </a:lnTo>
                  <a:lnTo>
                    <a:pt x="953078" y="2488870"/>
                  </a:lnTo>
                  <a:lnTo>
                    <a:pt x="905300" y="2532754"/>
                  </a:lnTo>
                  <a:lnTo>
                    <a:pt x="853988" y="2572575"/>
                  </a:lnTo>
                  <a:lnTo>
                    <a:pt x="799565" y="2609884"/>
                  </a:lnTo>
                  <a:lnTo>
                    <a:pt x="652666" y="2702338"/>
                  </a:lnTo>
                  <a:lnTo>
                    <a:pt x="621849" y="2722239"/>
                  </a:lnTo>
                  <a:lnTo>
                    <a:pt x="559201" y="2765001"/>
                  </a:lnTo>
                  <a:lnTo>
                    <a:pt x="527475" y="2788249"/>
                  </a:lnTo>
                  <a:lnTo>
                    <a:pt x="495551" y="2813001"/>
                  </a:lnTo>
                  <a:lnTo>
                    <a:pt x="463483" y="2839450"/>
                  </a:lnTo>
                  <a:lnTo>
                    <a:pt x="431322" y="2867789"/>
                  </a:lnTo>
                  <a:lnTo>
                    <a:pt x="399122" y="2898214"/>
                  </a:lnTo>
                  <a:lnTo>
                    <a:pt x="366935" y="2930917"/>
                  </a:lnTo>
                  <a:lnTo>
                    <a:pt x="334814" y="2966092"/>
                  </a:lnTo>
                  <a:lnTo>
                    <a:pt x="302812" y="3003933"/>
                  </a:lnTo>
                  <a:lnTo>
                    <a:pt x="270982" y="3044634"/>
                  </a:lnTo>
                  <a:lnTo>
                    <a:pt x="239376" y="3088389"/>
                  </a:lnTo>
                  <a:lnTo>
                    <a:pt x="208047" y="3135390"/>
                  </a:lnTo>
                  <a:lnTo>
                    <a:pt x="177047" y="3185833"/>
                  </a:lnTo>
                  <a:lnTo>
                    <a:pt x="146430" y="3239911"/>
                  </a:lnTo>
                  <a:lnTo>
                    <a:pt x="120872" y="3289740"/>
                  </a:lnTo>
                  <a:lnTo>
                    <a:pt x="98101" y="3339746"/>
                  </a:lnTo>
                  <a:lnTo>
                    <a:pt x="78009" y="3389862"/>
                  </a:lnTo>
                  <a:lnTo>
                    <a:pt x="60489" y="3440019"/>
                  </a:lnTo>
                  <a:lnTo>
                    <a:pt x="45433" y="3490148"/>
                  </a:lnTo>
                  <a:lnTo>
                    <a:pt x="32734" y="3540182"/>
                  </a:lnTo>
                  <a:lnTo>
                    <a:pt x="22283" y="3590051"/>
                  </a:lnTo>
                  <a:lnTo>
                    <a:pt x="13974" y="3639687"/>
                  </a:lnTo>
                  <a:lnTo>
                    <a:pt x="7699" y="3689022"/>
                  </a:lnTo>
                  <a:lnTo>
                    <a:pt x="3350" y="3737988"/>
                  </a:lnTo>
                  <a:lnTo>
                    <a:pt x="819" y="3786516"/>
                  </a:lnTo>
                  <a:lnTo>
                    <a:pt x="0" y="3834537"/>
                  </a:lnTo>
                  <a:lnTo>
                    <a:pt x="24414" y="4054311"/>
                  </a:lnTo>
                  <a:lnTo>
                    <a:pt x="1481327" y="4054311"/>
                  </a:lnTo>
                  <a:lnTo>
                    <a:pt x="1481327" y="0"/>
                  </a:lnTo>
                  <a:close/>
                </a:path>
              </a:pathLst>
            </a:custGeom>
            <a:solidFill>
              <a:srgbClr val="EEEEE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6109707" y="0"/>
              <a:ext cx="3034665" cy="1677035"/>
            </a:xfrm>
            <a:custGeom>
              <a:avLst/>
              <a:gdLst/>
              <a:ahLst/>
              <a:cxnLst/>
              <a:rect l="l" t="t" r="r" b="b"/>
              <a:pathLst>
                <a:path w="3034665" h="1677035">
                  <a:moveTo>
                    <a:pt x="3034292" y="567054"/>
                  </a:moveTo>
                  <a:lnTo>
                    <a:pt x="1997591" y="567054"/>
                  </a:lnTo>
                  <a:lnTo>
                    <a:pt x="2042327" y="569745"/>
                  </a:lnTo>
                  <a:lnTo>
                    <a:pt x="2086586" y="577818"/>
                  </a:lnTo>
                  <a:lnTo>
                    <a:pt x="2129750" y="591272"/>
                  </a:lnTo>
                  <a:lnTo>
                    <a:pt x="2171200" y="610108"/>
                  </a:lnTo>
                  <a:lnTo>
                    <a:pt x="2211054" y="635704"/>
                  </a:lnTo>
                  <a:lnTo>
                    <a:pt x="2245824" y="665090"/>
                  </a:lnTo>
                  <a:lnTo>
                    <a:pt x="2276037" y="697880"/>
                  </a:lnTo>
                  <a:lnTo>
                    <a:pt x="2302217" y="733683"/>
                  </a:lnTo>
                  <a:lnTo>
                    <a:pt x="2324889" y="772112"/>
                  </a:lnTo>
                  <a:lnTo>
                    <a:pt x="2344578" y="812779"/>
                  </a:lnTo>
                  <a:lnTo>
                    <a:pt x="2361811" y="855295"/>
                  </a:lnTo>
                  <a:lnTo>
                    <a:pt x="2377111" y="899272"/>
                  </a:lnTo>
                  <a:lnTo>
                    <a:pt x="2391004" y="944321"/>
                  </a:lnTo>
                  <a:lnTo>
                    <a:pt x="2404015" y="990054"/>
                  </a:lnTo>
                  <a:lnTo>
                    <a:pt x="2416669" y="1036083"/>
                  </a:lnTo>
                  <a:lnTo>
                    <a:pt x="2429492" y="1082019"/>
                  </a:lnTo>
                  <a:lnTo>
                    <a:pt x="2443008" y="1127475"/>
                  </a:lnTo>
                  <a:lnTo>
                    <a:pt x="2457743" y="1172061"/>
                  </a:lnTo>
                  <a:lnTo>
                    <a:pt x="2474222" y="1215389"/>
                  </a:lnTo>
                  <a:lnTo>
                    <a:pt x="2494358" y="1258495"/>
                  </a:lnTo>
                  <a:lnTo>
                    <a:pt x="2517147" y="1300089"/>
                  </a:lnTo>
                  <a:lnTo>
                    <a:pt x="2542480" y="1340096"/>
                  </a:lnTo>
                  <a:lnTo>
                    <a:pt x="2570251" y="1378444"/>
                  </a:lnTo>
                  <a:lnTo>
                    <a:pt x="2600354" y="1415056"/>
                  </a:lnTo>
                  <a:lnTo>
                    <a:pt x="2632680" y="1449860"/>
                  </a:lnTo>
                  <a:lnTo>
                    <a:pt x="2667125" y="1482779"/>
                  </a:lnTo>
                  <a:lnTo>
                    <a:pt x="2703580" y="1513740"/>
                  </a:lnTo>
                  <a:lnTo>
                    <a:pt x="2741938" y="1542668"/>
                  </a:lnTo>
                  <a:lnTo>
                    <a:pt x="2782093" y="1569490"/>
                  </a:lnTo>
                  <a:lnTo>
                    <a:pt x="2823939" y="1594129"/>
                  </a:lnTo>
                  <a:lnTo>
                    <a:pt x="2867367" y="1616512"/>
                  </a:lnTo>
                  <a:lnTo>
                    <a:pt x="2912272" y="1636564"/>
                  </a:lnTo>
                  <a:lnTo>
                    <a:pt x="2958545" y="1654212"/>
                  </a:lnTo>
                  <a:lnTo>
                    <a:pt x="3006082" y="1669379"/>
                  </a:lnTo>
                  <a:lnTo>
                    <a:pt x="3034292" y="1676687"/>
                  </a:lnTo>
                  <a:lnTo>
                    <a:pt x="3034292" y="567054"/>
                  </a:lnTo>
                  <a:close/>
                </a:path>
                <a:path w="3034665" h="1677035">
                  <a:moveTo>
                    <a:pt x="3034292" y="0"/>
                  </a:moveTo>
                  <a:lnTo>
                    <a:pt x="0" y="0"/>
                  </a:lnTo>
                  <a:lnTo>
                    <a:pt x="18616" y="10307"/>
                  </a:lnTo>
                  <a:lnTo>
                    <a:pt x="61014" y="36723"/>
                  </a:lnTo>
                  <a:lnTo>
                    <a:pt x="101777" y="65145"/>
                  </a:lnTo>
                  <a:lnTo>
                    <a:pt x="140817" y="95496"/>
                  </a:lnTo>
                  <a:lnTo>
                    <a:pt x="178043" y="127697"/>
                  </a:lnTo>
                  <a:lnTo>
                    <a:pt x="213368" y="161671"/>
                  </a:lnTo>
                  <a:lnTo>
                    <a:pt x="256462" y="210960"/>
                  </a:lnTo>
                  <a:lnTo>
                    <a:pt x="299645" y="271195"/>
                  </a:lnTo>
                  <a:lnTo>
                    <a:pt x="321549" y="304675"/>
                  </a:lnTo>
                  <a:lnTo>
                    <a:pt x="343810" y="339999"/>
                  </a:lnTo>
                  <a:lnTo>
                    <a:pt x="413853" y="454071"/>
                  </a:lnTo>
                  <a:lnTo>
                    <a:pt x="438658" y="493803"/>
                  </a:lnTo>
                  <a:lnTo>
                    <a:pt x="464378" y="533894"/>
                  </a:lnTo>
                  <a:lnTo>
                    <a:pt x="491125" y="574047"/>
                  </a:lnTo>
                  <a:lnTo>
                    <a:pt x="519009" y="613965"/>
                  </a:lnTo>
                  <a:lnTo>
                    <a:pt x="548143" y="653350"/>
                  </a:lnTo>
                  <a:lnTo>
                    <a:pt x="578639" y="691906"/>
                  </a:lnTo>
                  <a:lnTo>
                    <a:pt x="610606" y="729334"/>
                  </a:lnTo>
                  <a:lnTo>
                    <a:pt x="644158" y="765338"/>
                  </a:lnTo>
                  <a:lnTo>
                    <a:pt x="679406" y="799621"/>
                  </a:lnTo>
                  <a:lnTo>
                    <a:pt x="716461" y="831885"/>
                  </a:lnTo>
                  <a:lnTo>
                    <a:pt x="755435" y="861833"/>
                  </a:lnTo>
                  <a:lnTo>
                    <a:pt x="796439" y="889168"/>
                  </a:lnTo>
                  <a:lnTo>
                    <a:pt x="839585" y="913594"/>
                  </a:lnTo>
                  <a:lnTo>
                    <a:pt x="884985" y="934811"/>
                  </a:lnTo>
                  <a:lnTo>
                    <a:pt x="932749" y="952525"/>
                  </a:lnTo>
                  <a:lnTo>
                    <a:pt x="982991" y="966436"/>
                  </a:lnTo>
                  <a:lnTo>
                    <a:pt x="1035820" y="976249"/>
                  </a:lnTo>
                  <a:lnTo>
                    <a:pt x="1087166" y="980660"/>
                  </a:lnTo>
                  <a:lnTo>
                    <a:pt x="1104146" y="980948"/>
                  </a:lnTo>
                  <a:lnTo>
                    <a:pt x="1159573" y="977985"/>
                  </a:lnTo>
                  <a:lnTo>
                    <a:pt x="1214052" y="969521"/>
                  </a:lnTo>
                  <a:lnTo>
                    <a:pt x="1267431" y="956194"/>
                  </a:lnTo>
                  <a:lnTo>
                    <a:pt x="1319560" y="938640"/>
                  </a:lnTo>
                  <a:lnTo>
                    <a:pt x="1370286" y="917497"/>
                  </a:lnTo>
                  <a:lnTo>
                    <a:pt x="1419459" y="893403"/>
                  </a:lnTo>
                  <a:lnTo>
                    <a:pt x="1466926" y="866994"/>
                  </a:lnTo>
                  <a:lnTo>
                    <a:pt x="1512535" y="838909"/>
                  </a:lnTo>
                  <a:lnTo>
                    <a:pt x="1556137" y="809783"/>
                  </a:lnTo>
                  <a:lnTo>
                    <a:pt x="1597578" y="780255"/>
                  </a:lnTo>
                  <a:lnTo>
                    <a:pt x="1636708" y="750962"/>
                  </a:lnTo>
                  <a:lnTo>
                    <a:pt x="1673374" y="722541"/>
                  </a:lnTo>
                  <a:lnTo>
                    <a:pt x="1738712" y="670864"/>
                  </a:lnTo>
                  <a:lnTo>
                    <a:pt x="1767080" y="648883"/>
                  </a:lnTo>
                  <a:lnTo>
                    <a:pt x="1814457" y="615823"/>
                  </a:lnTo>
                  <a:lnTo>
                    <a:pt x="1857556" y="594487"/>
                  </a:lnTo>
                  <a:lnTo>
                    <a:pt x="1902928" y="579247"/>
                  </a:lnTo>
                  <a:lnTo>
                    <a:pt x="1949849" y="570102"/>
                  </a:lnTo>
                  <a:lnTo>
                    <a:pt x="1997591" y="567054"/>
                  </a:lnTo>
                  <a:lnTo>
                    <a:pt x="3034292" y="567054"/>
                  </a:lnTo>
                  <a:lnTo>
                    <a:pt x="3034292" y="0"/>
                  </a:lnTo>
                  <a:close/>
                </a:path>
              </a:pathLst>
            </a:custGeom>
            <a:solidFill>
              <a:srgbClr val="9DCED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7301139" y="0"/>
              <a:ext cx="1843405" cy="683895"/>
            </a:xfrm>
            <a:custGeom>
              <a:avLst/>
              <a:gdLst/>
              <a:ahLst/>
              <a:cxnLst/>
              <a:rect l="l" t="t" r="r" b="b"/>
              <a:pathLst>
                <a:path w="1843404" h="683895">
                  <a:moveTo>
                    <a:pt x="1842860" y="0"/>
                  </a:moveTo>
                  <a:lnTo>
                    <a:pt x="32952" y="0"/>
                  </a:lnTo>
                  <a:lnTo>
                    <a:pt x="21284" y="36179"/>
                  </a:lnTo>
                  <a:lnTo>
                    <a:pt x="10259" y="83511"/>
                  </a:lnTo>
                  <a:lnTo>
                    <a:pt x="3236" y="130150"/>
                  </a:lnTo>
                  <a:lnTo>
                    <a:pt x="0" y="175323"/>
                  </a:lnTo>
                  <a:lnTo>
                    <a:pt x="335" y="218260"/>
                  </a:lnTo>
                  <a:lnTo>
                    <a:pt x="4027" y="258190"/>
                  </a:lnTo>
                  <a:lnTo>
                    <a:pt x="13533" y="305250"/>
                  </a:lnTo>
                  <a:lnTo>
                    <a:pt x="28285" y="351270"/>
                  </a:lnTo>
                  <a:lnTo>
                    <a:pt x="47770" y="395658"/>
                  </a:lnTo>
                  <a:lnTo>
                    <a:pt x="47859" y="395862"/>
                  </a:lnTo>
                  <a:lnTo>
                    <a:pt x="71828" y="438635"/>
                  </a:lnTo>
                  <a:lnTo>
                    <a:pt x="99767" y="479199"/>
                  </a:lnTo>
                  <a:lnTo>
                    <a:pt x="131250" y="517164"/>
                  </a:lnTo>
                  <a:lnTo>
                    <a:pt x="165852" y="552141"/>
                  </a:lnTo>
                  <a:lnTo>
                    <a:pt x="203147" y="583740"/>
                  </a:lnTo>
                  <a:lnTo>
                    <a:pt x="242710" y="611571"/>
                  </a:lnTo>
                  <a:lnTo>
                    <a:pt x="284115" y="635244"/>
                  </a:lnTo>
                  <a:lnTo>
                    <a:pt x="326936" y="654369"/>
                  </a:lnTo>
                  <a:lnTo>
                    <a:pt x="370748" y="668557"/>
                  </a:lnTo>
                  <a:lnTo>
                    <a:pt x="415126" y="677417"/>
                  </a:lnTo>
                  <a:lnTo>
                    <a:pt x="453835" y="681636"/>
                  </a:lnTo>
                  <a:lnTo>
                    <a:pt x="491342" y="683545"/>
                  </a:lnTo>
                  <a:lnTo>
                    <a:pt x="527729" y="683311"/>
                  </a:lnTo>
                  <a:lnTo>
                    <a:pt x="615439" y="674061"/>
                  </a:lnTo>
                  <a:lnTo>
                    <a:pt x="665663" y="663150"/>
                  </a:lnTo>
                  <a:lnTo>
                    <a:pt x="713975" y="648892"/>
                  </a:lnTo>
                  <a:lnTo>
                    <a:pt x="760593" y="631807"/>
                  </a:lnTo>
                  <a:lnTo>
                    <a:pt x="805735" y="612418"/>
                  </a:lnTo>
                  <a:lnTo>
                    <a:pt x="849623" y="591248"/>
                  </a:lnTo>
                  <a:lnTo>
                    <a:pt x="892474" y="568819"/>
                  </a:lnTo>
                  <a:lnTo>
                    <a:pt x="934509" y="545652"/>
                  </a:lnTo>
                  <a:lnTo>
                    <a:pt x="1017006" y="499196"/>
                  </a:lnTo>
                  <a:lnTo>
                    <a:pt x="1057906" y="476951"/>
                  </a:lnTo>
                  <a:lnTo>
                    <a:pt x="1098867" y="456057"/>
                  </a:lnTo>
                  <a:lnTo>
                    <a:pt x="1140107" y="437038"/>
                  </a:lnTo>
                  <a:lnTo>
                    <a:pt x="1181708" y="420470"/>
                  </a:lnTo>
                  <a:lnTo>
                    <a:pt x="1224305" y="406710"/>
                  </a:lnTo>
                  <a:lnTo>
                    <a:pt x="1267701" y="396445"/>
                  </a:lnTo>
                  <a:lnTo>
                    <a:pt x="1312254" y="390144"/>
                  </a:lnTo>
                  <a:lnTo>
                    <a:pt x="1321577" y="389299"/>
                  </a:lnTo>
                  <a:lnTo>
                    <a:pt x="1321263" y="389299"/>
                  </a:lnTo>
                  <a:lnTo>
                    <a:pt x="1327240" y="389000"/>
                  </a:lnTo>
                  <a:lnTo>
                    <a:pt x="1842860" y="389000"/>
                  </a:lnTo>
                  <a:lnTo>
                    <a:pt x="1842860" y="0"/>
                  </a:lnTo>
                  <a:close/>
                </a:path>
                <a:path w="1843404" h="683895">
                  <a:moveTo>
                    <a:pt x="1842860" y="389000"/>
                  </a:moveTo>
                  <a:lnTo>
                    <a:pt x="1327240" y="389000"/>
                  </a:lnTo>
                  <a:lnTo>
                    <a:pt x="1383543" y="389299"/>
                  </a:lnTo>
                  <a:lnTo>
                    <a:pt x="1436472" y="395658"/>
                  </a:lnTo>
                  <a:lnTo>
                    <a:pt x="1486364" y="406556"/>
                  </a:lnTo>
                  <a:lnTo>
                    <a:pt x="1533555" y="420470"/>
                  </a:lnTo>
                  <a:lnTo>
                    <a:pt x="1578383" y="435879"/>
                  </a:lnTo>
                  <a:lnTo>
                    <a:pt x="1621183" y="451262"/>
                  </a:lnTo>
                  <a:lnTo>
                    <a:pt x="1662293" y="465096"/>
                  </a:lnTo>
                  <a:lnTo>
                    <a:pt x="1702051" y="475860"/>
                  </a:lnTo>
                  <a:lnTo>
                    <a:pt x="1741160" y="482091"/>
                  </a:lnTo>
                  <a:lnTo>
                    <a:pt x="1778852" y="482091"/>
                  </a:lnTo>
                  <a:lnTo>
                    <a:pt x="1797785" y="479391"/>
                  </a:lnTo>
                  <a:lnTo>
                    <a:pt x="1816682" y="474583"/>
                  </a:lnTo>
                  <a:lnTo>
                    <a:pt x="1835556" y="467465"/>
                  </a:lnTo>
                  <a:lnTo>
                    <a:pt x="1842860" y="463735"/>
                  </a:lnTo>
                  <a:lnTo>
                    <a:pt x="1842860" y="389000"/>
                  </a:lnTo>
                  <a:close/>
                </a:path>
              </a:pathLst>
            </a:custGeom>
            <a:solidFill>
              <a:srgbClr val="285E88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15" name="object 15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34228" y="207263"/>
            <a:ext cx="164592" cy="164591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751064" y="1024127"/>
            <a:ext cx="97535" cy="99060"/>
          </a:xfrm>
          <a:prstGeom prst="rect">
            <a:avLst/>
          </a:prstGeom>
        </p:spPr>
      </p:pic>
      <p:pic>
        <p:nvPicPr>
          <p:cNvPr id="17" name="object 17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980931" y="1940051"/>
            <a:ext cx="163068" cy="163068"/>
          </a:xfrm>
          <a:prstGeom prst="rect">
            <a:avLst/>
          </a:prstGeom>
        </p:spPr>
      </p:pic>
      <p:grpSp>
        <p:nvGrpSpPr>
          <p:cNvPr id="18" name="object 18" descr=""/>
          <p:cNvGrpSpPr/>
          <p:nvPr/>
        </p:nvGrpSpPr>
        <p:grpSpPr>
          <a:xfrm>
            <a:off x="0" y="0"/>
            <a:ext cx="5709285" cy="3726179"/>
            <a:chOff x="0" y="0"/>
            <a:chExt cx="5709285" cy="3726179"/>
          </a:xfrm>
        </p:grpSpPr>
        <p:pic>
          <p:nvPicPr>
            <p:cNvPr id="19" name="object 19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725924" y="140207"/>
              <a:ext cx="97536" cy="99059"/>
            </a:xfrm>
            <a:prstGeom prst="rect">
              <a:avLst/>
            </a:prstGeom>
          </p:spPr>
        </p:pic>
        <p:pic>
          <p:nvPicPr>
            <p:cNvPr id="20" name="object 20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0" y="0"/>
              <a:ext cx="5708903" cy="3726179"/>
            </a:xfrm>
            <a:prstGeom prst="rect">
              <a:avLst/>
            </a:prstGeom>
          </p:spPr>
        </p:pic>
      </p:grp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xfrm>
            <a:off x="5874511" y="1145489"/>
            <a:ext cx="3105785" cy="222123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635">
              <a:lnSpc>
                <a:spcPct val="100000"/>
              </a:lnSpc>
              <a:spcBef>
                <a:spcPts val="100"/>
              </a:spcBef>
            </a:pPr>
            <a:r>
              <a:rPr dirty="0" sz="4800" spc="695">
                <a:solidFill>
                  <a:srgbClr val="1A4568"/>
                </a:solidFill>
                <a:latin typeface="Cambria"/>
                <a:cs typeface="Cambria"/>
              </a:rPr>
              <a:t>GRUPOS </a:t>
            </a:r>
            <a:r>
              <a:rPr dirty="0" sz="4800" spc="775">
                <a:solidFill>
                  <a:srgbClr val="1A4568"/>
                </a:solidFill>
                <a:latin typeface="Cambria"/>
                <a:cs typeface="Cambria"/>
              </a:rPr>
              <a:t>DE </a:t>
            </a:r>
            <a:r>
              <a:rPr dirty="0" sz="4800" spc="580">
                <a:solidFill>
                  <a:srgbClr val="1A4568"/>
                </a:solidFill>
                <a:latin typeface="Cambria"/>
                <a:cs typeface="Cambria"/>
              </a:rPr>
              <a:t>ESTUDIO</a:t>
            </a:r>
            <a:endParaRPr sz="4800">
              <a:latin typeface="Cambria"/>
              <a:cs typeface="Cambria"/>
            </a:endParaRPr>
          </a:p>
        </p:txBody>
      </p:sp>
      <p:pic>
        <p:nvPicPr>
          <p:cNvPr id="22" name="object 22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843076" y="4137777"/>
            <a:ext cx="1100182" cy="743377"/>
          </a:xfrm>
          <a:prstGeom prst="rect">
            <a:avLst/>
          </a:prstGeom>
        </p:spPr>
      </p:pic>
      <p:pic>
        <p:nvPicPr>
          <p:cNvPr id="23" name="object 23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7426452" y="4105655"/>
            <a:ext cx="1717548" cy="726947"/>
          </a:xfrm>
          <a:prstGeom prst="rect">
            <a:avLst/>
          </a:prstGeom>
        </p:spPr>
      </p:pic>
      <p:pic>
        <p:nvPicPr>
          <p:cNvPr id="24" name="object 24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4134656" y="4258394"/>
            <a:ext cx="1190150" cy="48822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1687" y="1179575"/>
            <a:ext cx="2209800" cy="360121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688975" marR="5080" indent="184150">
              <a:lnSpc>
                <a:spcPct val="100000"/>
              </a:lnSpc>
              <a:spcBef>
                <a:spcPts val="100"/>
              </a:spcBef>
            </a:pPr>
            <a:r>
              <a:rPr dirty="0" spc="70"/>
              <a:t>INTERACCIÓN </a:t>
            </a:r>
            <a:r>
              <a:rPr dirty="0" spc="-10"/>
              <a:t>ESTIMULADORA</a:t>
            </a:r>
          </a:p>
        </p:txBody>
      </p:sp>
      <p:sp>
        <p:nvSpPr>
          <p:cNvPr id="4" name="object 4" descr=""/>
          <p:cNvSpPr/>
          <p:nvPr/>
        </p:nvSpPr>
        <p:spPr>
          <a:xfrm>
            <a:off x="6812280" y="915924"/>
            <a:ext cx="2214880" cy="3601720"/>
          </a:xfrm>
          <a:custGeom>
            <a:avLst/>
            <a:gdLst/>
            <a:ahLst/>
            <a:cxnLst/>
            <a:rect l="l" t="t" r="r" b="b"/>
            <a:pathLst>
              <a:path w="2214879" h="3601720">
                <a:moveTo>
                  <a:pt x="1824990" y="2741422"/>
                </a:moveTo>
                <a:lnTo>
                  <a:pt x="1385697" y="2741422"/>
                </a:lnTo>
                <a:lnTo>
                  <a:pt x="1385697" y="3601212"/>
                </a:lnTo>
                <a:lnTo>
                  <a:pt x="1824990" y="3601212"/>
                </a:lnTo>
                <a:lnTo>
                  <a:pt x="1824990" y="2741422"/>
                </a:lnTo>
                <a:close/>
              </a:path>
              <a:path w="2214879" h="3601720">
                <a:moveTo>
                  <a:pt x="1824990" y="0"/>
                </a:moveTo>
                <a:lnTo>
                  <a:pt x="1820418" y="0"/>
                </a:lnTo>
                <a:lnTo>
                  <a:pt x="0" y="2736088"/>
                </a:lnTo>
                <a:lnTo>
                  <a:pt x="0" y="2741422"/>
                </a:lnTo>
                <a:lnTo>
                  <a:pt x="2214372" y="2741422"/>
                </a:lnTo>
                <a:lnTo>
                  <a:pt x="2214372" y="2335911"/>
                </a:lnTo>
                <a:lnTo>
                  <a:pt x="665606" y="2335911"/>
                </a:lnTo>
                <a:lnTo>
                  <a:pt x="1385697" y="1227455"/>
                </a:lnTo>
                <a:lnTo>
                  <a:pt x="1824990" y="1227454"/>
                </a:lnTo>
                <a:lnTo>
                  <a:pt x="1824990" y="0"/>
                </a:lnTo>
                <a:close/>
              </a:path>
              <a:path w="2214879" h="3601720">
                <a:moveTo>
                  <a:pt x="1824990" y="1227454"/>
                </a:moveTo>
                <a:lnTo>
                  <a:pt x="1385697" y="1227455"/>
                </a:lnTo>
                <a:lnTo>
                  <a:pt x="1385697" y="2335911"/>
                </a:lnTo>
                <a:lnTo>
                  <a:pt x="1824990" y="2335911"/>
                </a:lnTo>
                <a:lnTo>
                  <a:pt x="1824990" y="1227454"/>
                </a:lnTo>
                <a:close/>
              </a:path>
            </a:pathLst>
          </a:custGeom>
          <a:solidFill>
            <a:srgbClr val="EBD4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3336797" y="2197100"/>
            <a:ext cx="3328035" cy="1854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9085" marR="378460" indent="-287020">
              <a:lnSpc>
                <a:spcPct val="100000"/>
              </a:lnSpc>
              <a:spcBef>
                <a:spcPts val="100"/>
              </a:spcBef>
              <a:buClr>
                <a:srgbClr val="000000"/>
              </a:buClr>
              <a:buChar char="•"/>
              <a:tabLst>
                <a:tab pos="299085" algn="l"/>
              </a:tabLst>
            </a:pPr>
            <a:r>
              <a:rPr dirty="0" sz="2400" spc="85">
                <a:solidFill>
                  <a:srgbClr val="31937E"/>
                </a:solidFill>
                <a:latin typeface="Arial MT"/>
                <a:cs typeface="Arial MT"/>
              </a:rPr>
              <a:t>AUMENTO</a:t>
            </a:r>
            <a:r>
              <a:rPr dirty="0" sz="2400" spc="145">
                <a:solidFill>
                  <a:srgbClr val="31937E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31937E"/>
                </a:solidFill>
                <a:latin typeface="Arial MT"/>
                <a:cs typeface="Arial MT"/>
              </a:rPr>
              <a:t>DE</a:t>
            </a:r>
            <a:r>
              <a:rPr dirty="0" sz="2400" spc="130">
                <a:solidFill>
                  <a:srgbClr val="31937E"/>
                </a:solidFill>
                <a:latin typeface="Arial MT"/>
                <a:cs typeface="Arial MT"/>
              </a:rPr>
              <a:t> </a:t>
            </a:r>
            <a:r>
              <a:rPr dirty="0" sz="2400" spc="90">
                <a:solidFill>
                  <a:srgbClr val="31937E"/>
                </a:solidFill>
                <a:latin typeface="Arial MT"/>
                <a:cs typeface="Arial MT"/>
              </a:rPr>
              <a:t>LA </a:t>
            </a:r>
            <a:r>
              <a:rPr dirty="0" sz="2400" spc="85">
                <a:solidFill>
                  <a:srgbClr val="31937E"/>
                </a:solidFill>
                <a:latin typeface="Arial MT"/>
                <a:cs typeface="Arial MT"/>
              </a:rPr>
              <a:t>MOTIVACIÓN</a:t>
            </a:r>
            <a:endParaRPr sz="2400">
              <a:latin typeface="Arial MT"/>
              <a:cs typeface="Arial MT"/>
            </a:endParaRPr>
          </a:p>
          <a:p>
            <a:pPr marL="299085" marR="5080" indent="-287020">
              <a:lnSpc>
                <a:spcPct val="100000"/>
              </a:lnSpc>
              <a:buClr>
                <a:srgbClr val="000000"/>
              </a:buClr>
              <a:buChar char="•"/>
              <a:tabLst>
                <a:tab pos="299085" algn="l"/>
              </a:tabLst>
            </a:pPr>
            <a:r>
              <a:rPr dirty="0" sz="2400">
                <a:solidFill>
                  <a:srgbClr val="31937E"/>
                </a:solidFill>
                <a:latin typeface="Arial MT"/>
                <a:cs typeface="Arial MT"/>
              </a:rPr>
              <a:t>ESTÍMULO</a:t>
            </a:r>
            <a:r>
              <a:rPr dirty="0" sz="2400" spc="170">
                <a:solidFill>
                  <a:srgbClr val="31937E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31937E"/>
                </a:solidFill>
                <a:latin typeface="Arial MT"/>
                <a:cs typeface="Arial MT"/>
              </a:rPr>
              <a:t>PARA</a:t>
            </a:r>
            <a:r>
              <a:rPr dirty="0" sz="2400" spc="150">
                <a:solidFill>
                  <a:srgbClr val="31937E"/>
                </a:solidFill>
                <a:latin typeface="Arial MT"/>
                <a:cs typeface="Arial MT"/>
              </a:rPr>
              <a:t> </a:t>
            </a:r>
            <a:r>
              <a:rPr dirty="0" sz="2400" spc="90">
                <a:solidFill>
                  <a:srgbClr val="31937E"/>
                </a:solidFill>
                <a:latin typeface="Arial MT"/>
                <a:cs typeface="Arial MT"/>
              </a:rPr>
              <a:t>LA </a:t>
            </a:r>
            <a:r>
              <a:rPr dirty="0" sz="2400">
                <a:solidFill>
                  <a:srgbClr val="31937E"/>
                </a:solidFill>
                <a:latin typeface="Arial MT"/>
                <a:cs typeface="Arial MT"/>
              </a:rPr>
              <a:t>CREATIVIDAD</a:t>
            </a:r>
            <a:r>
              <a:rPr dirty="0" sz="2400" spc="210">
                <a:solidFill>
                  <a:srgbClr val="31937E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31937E"/>
                </a:solidFill>
                <a:latin typeface="Arial MT"/>
                <a:cs typeface="Arial MT"/>
              </a:rPr>
              <a:t>Y</a:t>
            </a:r>
            <a:r>
              <a:rPr dirty="0" sz="2400" spc="195">
                <a:solidFill>
                  <a:srgbClr val="31937E"/>
                </a:solidFill>
                <a:latin typeface="Arial MT"/>
                <a:cs typeface="Arial MT"/>
              </a:rPr>
              <a:t> </a:t>
            </a:r>
            <a:r>
              <a:rPr dirty="0" sz="2400" spc="90">
                <a:solidFill>
                  <a:srgbClr val="31937E"/>
                </a:solidFill>
                <a:latin typeface="Arial MT"/>
                <a:cs typeface="Arial MT"/>
              </a:rPr>
              <a:t>LA </a:t>
            </a:r>
            <a:r>
              <a:rPr dirty="0" sz="2400" spc="-10">
                <a:solidFill>
                  <a:srgbClr val="31937E"/>
                </a:solidFill>
                <a:latin typeface="Arial MT"/>
                <a:cs typeface="Arial MT"/>
              </a:rPr>
              <a:t>PRODUCTIVIDAD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7595" y="1440180"/>
            <a:ext cx="2068068" cy="299161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73704" y="396621"/>
            <a:ext cx="3194685" cy="11233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641985" marR="5080" indent="-629920">
              <a:lnSpc>
                <a:spcPct val="100000"/>
              </a:lnSpc>
              <a:spcBef>
                <a:spcPts val="100"/>
              </a:spcBef>
            </a:pPr>
            <a:r>
              <a:rPr dirty="0" sz="3600" spc="95">
                <a:solidFill>
                  <a:srgbClr val="DC925C"/>
                </a:solidFill>
              </a:rPr>
              <a:t>EVALUACIÓN </a:t>
            </a:r>
            <a:r>
              <a:rPr dirty="0" sz="3600" spc="-10">
                <a:solidFill>
                  <a:srgbClr val="DC925C"/>
                </a:solidFill>
              </a:rPr>
              <a:t>GRUPAL</a:t>
            </a:r>
            <a:endParaRPr sz="3600"/>
          </a:p>
        </p:txBody>
      </p:sp>
      <p:sp>
        <p:nvSpPr>
          <p:cNvPr id="4" name="object 4" descr=""/>
          <p:cNvSpPr/>
          <p:nvPr/>
        </p:nvSpPr>
        <p:spPr>
          <a:xfrm>
            <a:off x="6720840" y="1050036"/>
            <a:ext cx="2021205" cy="3382010"/>
          </a:xfrm>
          <a:custGeom>
            <a:avLst/>
            <a:gdLst/>
            <a:ahLst/>
            <a:cxnLst/>
            <a:rect l="l" t="t" r="r" b="b"/>
            <a:pathLst>
              <a:path w="2021204" h="3382010">
                <a:moveTo>
                  <a:pt x="1807590" y="0"/>
                </a:moveTo>
                <a:lnTo>
                  <a:pt x="208152" y="0"/>
                </a:lnTo>
                <a:lnTo>
                  <a:pt x="208152" y="1767077"/>
                </a:lnTo>
                <a:lnTo>
                  <a:pt x="213232" y="1767077"/>
                </a:lnTo>
                <a:lnTo>
                  <a:pt x="259451" y="1740470"/>
                </a:lnTo>
                <a:lnTo>
                  <a:pt x="305251" y="1715837"/>
                </a:lnTo>
                <a:lnTo>
                  <a:pt x="350636" y="1693179"/>
                </a:lnTo>
                <a:lnTo>
                  <a:pt x="395607" y="1672496"/>
                </a:lnTo>
                <a:lnTo>
                  <a:pt x="440168" y="1653788"/>
                </a:lnTo>
                <a:lnTo>
                  <a:pt x="484320" y="1637055"/>
                </a:lnTo>
                <a:lnTo>
                  <a:pt x="528065" y="1622297"/>
                </a:lnTo>
                <a:lnTo>
                  <a:pt x="572122" y="1609507"/>
                </a:lnTo>
                <a:lnTo>
                  <a:pt x="617204" y="1598678"/>
                </a:lnTo>
                <a:lnTo>
                  <a:pt x="663313" y="1589814"/>
                </a:lnTo>
                <a:lnTo>
                  <a:pt x="710448" y="1582915"/>
                </a:lnTo>
                <a:lnTo>
                  <a:pt x="758609" y="1577984"/>
                </a:lnTo>
                <a:lnTo>
                  <a:pt x="807797" y="1575025"/>
                </a:lnTo>
                <a:lnTo>
                  <a:pt x="858011" y="1574038"/>
                </a:lnTo>
                <a:lnTo>
                  <a:pt x="915779" y="1575675"/>
                </a:lnTo>
                <a:lnTo>
                  <a:pt x="970901" y="1580587"/>
                </a:lnTo>
                <a:lnTo>
                  <a:pt x="1023378" y="1588774"/>
                </a:lnTo>
                <a:lnTo>
                  <a:pt x="1073210" y="1600235"/>
                </a:lnTo>
                <a:lnTo>
                  <a:pt x="1120398" y="1614971"/>
                </a:lnTo>
                <a:lnTo>
                  <a:pt x="1164940" y="1632982"/>
                </a:lnTo>
                <a:lnTo>
                  <a:pt x="1206837" y="1654268"/>
                </a:lnTo>
                <a:lnTo>
                  <a:pt x="1246090" y="1678828"/>
                </a:lnTo>
                <a:lnTo>
                  <a:pt x="1282697" y="1706663"/>
                </a:lnTo>
                <a:lnTo>
                  <a:pt x="1316660" y="1737773"/>
                </a:lnTo>
                <a:lnTo>
                  <a:pt x="1347977" y="1772158"/>
                </a:lnTo>
                <a:lnTo>
                  <a:pt x="1376641" y="1808944"/>
                </a:lnTo>
                <a:lnTo>
                  <a:pt x="1402571" y="1847330"/>
                </a:lnTo>
                <a:lnTo>
                  <a:pt x="1425770" y="1887315"/>
                </a:lnTo>
                <a:lnTo>
                  <a:pt x="1446238" y="1928897"/>
                </a:lnTo>
                <a:lnTo>
                  <a:pt x="1463974" y="1972076"/>
                </a:lnTo>
                <a:lnTo>
                  <a:pt x="1478980" y="2016852"/>
                </a:lnTo>
                <a:lnTo>
                  <a:pt x="1491257" y="2063225"/>
                </a:lnTo>
                <a:lnTo>
                  <a:pt x="1500804" y="2111192"/>
                </a:lnTo>
                <a:lnTo>
                  <a:pt x="1507623" y="2160755"/>
                </a:lnTo>
                <a:lnTo>
                  <a:pt x="1511714" y="2211912"/>
                </a:lnTo>
                <a:lnTo>
                  <a:pt x="1513077" y="2264664"/>
                </a:lnTo>
                <a:lnTo>
                  <a:pt x="1511275" y="2321421"/>
                </a:lnTo>
                <a:lnTo>
                  <a:pt x="1505869" y="2375946"/>
                </a:lnTo>
                <a:lnTo>
                  <a:pt x="1496858" y="2428238"/>
                </a:lnTo>
                <a:lnTo>
                  <a:pt x="1484243" y="2478298"/>
                </a:lnTo>
                <a:lnTo>
                  <a:pt x="1468024" y="2526125"/>
                </a:lnTo>
                <a:lnTo>
                  <a:pt x="1448201" y="2571719"/>
                </a:lnTo>
                <a:lnTo>
                  <a:pt x="1424773" y="2615081"/>
                </a:lnTo>
                <a:lnTo>
                  <a:pt x="1397741" y="2656210"/>
                </a:lnTo>
                <a:lnTo>
                  <a:pt x="1367105" y="2695106"/>
                </a:lnTo>
                <a:lnTo>
                  <a:pt x="1332864" y="2731770"/>
                </a:lnTo>
                <a:lnTo>
                  <a:pt x="1295797" y="2765546"/>
                </a:lnTo>
                <a:lnTo>
                  <a:pt x="1256755" y="2795766"/>
                </a:lnTo>
                <a:lnTo>
                  <a:pt x="1215738" y="2822429"/>
                </a:lnTo>
                <a:lnTo>
                  <a:pt x="1172745" y="2845536"/>
                </a:lnTo>
                <a:lnTo>
                  <a:pt x="1127775" y="2865088"/>
                </a:lnTo>
                <a:lnTo>
                  <a:pt x="1080828" y="2881084"/>
                </a:lnTo>
                <a:lnTo>
                  <a:pt x="1031903" y="2893524"/>
                </a:lnTo>
                <a:lnTo>
                  <a:pt x="980999" y="2902410"/>
                </a:lnTo>
                <a:lnTo>
                  <a:pt x="928116" y="2907742"/>
                </a:lnTo>
                <a:lnTo>
                  <a:pt x="873251" y="2909519"/>
                </a:lnTo>
                <a:lnTo>
                  <a:pt x="824041" y="2908069"/>
                </a:lnTo>
                <a:lnTo>
                  <a:pt x="775034" y="2903718"/>
                </a:lnTo>
                <a:lnTo>
                  <a:pt x="726234" y="2896467"/>
                </a:lnTo>
                <a:lnTo>
                  <a:pt x="677643" y="2886314"/>
                </a:lnTo>
                <a:lnTo>
                  <a:pt x="629263" y="2873261"/>
                </a:lnTo>
                <a:lnTo>
                  <a:pt x="581097" y="2857306"/>
                </a:lnTo>
                <a:lnTo>
                  <a:pt x="533145" y="2838450"/>
                </a:lnTo>
                <a:lnTo>
                  <a:pt x="486601" y="2817214"/>
                </a:lnTo>
                <a:lnTo>
                  <a:pt x="442760" y="2794111"/>
                </a:lnTo>
                <a:lnTo>
                  <a:pt x="401621" y="2769136"/>
                </a:lnTo>
                <a:lnTo>
                  <a:pt x="363180" y="2742289"/>
                </a:lnTo>
                <a:lnTo>
                  <a:pt x="327437" y="2713567"/>
                </a:lnTo>
                <a:lnTo>
                  <a:pt x="294388" y="2682968"/>
                </a:lnTo>
                <a:lnTo>
                  <a:pt x="264032" y="2650490"/>
                </a:lnTo>
                <a:lnTo>
                  <a:pt x="0" y="3036481"/>
                </a:lnTo>
                <a:lnTo>
                  <a:pt x="34990" y="3068601"/>
                </a:lnTo>
                <a:lnTo>
                  <a:pt x="72310" y="3099533"/>
                </a:lnTo>
                <a:lnTo>
                  <a:pt x="111957" y="3129274"/>
                </a:lnTo>
                <a:lnTo>
                  <a:pt x="153928" y="3157826"/>
                </a:lnTo>
                <a:lnTo>
                  <a:pt x="198219" y="3185189"/>
                </a:lnTo>
                <a:lnTo>
                  <a:pt x="244827" y="3211361"/>
                </a:lnTo>
                <a:lnTo>
                  <a:pt x="293750" y="3236342"/>
                </a:lnTo>
                <a:lnTo>
                  <a:pt x="344984" y="3260133"/>
                </a:lnTo>
                <a:lnTo>
                  <a:pt x="398525" y="3282734"/>
                </a:lnTo>
                <a:lnTo>
                  <a:pt x="448017" y="3301551"/>
                </a:lnTo>
                <a:lnTo>
                  <a:pt x="497965" y="3318386"/>
                </a:lnTo>
                <a:lnTo>
                  <a:pt x="548369" y="3333240"/>
                </a:lnTo>
                <a:lnTo>
                  <a:pt x="599228" y="3346113"/>
                </a:lnTo>
                <a:lnTo>
                  <a:pt x="650541" y="3357005"/>
                </a:lnTo>
                <a:lnTo>
                  <a:pt x="702307" y="3365916"/>
                </a:lnTo>
                <a:lnTo>
                  <a:pt x="754526" y="3372846"/>
                </a:lnTo>
                <a:lnTo>
                  <a:pt x="807197" y="3377796"/>
                </a:lnTo>
                <a:lnTo>
                  <a:pt x="860319" y="3380766"/>
                </a:lnTo>
                <a:lnTo>
                  <a:pt x="913891" y="3381755"/>
                </a:lnTo>
                <a:lnTo>
                  <a:pt x="966708" y="3380715"/>
                </a:lnTo>
                <a:lnTo>
                  <a:pt x="1018539" y="3377593"/>
                </a:lnTo>
                <a:lnTo>
                  <a:pt x="1069385" y="3372391"/>
                </a:lnTo>
                <a:lnTo>
                  <a:pt x="1119246" y="3365108"/>
                </a:lnTo>
                <a:lnTo>
                  <a:pt x="1168120" y="3355744"/>
                </a:lnTo>
                <a:lnTo>
                  <a:pt x="1216009" y="3344300"/>
                </a:lnTo>
                <a:lnTo>
                  <a:pt x="1262910" y="3330776"/>
                </a:lnTo>
                <a:lnTo>
                  <a:pt x="1308824" y="3315172"/>
                </a:lnTo>
                <a:lnTo>
                  <a:pt x="1353750" y="3297488"/>
                </a:lnTo>
                <a:lnTo>
                  <a:pt x="1397688" y="3277724"/>
                </a:lnTo>
                <a:lnTo>
                  <a:pt x="1440637" y="3255881"/>
                </a:lnTo>
                <a:lnTo>
                  <a:pt x="1482598" y="3231959"/>
                </a:lnTo>
                <a:lnTo>
                  <a:pt x="1526973" y="3203843"/>
                </a:lnTo>
                <a:lnTo>
                  <a:pt x="1569629" y="3173965"/>
                </a:lnTo>
                <a:lnTo>
                  <a:pt x="1610566" y="3142323"/>
                </a:lnTo>
                <a:lnTo>
                  <a:pt x="1649784" y="3108919"/>
                </a:lnTo>
                <a:lnTo>
                  <a:pt x="1687283" y="3073753"/>
                </a:lnTo>
                <a:lnTo>
                  <a:pt x="1723062" y="3036823"/>
                </a:lnTo>
                <a:lnTo>
                  <a:pt x="1757122" y="2998131"/>
                </a:lnTo>
                <a:lnTo>
                  <a:pt x="1789463" y="2957677"/>
                </a:lnTo>
                <a:lnTo>
                  <a:pt x="1820085" y="2915459"/>
                </a:lnTo>
                <a:lnTo>
                  <a:pt x="1848987" y="2871479"/>
                </a:lnTo>
                <a:lnTo>
                  <a:pt x="1876170" y="2825737"/>
                </a:lnTo>
                <a:lnTo>
                  <a:pt x="1899266" y="2782562"/>
                </a:lnTo>
                <a:lnTo>
                  <a:pt x="1920355" y="2738504"/>
                </a:lnTo>
                <a:lnTo>
                  <a:pt x="1939438" y="2693563"/>
                </a:lnTo>
                <a:lnTo>
                  <a:pt x="1956514" y="2647739"/>
                </a:lnTo>
                <a:lnTo>
                  <a:pt x="1971583" y="2601032"/>
                </a:lnTo>
                <a:lnTo>
                  <a:pt x="1984644" y="2553444"/>
                </a:lnTo>
                <a:lnTo>
                  <a:pt x="1995697" y="2504974"/>
                </a:lnTo>
                <a:lnTo>
                  <a:pt x="2004742" y="2455624"/>
                </a:lnTo>
                <a:lnTo>
                  <a:pt x="2011777" y="2405393"/>
                </a:lnTo>
                <a:lnTo>
                  <a:pt x="2016802" y="2354283"/>
                </a:lnTo>
                <a:lnTo>
                  <a:pt x="2019818" y="2302292"/>
                </a:lnTo>
                <a:lnTo>
                  <a:pt x="2020824" y="2249424"/>
                </a:lnTo>
                <a:lnTo>
                  <a:pt x="2019838" y="2196254"/>
                </a:lnTo>
                <a:lnTo>
                  <a:pt x="2016880" y="2143839"/>
                </a:lnTo>
                <a:lnTo>
                  <a:pt x="2011951" y="2092181"/>
                </a:lnTo>
                <a:lnTo>
                  <a:pt x="2005048" y="2041278"/>
                </a:lnTo>
                <a:lnTo>
                  <a:pt x="1996173" y="1991131"/>
                </a:lnTo>
                <a:lnTo>
                  <a:pt x="1985323" y="1941739"/>
                </a:lnTo>
                <a:lnTo>
                  <a:pt x="1972498" y="1893103"/>
                </a:lnTo>
                <a:lnTo>
                  <a:pt x="1957699" y="1845223"/>
                </a:lnTo>
                <a:lnTo>
                  <a:pt x="1940923" y="1798099"/>
                </a:lnTo>
                <a:lnTo>
                  <a:pt x="1922172" y="1751730"/>
                </a:lnTo>
                <a:lnTo>
                  <a:pt x="1901443" y="1706118"/>
                </a:lnTo>
                <a:lnTo>
                  <a:pt x="1878817" y="1661701"/>
                </a:lnTo>
                <a:lnTo>
                  <a:pt x="1854300" y="1618921"/>
                </a:lnTo>
                <a:lnTo>
                  <a:pt x="1827895" y="1577778"/>
                </a:lnTo>
                <a:lnTo>
                  <a:pt x="1799600" y="1538270"/>
                </a:lnTo>
                <a:lnTo>
                  <a:pt x="1769416" y="1500397"/>
                </a:lnTo>
                <a:lnTo>
                  <a:pt x="1737343" y="1464159"/>
                </a:lnTo>
                <a:lnTo>
                  <a:pt x="1703380" y="1429554"/>
                </a:lnTo>
                <a:lnTo>
                  <a:pt x="1667528" y="1396583"/>
                </a:lnTo>
                <a:lnTo>
                  <a:pt x="1629787" y="1365245"/>
                </a:lnTo>
                <a:lnTo>
                  <a:pt x="1590157" y="1335539"/>
                </a:lnTo>
                <a:lnTo>
                  <a:pt x="1548637" y="1307464"/>
                </a:lnTo>
                <a:lnTo>
                  <a:pt x="1508971" y="1283549"/>
                </a:lnTo>
                <a:lnTo>
                  <a:pt x="1467823" y="1261713"/>
                </a:lnTo>
                <a:lnTo>
                  <a:pt x="1425193" y="1241956"/>
                </a:lnTo>
                <a:lnTo>
                  <a:pt x="1381082" y="1224280"/>
                </a:lnTo>
                <a:lnTo>
                  <a:pt x="1335489" y="1208682"/>
                </a:lnTo>
                <a:lnTo>
                  <a:pt x="1288414" y="1195165"/>
                </a:lnTo>
                <a:lnTo>
                  <a:pt x="1239858" y="1183727"/>
                </a:lnTo>
                <a:lnTo>
                  <a:pt x="1189820" y="1174369"/>
                </a:lnTo>
                <a:lnTo>
                  <a:pt x="1138300" y="1167090"/>
                </a:lnTo>
                <a:lnTo>
                  <a:pt x="1085299" y="1161891"/>
                </a:lnTo>
                <a:lnTo>
                  <a:pt x="1030816" y="1158771"/>
                </a:lnTo>
                <a:lnTo>
                  <a:pt x="974851" y="1157732"/>
                </a:lnTo>
                <a:lnTo>
                  <a:pt x="924381" y="1158665"/>
                </a:lnTo>
                <a:lnTo>
                  <a:pt x="874532" y="1161464"/>
                </a:lnTo>
                <a:lnTo>
                  <a:pt x="825305" y="1166129"/>
                </a:lnTo>
                <a:lnTo>
                  <a:pt x="776700" y="1172660"/>
                </a:lnTo>
                <a:lnTo>
                  <a:pt x="728718" y="1181058"/>
                </a:lnTo>
                <a:lnTo>
                  <a:pt x="681357" y="1191322"/>
                </a:lnTo>
                <a:lnTo>
                  <a:pt x="634618" y="1203452"/>
                </a:lnTo>
                <a:lnTo>
                  <a:pt x="634618" y="472186"/>
                </a:lnTo>
                <a:lnTo>
                  <a:pt x="1807590" y="472186"/>
                </a:lnTo>
                <a:lnTo>
                  <a:pt x="1807590" y="0"/>
                </a:lnTo>
                <a:close/>
              </a:path>
            </a:pathLst>
          </a:custGeom>
          <a:solidFill>
            <a:srgbClr val="ECC5A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2975610" y="2154377"/>
            <a:ext cx="3076575" cy="14897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286385" marR="5080" indent="-286385">
              <a:lnSpc>
                <a:spcPct val="100000"/>
              </a:lnSpc>
              <a:spcBef>
                <a:spcPts val="100"/>
              </a:spcBef>
              <a:buClr>
                <a:srgbClr val="000000"/>
              </a:buClr>
              <a:buChar char="•"/>
              <a:tabLst>
                <a:tab pos="286385" algn="l"/>
              </a:tabLst>
            </a:pPr>
            <a:r>
              <a:rPr dirty="0" sz="2400">
                <a:solidFill>
                  <a:srgbClr val="285E88"/>
                </a:solidFill>
                <a:latin typeface="Arial MT"/>
                <a:cs typeface="Arial MT"/>
              </a:rPr>
              <a:t>DESARROLLAR</a:t>
            </a:r>
            <a:r>
              <a:rPr dirty="0" sz="2400" spc="6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400" spc="30">
                <a:solidFill>
                  <a:srgbClr val="285E88"/>
                </a:solidFill>
                <a:latin typeface="Arial MT"/>
                <a:cs typeface="Arial MT"/>
              </a:rPr>
              <a:t>EL</a:t>
            </a:r>
            <a:endParaRPr sz="2400">
              <a:latin typeface="Arial MT"/>
              <a:cs typeface="Arial MT"/>
            </a:endParaRPr>
          </a:p>
          <a:p>
            <a:pPr algn="r" marR="28575">
              <a:lnSpc>
                <a:spcPct val="100000"/>
              </a:lnSpc>
              <a:spcBef>
                <a:spcPts val="5"/>
              </a:spcBef>
            </a:pPr>
            <a:r>
              <a:rPr dirty="0" sz="2400">
                <a:solidFill>
                  <a:srgbClr val="285E88"/>
                </a:solidFill>
                <a:latin typeface="Arial MT"/>
                <a:cs typeface="Arial MT"/>
              </a:rPr>
              <a:t>SENTIDO</a:t>
            </a:r>
            <a:r>
              <a:rPr dirty="0" sz="2400" spc="31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400" spc="-10">
                <a:solidFill>
                  <a:srgbClr val="285E88"/>
                </a:solidFill>
                <a:latin typeface="Arial MT"/>
                <a:cs typeface="Arial MT"/>
              </a:rPr>
              <a:t>CRÍTICO</a:t>
            </a:r>
            <a:endParaRPr sz="2400">
              <a:latin typeface="Arial MT"/>
              <a:cs typeface="Arial MT"/>
            </a:endParaRPr>
          </a:p>
          <a:p>
            <a:pPr marL="299085" marR="107950" indent="-287020">
              <a:lnSpc>
                <a:spcPct val="100000"/>
              </a:lnSpc>
              <a:buClr>
                <a:srgbClr val="000000"/>
              </a:buClr>
              <a:buChar char="•"/>
              <a:tabLst>
                <a:tab pos="299085" algn="l"/>
              </a:tabLst>
            </a:pPr>
            <a:r>
              <a:rPr dirty="0" sz="2400">
                <a:solidFill>
                  <a:srgbClr val="285E88"/>
                </a:solidFill>
                <a:latin typeface="Arial MT"/>
                <a:cs typeface="Arial MT"/>
              </a:rPr>
              <a:t>EVITAR</a:t>
            </a:r>
            <a:r>
              <a:rPr dirty="0" sz="2400" spc="8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400" spc="90">
                <a:solidFill>
                  <a:srgbClr val="285E88"/>
                </a:solidFill>
                <a:latin typeface="Arial MT"/>
                <a:cs typeface="Arial MT"/>
              </a:rPr>
              <a:t>LA </a:t>
            </a:r>
            <a:r>
              <a:rPr dirty="0" sz="2400" spc="-10">
                <a:solidFill>
                  <a:srgbClr val="285E88"/>
                </a:solidFill>
                <a:latin typeface="Arial MT"/>
                <a:cs typeface="Arial MT"/>
              </a:rPr>
              <a:t>COMPETITIVIDAD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4000" y="0"/>
                </a:moveTo>
                <a:lnTo>
                  <a:pt x="0" y="0"/>
                </a:lnTo>
                <a:lnTo>
                  <a:pt x="0" y="5143500"/>
                </a:lnTo>
                <a:lnTo>
                  <a:pt x="9144000" y="5143500"/>
                </a:lnTo>
                <a:lnTo>
                  <a:pt x="9144000" y="0"/>
                </a:lnTo>
                <a:close/>
              </a:path>
            </a:pathLst>
          </a:custGeom>
          <a:solidFill>
            <a:srgbClr val="0D2A4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0"/>
            <a:ext cx="6424295" cy="983615"/>
            <a:chOff x="0" y="0"/>
            <a:chExt cx="6424295" cy="983615"/>
          </a:xfrm>
        </p:grpSpPr>
        <p:sp>
          <p:nvSpPr>
            <p:cNvPr id="4" name="object 4" descr=""/>
            <p:cNvSpPr/>
            <p:nvPr/>
          </p:nvSpPr>
          <p:spPr>
            <a:xfrm>
              <a:off x="0" y="0"/>
              <a:ext cx="6424295" cy="795655"/>
            </a:xfrm>
            <a:custGeom>
              <a:avLst/>
              <a:gdLst/>
              <a:ahLst/>
              <a:cxnLst/>
              <a:rect l="l" t="t" r="r" b="b"/>
              <a:pathLst>
                <a:path w="6424295" h="795655">
                  <a:moveTo>
                    <a:pt x="6397641" y="174448"/>
                  </a:moveTo>
                  <a:lnTo>
                    <a:pt x="445785" y="174448"/>
                  </a:lnTo>
                  <a:lnTo>
                    <a:pt x="702285" y="177413"/>
                  </a:lnTo>
                  <a:lnTo>
                    <a:pt x="907078" y="183386"/>
                  </a:lnTo>
                  <a:lnTo>
                    <a:pt x="1111378" y="193148"/>
                  </a:lnTo>
                  <a:lnTo>
                    <a:pt x="1264208" y="203282"/>
                  </a:lnTo>
                  <a:lnTo>
                    <a:pt x="1416643" y="216081"/>
                  </a:lnTo>
                  <a:lnTo>
                    <a:pt x="1568385" y="231643"/>
                  </a:lnTo>
                  <a:lnTo>
                    <a:pt x="1719263" y="249945"/>
                  </a:lnTo>
                  <a:lnTo>
                    <a:pt x="1869377" y="270835"/>
                  </a:lnTo>
                  <a:lnTo>
                    <a:pt x="2018764" y="294108"/>
                  </a:lnTo>
                  <a:lnTo>
                    <a:pt x="2216879" y="328498"/>
                  </a:lnTo>
                  <a:lnTo>
                    <a:pt x="2413853" y="366283"/>
                  </a:lnTo>
                  <a:lnTo>
                    <a:pt x="2658602" y="417555"/>
                  </a:lnTo>
                  <a:lnTo>
                    <a:pt x="2950367" y="483767"/>
                  </a:lnTo>
                  <a:lnTo>
                    <a:pt x="3628785" y="649623"/>
                  </a:lnTo>
                  <a:lnTo>
                    <a:pt x="3776171" y="683723"/>
                  </a:lnTo>
                  <a:lnTo>
                    <a:pt x="3875094" y="704915"/>
                  </a:lnTo>
                  <a:lnTo>
                    <a:pt x="3974708" y="724505"/>
                  </a:lnTo>
                  <a:lnTo>
                    <a:pt x="4024817" y="733599"/>
                  </a:lnTo>
                  <a:lnTo>
                    <a:pt x="4075149" y="742174"/>
                  </a:lnTo>
                  <a:lnTo>
                    <a:pt x="4125722" y="750188"/>
                  </a:lnTo>
                  <a:lnTo>
                    <a:pt x="4175546" y="757270"/>
                  </a:lnTo>
                  <a:lnTo>
                    <a:pt x="4225506" y="763778"/>
                  </a:lnTo>
                  <a:lnTo>
                    <a:pt x="4275591" y="769703"/>
                  </a:lnTo>
                  <a:lnTo>
                    <a:pt x="4325789" y="775038"/>
                  </a:lnTo>
                  <a:lnTo>
                    <a:pt x="4376087" y="779776"/>
                  </a:lnTo>
                  <a:lnTo>
                    <a:pt x="4426473" y="783907"/>
                  </a:lnTo>
                  <a:lnTo>
                    <a:pt x="4476937" y="787425"/>
                  </a:lnTo>
                  <a:lnTo>
                    <a:pt x="4527465" y="790321"/>
                  </a:lnTo>
                  <a:lnTo>
                    <a:pt x="4578046" y="792587"/>
                  </a:lnTo>
                  <a:lnTo>
                    <a:pt x="4628668" y="794215"/>
                  </a:lnTo>
                  <a:lnTo>
                    <a:pt x="4679319" y="795198"/>
                  </a:lnTo>
                  <a:lnTo>
                    <a:pt x="4729988" y="795527"/>
                  </a:lnTo>
                  <a:lnTo>
                    <a:pt x="4744902" y="795527"/>
                  </a:lnTo>
                  <a:lnTo>
                    <a:pt x="4806009" y="794719"/>
                  </a:lnTo>
                  <a:lnTo>
                    <a:pt x="4857547" y="793359"/>
                  </a:lnTo>
                  <a:lnTo>
                    <a:pt x="4909073" y="791307"/>
                  </a:lnTo>
                  <a:lnTo>
                    <a:pt x="4960550" y="788546"/>
                  </a:lnTo>
                  <a:lnTo>
                    <a:pt x="5011939" y="785061"/>
                  </a:lnTo>
                  <a:lnTo>
                    <a:pt x="5063203" y="780838"/>
                  </a:lnTo>
                  <a:lnTo>
                    <a:pt x="5114303" y="775861"/>
                  </a:lnTo>
                  <a:lnTo>
                    <a:pt x="5165201" y="770115"/>
                  </a:lnTo>
                  <a:lnTo>
                    <a:pt x="5215860" y="763585"/>
                  </a:lnTo>
                  <a:lnTo>
                    <a:pt x="5266240" y="756255"/>
                  </a:lnTo>
                  <a:lnTo>
                    <a:pt x="5316305" y="748110"/>
                  </a:lnTo>
                  <a:lnTo>
                    <a:pt x="5366015" y="739135"/>
                  </a:lnTo>
                  <a:lnTo>
                    <a:pt x="5415334" y="729315"/>
                  </a:lnTo>
                  <a:lnTo>
                    <a:pt x="5464222" y="718635"/>
                  </a:lnTo>
                  <a:lnTo>
                    <a:pt x="5512642" y="707078"/>
                  </a:lnTo>
                  <a:lnTo>
                    <a:pt x="5560556" y="694631"/>
                  </a:lnTo>
                  <a:lnTo>
                    <a:pt x="5607925" y="681278"/>
                  </a:lnTo>
                  <a:lnTo>
                    <a:pt x="5654712" y="667004"/>
                  </a:lnTo>
                  <a:lnTo>
                    <a:pt x="5700878" y="651793"/>
                  </a:lnTo>
                  <a:lnTo>
                    <a:pt x="5746386" y="635630"/>
                  </a:lnTo>
                  <a:lnTo>
                    <a:pt x="5791196" y="618500"/>
                  </a:lnTo>
                  <a:lnTo>
                    <a:pt x="5835272" y="600388"/>
                  </a:lnTo>
                  <a:lnTo>
                    <a:pt x="5878576" y="581278"/>
                  </a:lnTo>
                  <a:lnTo>
                    <a:pt x="5922147" y="560847"/>
                  </a:lnTo>
                  <a:lnTo>
                    <a:pt x="5966693" y="538448"/>
                  </a:lnTo>
                  <a:lnTo>
                    <a:pt x="6011739" y="514207"/>
                  </a:lnTo>
                  <a:lnTo>
                    <a:pt x="6056808" y="488249"/>
                  </a:lnTo>
                  <a:lnTo>
                    <a:pt x="6101428" y="460699"/>
                  </a:lnTo>
                  <a:lnTo>
                    <a:pt x="6145121" y="431683"/>
                  </a:lnTo>
                  <a:lnTo>
                    <a:pt x="6187414" y="401325"/>
                  </a:lnTo>
                  <a:lnTo>
                    <a:pt x="6227831" y="369752"/>
                  </a:lnTo>
                  <a:lnTo>
                    <a:pt x="6265897" y="337088"/>
                  </a:lnTo>
                  <a:lnTo>
                    <a:pt x="6301137" y="303459"/>
                  </a:lnTo>
                  <a:lnTo>
                    <a:pt x="6333077" y="268990"/>
                  </a:lnTo>
                  <a:lnTo>
                    <a:pt x="6361241" y="233807"/>
                  </a:lnTo>
                  <a:lnTo>
                    <a:pt x="6385153" y="198034"/>
                  </a:lnTo>
                  <a:lnTo>
                    <a:pt x="6397515" y="174686"/>
                  </a:lnTo>
                  <a:lnTo>
                    <a:pt x="6397641" y="174448"/>
                  </a:lnTo>
                  <a:close/>
                </a:path>
                <a:path w="6424295" h="795655">
                  <a:moveTo>
                    <a:pt x="6344352" y="0"/>
                  </a:moveTo>
                  <a:lnTo>
                    <a:pt x="0" y="0"/>
                  </a:lnTo>
                  <a:lnTo>
                    <a:pt x="0" y="178186"/>
                  </a:lnTo>
                  <a:lnTo>
                    <a:pt x="231934" y="175093"/>
                  </a:lnTo>
                  <a:lnTo>
                    <a:pt x="228888" y="175093"/>
                  </a:lnTo>
                  <a:lnTo>
                    <a:pt x="286222" y="174686"/>
                  </a:lnTo>
                  <a:lnTo>
                    <a:pt x="6397641" y="174448"/>
                  </a:lnTo>
                  <a:lnTo>
                    <a:pt x="6404340" y="161797"/>
                  </a:lnTo>
                  <a:lnTo>
                    <a:pt x="6418326" y="125222"/>
                  </a:lnTo>
                  <a:lnTo>
                    <a:pt x="6423877" y="88595"/>
                  </a:lnTo>
                  <a:lnTo>
                    <a:pt x="6417018" y="57960"/>
                  </a:lnTo>
                  <a:lnTo>
                    <a:pt x="6399261" y="32788"/>
                  </a:lnTo>
                  <a:lnTo>
                    <a:pt x="6372120" y="12552"/>
                  </a:lnTo>
                  <a:lnTo>
                    <a:pt x="6344352" y="0"/>
                  </a:lnTo>
                  <a:close/>
                </a:path>
              </a:pathLst>
            </a:custGeom>
            <a:solidFill>
              <a:srgbClr val="EEEEE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0"/>
              <a:ext cx="2782570" cy="607060"/>
            </a:xfrm>
            <a:custGeom>
              <a:avLst/>
              <a:gdLst/>
              <a:ahLst/>
              <a:cxnLst/>
              <a:rect l="l" t="t" r="r" b="b"/>
              <a:pathLst>
                <a:path w="2782570" h="607060">
                  <a:moveTo>
                    <a:pt x="2649020" y="388238"/>
                  </a:moveTo>
                  <a:lnTo>
                    <a:pt x="884655" y="388238"/>
                  </a:lnTo>
                  <a:lnTo>
                    <a:pt x="921023" y="389091"/>
                  </a:lnTo>
                  <a:lnTo>
                    <a:pt x="967601" y="392285"/>
                  </a:lnTo>
                  <a:lnTo>
                    <a:pt x="1013647" y="397376"/>
                  </a:lnTo>
                  <a:lnTo>
                    <a:pt x="1059249" y="404175"/>
                  </a:lnTo>
                  <a:lnTo>
                    <a:pt x="1104499" y="412491"/>
                  </a:lnTo>
                  <a:lnTo>
                    <a:pt x="1149484" y="422136"/>
                  </a:lnTo>
                  <a:lnTo>
                    <a:pt x="1194296" y="432918"/>
                  </a:lnTo>
                  <a:lnTo>
                    <a:pt x="1239023" y="444650"/>
                  </a:lnTo>
                  <a:lnTo>
                    <a:pt x="1283755" y="457140"/>
                  </a:lnTo>
                  <a:lnTo>
                    <a:pt x="1510626" y="524336"/>
                  </a:lnTo>
                  <a:lnTo>
                    <a:pt x="1557269" y="537396"/>
                  </a:lnTo>
                  <a:lnTo>
                    <a:pt x="1604544" y="549886"/>
                  </a:lnTo>
                  <a:lnTo>
                    <a:pt x="1652541" y="561618"/>
                  </a:lnTo>
                  <a:lnTo>
                    <a:pt x="1701350" y="572400"/>
                  </a:lnTo>
                  <a:lnTo>
                    <a:pt x="1751059" y="582045"/>
                  </a:lnTo>
                  <a:lnTo>
                    <a:pt x="1801758" y="590361"/>
                  </a:lnTo>
                  <a:lnTo>
                    <a:pt x="1853698" y="597175"/>
                  </a:lnTo>
                  <a:lnTo>
                    <a:pt x="1906487" y="602251"/>
                  </a:lnTo>
                  <a:lnTo>
                    <a:pt x="1962538" y="605553"/>
                  </a:lnTo>
                  <a:lnTo>
                    <a:pt x="1966147" y="605553"/>
                  </a:lnTo>
                  <a:lnTo>
                    <a:pt x="2016252" y="606551"/>
                  </a:lnTo>
                  <a:lnTo>
                    <a:pt x="2068601" y="605553"/>
                  </a:lnTo>
                  <a:lnTo>
                    <a:pt x="2122249" y="602472"/>
                  </a:lnTo>
                  <a:lnTo>
                    <a:pt x="2177254" y="597175"/>
                  </a:lnTo>
                  <a:lnTo>
                    <a:pt x="2233676" y="589534"/>
                  </a:lnTo>
                  <a:lnTo>
                    <a:pt x="2285902" y="579600"/>
                  </a:lnTo>
                  <a:lnTo>
                    <a:pt x="2337171" y="566189"/>
                  </a:lnTo>
                  <a:lnTo>
                    <a:pt x="2387176" y="549527"/>
                  </a:lnTo>
                  <a:lnTo>
                    <a:pt x="2435609" y="529840"/>
                  </a:lnTo>
                  <a:lnTo>
                    <a:pt x="2482163" y="507353"/>
                  </a:lnTo>
                  <a:lnTo>
                    <a:pt x="2526529" y="482292"/>
                  </a:lnTo>
                  <a:lnTo>
                    <a:pt x="2568400" y="454884"/>
                  </a:lnTo>
                  <a:lnTo>
                    <a:pt x="2607468" y="425354"/>
                  </a:lnTo>
                  <a:lnTo>
                    <a:pt x="2643426" y="393928"/>
                  </a:lnTo>
                  <a:lnTo>
                    <a:pt x="2649020" y="388238"/>
                  </a:lnTo>
                  <a:close/>
                </a:path>
                <a:path w="2782570" h="607060">
                  <a:moveTo>
                    <a:pt x="2761034" y="0"/>
                  </a:moveTo>
                  <a:lnTo>
                    <a:pt x="0" y="0"/>
                  </a:lnTo>
                  <a:lnTo>
                    <a:pt x="0" y="463022"/>
                  </a:lnTo>
                  <a:lnTo>
                    <a:pt x="34725" y="483799"/>
                  </a:lnTo>
                  <a:lnTo>
                    <a:pt x="84579" y="503682"/>
                  </a:lnTo>
                  <a:lnTo>
                    <a:pt x="142459" y="516715"/>
                  </a:lnTo>
                  <a:lnTo>
                    <a:pt x="199136" y="520700"/>
                  </a:lnTo>
                  <a:lnTo>
                    <a:pt x="239192" y="518868"/>
                  </a:lnTo>
                  <a:lnTo>
                    <a:pt x="279228" y="513729"/>
                  </a:lnTo>
                  <a:lnTo>
                    <a:pt x="319502" y="505815"/>
                  </a:lnTo>
                  <a:lnTo>
                    <a:pt x="360269" y="495661"/>
                  </a:lnTo>
                  <a:lnTo>
                    <a:pt x="401786" y="483799"/>
                  </a:lnTo>
                  <a:lnTo>
                    <a:pt x="533410" y="443306"/>
                  </a:lnTo>
                  <a:lnTo>
                    <a:pt x="580499" y="429950"/>
                  </a:lnTo>
                  <a:lnTo>
                    <a:pt x="629622" y="417554"/>
                  </a:lnTo>
                  <a:lnTo>
                    <a:pt x="681036" y="406651"/>
                  </a:lnTo>
                  <a:lnTo>
                    <a:pt x="734999" y="397775"/>
                  </a:lnTo>
                  <a:lnTo>
                    <a:pt x="791768" y="391460"/>
                  </a:lnTo>
                  <a:lnTo>
                    <a:pt x="851598" y="388238"/>
                  </a:lnTo>
                  <a:lnTo>
                    <a:pt x="2649020" y="388238"/>
                  </a:lnTo>
                  <a:lnTo>
                    <a:pt x="2675965" y="360832"/>
                  </a:lnTo>
                  <a:lnTo>
                    <a:pt x="2704779" y="326291"/>
                  </a:lnTo>
                  <a:lnTo>
                    <a:pt x="2729559" y="290532"/>
                  </a:lnTo>
                  <a:lnTo>
                    <a:pt x="2749998" y="253780"/>
                  </a:lnTo>
                  <a:lnTo>
                    <a:pt x="2765787" y="216261"/>
                  </a:lnTo>
                  <a:lnTo>
                    <a:pt x="2776620" y="178201"/>
                  </a:lnTo>
                  <a:lnTo>
                    <a:pt x="2782189" y="139826"/>
                  </a:lnTo>
                  <a:lnTo>
                    <a:pt x="2782444" y="103650"/>
                  </a:lnTo>
                  <a:lnTo>
                    <a:pt x="2778214" y="65179"/>
                  </a:lnTo>
                  <a:lnTo>
                    <a:pt x="2769336" y="25017"/>
                  </a:lnTo>
                  <a:lnTo>
                    <a:pt x="2761034" y="0"/>
                  </a:lnTo>
                  <a:close/>
                </a:path>
              </a:pathLst>
            </a:custGeom>
            <a:solidFill>
              <a:srgbClr val="80C8D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0"/>
              <a:ext cx="1981835" cy="983615"/>
            </a:xfrm>
            <a:custGeom>
              <a:avLst/>
              <a:gdLst/>
              <a:ahLst/>
              <a:cxnLst/>
              <a:rect l="l" t="t" r="r" b="b"/>
              <a:pathLst>
                <a:path w="1981835" h="983615">
                  <a:moveTo>
                    <a:pt x="1957808" y="246828"/>
                  </a:moveTo>
                  <a:lnTo>
                    <a:pt x="580468" y="246828"/>
                  </a:lnTo>
                  <a:lnTo>
                    <a:pt x="622034" y="250752"/>
                  </a:lnTo>
                  <a:lnTo>
                    <a:pt x="663073" y="259897"/>
                  </a:lnTo>
                  <a:lnTo>
                    <a:pt x="703440" y="275082"/>
                  </a:lnTo>
                  <a:lnTo>
                    <a:pt x="757742" y="309362"/>
                  </a:lnTo>
                  <a:lnTo>
                    <a:pt x="807417" y="357224"/>
                  </a:lnTo>
                  <a:lnTo>
                    <a:pt x="853728" y="415881"/>
                  </a:lnTo>
                  <a:lnTo>
                    <a:pt x="876018" y="448387"/>
                  </a:lnTo>
                  <a:lnTo>
                    <a:pt x="897942" y="482547"/>
                  </a:lnTo>
                  <a:lnTo>
                    <a:pt x="919657" y="518013"/>
                  </a:lnTo>
                  <a:lnTo>
                    <a:pt x="941322" y="554436"/>
                  </a:lnTo>
                  <a:lnTo>
                    <a:pt x="985136" y="628762"/>
                  </a:lnTo>
                  <a:lnTo>
                    <a:pt x="1007600" y="665968"/>
                  </a:lnTo>
                  <a:lnTo>
                    <a:pt x="1030647" y="702738"/>
                  </a:lnTo>
                  <a:lnTo>
                    <a:pt x="1054435" y="738725"/>
                  </a:lnTo>
                  <a:lnTo>
                    <a:pt x="1079122" y="773579"/>
                  </a:lnTo>
                  <a:lnTo>
                    <a:pt x="1104866" y="806953"/>
                  </a:lnTo>
                  <a:lnTo>
                    <a:pt x="1131825" y="838498"/>
                  </a:lnTo>
                  <a:lnTo>
                    <a:pt x="1160157" y="867867"/>
                  </a:lnTo>
                  <a:lnTo>
                    <a:pt x="1190021" y="894710"/>
                  </a:lnTo>
                  <a:lnTo>
                    <a:pt x="1221574" y="918680"/>
                  </a:lnTo>
                  <a:lnTo>
                    <a:pt x="1254976" y="939428"/>
                  </a:lnTo>
                  <a:lnTo>
                    <a:pt x="1290383" y="956606"/>
                  </a:lnTo>
                  <a:lnTo>
                    <a:pt x="1327954" y="969866"/>
                  </a:lnTo>
                  <a:lnTo>
                    <a:pt x="1367848" y="978859"/>
                  </a:lnTo>
                  <a:lnTo>
                    <a:pt x="1410222" y="983237"/>
                  </a:lnTo>
                  <a:lnTo>
                    <a:pt x="1455235" y="982652"/>
                  </a:lnTo>
                  <a:lnTo>
                    <a:pt x="1503045" y="976757"/>
                  </a:lnTo>
                  <a:lnTo>
                    <a:pt x="1570616" y="955022"/>
                  </a:lnTo>
                  <a:lnTo>
                    <a:pt x="1634041" y="915988"/>
                  </a:lnTo>
                  <a:lnTo>
                    <a:pt x="1664114" y="890649"/>
                  </a:lnTo>
                  <a:lnTo>
                    <a:pt x="1693049" y="861785"/>
                  </a:lnTo>
                  <a:lnTo>
                    <a:pt x="1720812" y="829660"/>
                  </a:lnTo>
                  <a:lnTo>
                    <a:pt x="1747370" y="794541"/>
                  </a:lnTo>
                  <a:lnTo>
                    <a:pt x="1772688" y="756695"/>
                  </a:lnTo>
                  <a:lnTo>
                    <a:pt x="1796734" y="716388"/>
                  </a:lnTo>
                  <a:lnTo>
                    <a:pt x="1819472" y="673886"/>
                  </a:lnTo>
                  <a:lnTo>
                    <a:pt x="1840870" y="629455"/>
                  </a:lnTo>
                  <a:lnTo>
                    <a:pt x="1860894" y="583361"/>
                  </a:lnTo>
                  <a:lnTo>
                    <a:pt x="1879510" y="535871"/>
                  </a:lnTo>
                  <a:lnTo>
                    <a:pt x="1896685" y="487251"/>
                  </a:lnTo>
                  <a:lnTo>
                    <a:pt x="1912383" y="437767"/>
                  </a:lnTo>
                  <a:lnTo>
                    <a:pt x="1926573" y="387685"/>
                  </a:lnTo>
                  <a:lnTo>
                    <a:pt x="1939219" y="337271"/>
                  </a:lnTo>
                  <a:lnTo>
                    <a:pt x="1950243" y="287004"/>
                  </a:lnTo>
                  <a:lnTo>
                    <a:pt x="1957719" y="247305"/>
                  </a:lnTo>
                  <a:lnTo>
                    <a:pt x="1957808" y="246828"/>
                  </a:lnTo>
                  <a:close/>
                </a:path>
                <a:path w="1981835" h="983615">
                  <a:moveTo>
                    <a:pt x="1981657" y="0"/>
                  </a:moveTo>
                  <a:lnTo>
                    <a:pt x="0" y="0"/>
                  </a:lnTo>
                  <a:lnTo>
                    <a:pt x="0" y="262704"/>
                  </a:lnTo>
                  <a:lnTo>
                    <a:pt x="58073" y="297845"/>
                  </a:lnTo>
                  <a:lnTo>
                    <a:pt x="129887" y="313738"/>
                  </a:lnTo>
                  <a:lnTo>
                    <a:pt x="167686" y="314347"/>
                  </a:lnTo>
                  <a:lnTo>
                    <a:pt x="206552" y="311159"/>
                  </a:lnTo>
                  <a:lnTo>
                    <a:pt x="246342" y="304992"/>
                  </a:lnTo>
                  <a:lnTo>
                    <a:pt x="286908" y="296667"/>
                  </a:lnTo>
                  <a:lnTo>
                    <a:pt x="411824" y="266941"/>
                  </a:lnTo>
                  <a:lnTo>
                    <a:pt x="454052" y="258181"/>
                  </a:lnTo>
                  <a:lnTo>
                    <a:pt x="496331" y="251363"/>
                  </a:lnTo>
                  <a:lnTo>
                    <a:pt x="538518" y="247305"/>
                  </a:lnTo>
                  <a:lnTo>
                    <a:pt x="580468" y="246828"/>
                  </a:lnTo>
                  <a:lnTo>
                    <a:pt x="1957808" y="246828"/>
                  </a:lnTo>
                  <a:lnTo>
                    <a:pt x="1959749" y="236515"/>
                  </a:lnTo>
                  <a:lnTo>
                    <a:pt x="1967564" y="186705"/>
                  </a:lnTo>
                  <a:lnTo>
                    <a:pt x="1973701" y="137628"/>
                  </a:lnTo>
                  <a:lnTo>
                    <a:pt x="1978127" y="89550"/>
                  </a:lnTo>
                  <a:lnTo>
                    <a:pt x="1980807" y="42739"/>
                  </a:lnTo>
                  <a:lnTo>
                    <a:pt x="1981657" y="0"/>
                  </a:lnTo>
                  <a:close/>
                </a:path>
              </a:pathLst>
            </a:custGeom>
            <a:solidFill>
              <a:srgbClr val="285E8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76499" y="665987"/>
              <a:ext cx="163068" cy="164591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84276" y="606551"/>
              <a:ext cx="97536" cy="99060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172967" y="245363"/>
              <a:ext cx="99059" cy="97536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566916" y="272795"/>
            <a:ext cx="163067" cy="164591"/>
          </a:xfrm>
          <a:prstGeom prst="rect">
            <a:avLst/>
          </a:prstGeom>
        </p:spPr>
      </p:pic>
      <p:grpSp>
        <p:nvGrpSpPr>
          <p:cNvPr id="11" name="object 11" descr=""/>
          <p:cNvGrpSpPr/>
          <p:nvPr/>
        </p:nvGrpSpPr>
        <p:grpSpPr>
          <a:xfrm>
            <a:off x="2669830" y="4242381"/>
            <a:ext cx="6474460" cy="901700"/>
            <a:chOff x="2669830" y="4242381"/>
            <a:chExt cx="6474460" cy="901700"/>
          </a:xfrm>
        </p:grpSpPr>
        <p:sp>
          <p:nvSpPr>
            <p:cNvPr id="12" name="object 12" descr=""/>
            <p:cNvSpPr/>
            <p:nvPr/>
          </p:nvSpPr>
          <p:spPr>
            <a:xfrm>
              <a:off x="2669830" y="4430382"/>
              <a:ext cx="6474460" cy="713740"/>
            </a:xfrm>
            <a:custGeom>
              <a:avLst/>
              <a:gdLst/>
              <a:ahLst/>
              <a:cxnLst/>
              <a:rect l="l" t="t" r="r" b="b"/>
              <a:pathLst>
                <a:path w="6474459" h="713739">
                  <a:moveTo>
                    <a:pt x="1701734" y="0"/>
                  </a:moveTo>
                  <a:lnTo>
                    <a:pt x="1669378" y="0"/>
                  </a:lnTo>
                  <a:lnTo>
                    <a:pt x="1617867" y="682"/>
                  </a:lnTo>
                  <a:lnTo>
                    <a:pt x="1566330" y="2042"/>
                  </a:lnTo>
                  <a:lnTo>
                    <a:pt x="1514804" y="4094"/>
                  </a:lnTo>
                  <a:lnTo>
                    <a:pt x="1463327" y="6853"/>
                  </a:lnTo>
                  <a:lnTo>
                    <a:pt x="1411938" y="10334"/>
                  </a:lnTo>
                  <a:lnTo>
                    <a:pt x="1360674" y="14552"/>
                  </a:lnTo>
                  <a:lnTo>
                    <a:pt x="1309574" y="19522"/>
                  </a:lnTo>
                  <a:lnTo>
                    <a:pt x="1258676" y="25261"/>
                  </a:lnTo>
                  <a:lnTo>
                    <a:pt x="1208017" y="31781"/>
                  </a:lnTo>
                  <a:lnTo>
                    <a:pt x="1157636" y="39100"/>
                  </a:lnTo>
                  <a:lnTo>
                    <a:pt x="1107572" y="47231"/>
                  </a:lnTo>
                  <a:lnTo>
                    <a:pt x="1057861" y="56190"/>
                  </a:lnTo>
                  <a:lnTo>
                    <a:pt x="1008543" y="65992"/>
                  </a:lnTo>
                  <a:lnTo>
                    <a:pt x="959654" y="76652"/>
                  </a:lnTo>
                  <a:lnTo>
                    <a:pt x="911234" y="88186"/>
                  </a:lnTo>
                  <a:lnTo>
                    <a:pt x="862918" y="100721"/>
                  </a:lnTo>
                  <a:lnTo>
                    <a:pt x="815951" y="113933"/>
                  </a:lnTo>
                  <a:lnTo>
                    <a:pt x="769165" y="128177"/>
                  </a:lnTo>
                  <a:lnTo>
                    <a:pt x="722998" y="143354"/>
                  </a:lnTo>
                  <a:lnTo>
                    <a:pt x="677491" y="159480"/>
                  </a:lnTo>
                  <a:lnTo>
                    <a:pt x="632680" y="176570"/>
                  </a:lnTo>
                  <a:lnTo>
                    <a:pt x="588604" y="194639"/>
                  </a:lnTo>
                  <a:lnTo>
                    <a:pt x="545301" y="213702"/>
                  </a:lnTo>
                  <a:lnTo>
                    <a:pt x="501729" y="234113"/>
                  </a:lnTo>
                  <a:lnTo>
                    <a:pt x="457183" y="256486"/>
                  </a:lnTo>
                  <a:lnTo>
                    <a:pt x="412138" y="280697"/>
                  </a:lnTo>
                  <a:lnTo>
                    <a:pt x="367068" y="306620"/>
                  </a:lnTo>
                  <a:lnTo>
                    <a:pt x="322449" y="334131"/>
                  </a:lnTo>
                  <a:lnTo>
                    <a:pt x="278755" y="363104"/>
                  </a:lnTo>
                  <a:lnTo>
                    <a:pt x="236463" y="393415"/>
                  </a:lnTo>
                  <a:lnTo>
                    <a:pt x="196046" y="424938"/>
                  </a:lnTo>
                  <a:lnTo>
                    <a:pt x="157979" y="457549"/>
                  </a:lnTo>
                  <a:lnTo>
                    <a:pt x="122739" y="491121"/>
                  </a:lnTo>
                  <a:lnTo>
                    <a:pt x="90800" y="525532"/>
                  </a:lnTo>
                  <a:lnTo>
                    <a:pt x="62636" y="560654"/>
                  </a:lnTo>
                  <a:lnTo>
                    <a:pt x="38723" y="596364"/>
                  </a:lnTo>
                  <a:lnTo>
                    <a:pt x="19537" y="632536"/>
                  </a:lnTo>
                  <a:lnTo>
                    <a:pt x="5551" y="669046"/>
                  </a:lnTo>
                  <a:lnTo>
                    <a:pt x="0" y="705606"/>
                  </a:lnTo>
                  <a:lnTo>
                    <a:pt x="1684" y="713117"/>
                  </a:lnTo>
                  <a:lnTo>
                    <a:pt x="6474169" y="713117"/>
                  </a:lnTo>
                  <a:lnTo>
                    <a:pt x="6474169" y="619846"/>
                  </a:lnTo>
                  <a:lnTo>
                    <a:pt x="5978703" y="619846"/>
                  </a:lnTo>
                  <a:lnTo>
                    <a:pt x="5929689" y="619630"/>
                  </a:lnTo>
                  <a:lnTo>
                    <a:pt x="5882347" y="619282"/>
                  </a:lnTo>
                  <a:lnTo>
                    <a:pt x="5675318" y="615853"/>
                  </a:lnTo>
                  <a:lnTo>
                    <a:pt x="5674556" y="615853"/>
                  </a:lnTo>
                  <a:lnTo>
                    <a:pt x="5465693" y="608907"/>
                  </a:lnTo>
                  <a:lnTo>
                    <a:pt x="5312514" y="601239"/>
                  </a:lnTo>
                  <a:lnTo>
                    <a:pt x="5159677" y="591134"/>
                  </a:lnTo>
                  <a:lnTo>
                    <a:pt x="5007236" y="578359"/>
                  </a:lnTo>
                  <a:lnTo>
                    <a:pt x="4855491" y="562819"/>
                  </a:lnTo>
                  <a:lnTo>
                    <a:pt x="4704614" y="544544"/>
                  </a:lnTo>
                  <a:lnTo>
                    <a:pt x="4554500" y="523687"/>
                  </a:lnTo>
                  <a:lnTo>
                    <a:pt x="4405113" y="500449"/>
                  </a:lnTo>
                  <a:lnTo>
                    <a:pt x="4206998" y="466114"/>
                  </a:lnTo>
                  <a:lnTo>
                    <a:pt x="4010023" y="428389"/>
                  </a:lnTo>
                  <a:lnTo>
                    <a:pt x="3765275" y="377197"/>
                  </a:lnTo>
                  <a:lnTo>
                    <a:pt x="3376675" y="288176"/>
                  </a:lnTo>
                  <a:lnTo>
                    <a:pt x="2746074" y="133923"/>
                  </a:lnTo>
                  <a:lnTo>
                    <a:pt x="2647706" y="111481"/>
                  </a:lnTo>
                  <a:lnTo>
                    <a:pt x="2548782" y="90321"/>
                  </a:lnTo>
                  <a:lnTo>
                    <a:pt x="2449168" y="70767"/>
                  </a:lnTo>
                  <a:lnTo>
                    <a:pt x="2399060" y="61692"/>
                  </a:lnTo>
                  <a:lnTo>
                    <a:pt x="2348728" y="53139"/>
                  </a:lnTo>
                  <a:lnTo>
                    <a:pt x="2298155" y="45148"/>
                  </a:lnTo>
                  <a:lnTo>
                    <a:pt x="2248331" y="38085"/>
                  </a:lnTo>
                  <a:lnTo>
                    <a:pt x="2198370" y="31596"/>
                  </a:lnTo>
                  <a:lnTo>
                    <a:pt x="2148285" y="25688"/>
                  </a:lnTo>
                  <a:lnTo>
                    <a:pt x="2098088" y="20368"/>
                  </a:lnTo>
                  <a:lnTo>
                    <a:pt x="2047790" y="15646"/>
                  </a:lnTo>
                  <a:lnTo>
                    <a:pt x="1997403" y="11528"/>
                  </a:lnTo>
                  <a:lnTo>
                    <a:pt x="1946940" y="8022"/>
                  </a:lnTo>
                  <a:lnTo>
                    <a:pt x="1896412" y="5136"/>
                  </a:lnTo>
                  <a:lnTo>
                    <a:pt x="1845831" y="2878"/>
                  </a:lnTo>
                  <a:lnTo>
                    <a:pt x="1795209" y="1256"/>
                  </a:lnTo>
                  <a:lnTo>
                    <a:pt x="1744557" y="277"/>
                  </a:lnTo>
                  <a:lnTo>
                    <a:pt x="1701734" y="0"/>
                  </a:lnTo>
                  <a:close/>
                </a:path>
                <a:path w="6474459" h="713739">
                  <a:moveTo>
                    <a:pt x="6474169" y="615214"/>
                  </a:moveTo>
                  <a:lnTo>
                    <a:pt x="6080714" y="619846"/>
                  </a:lnTo>
                  <a:lnTo>
                    <a:pt x="6474169" y="619846"/>
                  </a:lnTo>
                  <a:lnTo>
                    <a:pt x="6474169" y="615214"/>
                  </a:lnTo>
                  <a:close/>
                </a:path>
              </a:pathLst>
            </a:custGeom>
            <a:solidFill>
              <a:srgbClr val="EEEEE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6312787" y="4619282"/>
              <a:ext cx="2831465" cy="524510"/>
            </a:xfrm>
            <a:custGeom>
              <a:avLst/>
              <a:gdLst/>
              <a:ahLst/>
              <a:cxnLst/>
              <a:rect l="l" t="t" r="r" b="b"/>
              <a:pathLst>
                <a:path w="2831465" h="524510">
                  <a:moveTo>
                    <a:pt x="766192" y="0"/>
                  </a:moveTo>
                  <a:lnTo>
                    <a:pt x="707454" y="1106"/>
                  </a:lnTo>
                  <a:lnTo>
                    <a:pt x="711729" y="1106"/>
                  </a:lnTo>
                  <a:lnTo>
                    <a:pt x="660195" y="4040"/>
                  </a:lnTo>
                  <a:lnTo>
                    <a:pt x="604336" y="9388"/>
                  </a:lnTo>
                  <a:lnTo>
                    <a:pt x="604585" y="9388"/>
                  </a:lnTo>
                  <a:lnTo>
                    <a:pt x="548768" y="16929"/>
                  </a:lnTo>
                  <a:lnTo>
                    <a:pt x="496542" y="26878"/>
                  </a:lnTo>
                  <a:lnTo>
                    <a:pt x="445273" y="40303"/>
                  </a:lnTo>
                  <a:lnTo>
                    <a:pt x="395268" y="56977"/>
                  </a:lnTo>
                  <a:lnTo>
                    <a:pt x="346835" y="76674"/>
                  </a:lnTo>
                  <a:lnTo>
                    <a:pt x="300281" y="99169"/>
                  </a:lnTo>
                  <a:lnTo>
                    <a:pt x="255915" y="124235"/>
                  </a:lnTo>
                  <a:lnTo>
                    <a:pt x="214044" y="151647"/>
                  </a:lnTo>
                  <a:lnTo>
                    <a:pt x="174976" y="181179"/>
                  </a:lnTo>
                  <a:lnTo>
                    <a:pt x="139018" y="212604"/>
                  </a:lnTo>
                  <a:lnTo>
                    <a:pt x="106479" y="245697"/>
                  </a:lnTo>
                  <a:lnTo>
                    <a:pt x="77665" y="280232"/>
                  </a:lnTo>
                  <a:lnTo>
                    <a:pt x="52885" y="315983"/>
                  </a:lnTo>
                  <a:lnTo>
                    <a:pt x="32446" y="352725"/>
                  </a:lnTo>
                  <a:lnTo>
                    <a:pt x="16657" y="390230"/>
                  </a:lnTo>
                  <a:lnTo>
                    <a:pt x="5824" y="428274"/>
                  </a:lnTo>
                  <a:lnTo>
                    <a:pt x="255" y="466631"/>
                  </a:lnTo>
                  <a:lnTo>
                    <a:pt x="0" y="502829"/>
                  </a:lnTo>
                  <a:lnTo>
                    <a:pt x="2350" y="524217"/>
                  </a:lnTo>
                  <a:lnTo>
                    <a:pt x="2831212" y="524217"/>
                  </a:lnTo>
                  <a:lnTo>
                    <a:pt x="2831212" y="218490"/>
                  </a:lnTo>
                  <a:lnTo>
                    <a:pt x="1908557" y="218490"/>
                  </a:lnTo>
                  <a:lnTo>
                    <a:pt x="1861368" y="217384"/>
                  </a:lnTo>
                  <a:lnTo>
                    <a:pt x="1814799" y="214191"/>
                  </a:lnTo>
                  <a:lnTo>
                    <a:pt x="1768762" y="209102"/>
                  </a:lnTo>
                  <a:lnTo>
                    <a:pt x="1723167" y="202306"/>
                  </a:lnTo>
                  <a:lnTo>
                    <a:pt x="1677924" y="193992"/>
                  </a:lnTo>
                  <a:lnTo>
                    <a:pt x="1632944" y="184351"/>
                  </a:lnTo>
                  <a:lnTo>
                    <a:pt x="1588137" y="173572"/>
                  </a:lnTo>
                  <a:lnTo>
                    <a:pt x="1543414" y="161845"/>
                  </a:lnTo>
                  <a:lnTo>
                    <a:pt x="1498813" y="149394"/>
                  </a:lnTo>
                  <a:lnTo>
                    <a:pt x="1271822" y="82186"/>
                  </a:lnTo>
                  <a:lnTo>
                    <a:pt x="1225178" y="69131"/>
                  </a:lnTo>
                  <a:lnTo>
                    <a:pt x="1177903" y="56645"/>
                  </a:lnTo>
                  <a:lnTo>
                    <a:pt x="1129906" y="44918"/>
                  </a:lnTo>
                  <a:lnTo>
                    <a:pt x="1081097" y="34139"/>
                  </a:lnTo>
                  <a:lnTo>
                    <a:pt x="1031387" y="24498"/>
                  </a:lnTo>
                  <a:lnTo>
                    <a:pt x="980687" y="16184"/>
                  </a:lnTo>
                  <a:lnTo>
                    <a:pt x="928907" y="9388"/>
                  </a:lnTo>
                  <a:lnTo>
                    <a:pt x="875958" y="4299"/>
                  </a:lnTo>
                  <a:lnTo>
                    <a:pt x="821749" y="1106"/>
                  </a:lnTo>
                  <a:lnTo>
                    <a:pt x="766192" y="0"/>
                  </a:lnTo>
                  <a:close/>
                </a:path>
                <a:path w="2831465" h="524510">
                  <a:moveTo>
                    <a:pt x="2583308" y="85763"/>
                  </a:moveTo>
                  <a:lnTo>
                    <a:pt x="2543261" y="87595"/>
                  </a:lnTo>
                  <a:lnTo>
                    <a:pt x="2503229" y="92736"/>
                  </a:lnTo>
                  <a:lnTo>
                    <a:pt x="2462956" y="100653"/>
                  </a:lnTo>
                  <a:lnTo>
                    <a:pt x="2422187" y="110810"/>
                  </a:lnTo>
                  <a:lnTo>
                    <a:pt x="2380590" y="122699"/>
                  </a:lnTo>
                  <a:lnTo>
                    <a:pt x="2249016" y="163180"/>
                  </a:lnTo>
                  <a:lnTo>
                    <a:pt x="2201918" y="176538"/>
                  </a:lnTo>
                  <a:lnTo>
                    <a:pt x="2152786" y="188935"/>
                  </a:lnTo>
                  <a:lnTo>
                    <a:pt x="2101362" y="199837"/>
                  </a:lnTo>
                  <a:lnTo>
                    <a:pt x="2047391" y="208711"/>
                  </a:lnTo>
                  <a:lnTo>
                    <a:pt x="1990617" y="215022"/>
                  </a:lnTo>
                  <a:lnTo>
                    <a:pt x="1930782" y="218236"/>
                  </a:lnTo>
                  <a:lnTo>
                    <a:pt x="1919450" y="218490"/>
                  </a:lnTo>
                  <a:lnTo>
                    <a:pt x="2831212" y="218490"/>
                  </a:lnTo>
                  <a:lnTo>
                    <a:pt x="2831212" y="180397"/>
                  </a:lnTo>
                  <a:lnTo>
                    <a:pt x="2793403" y="150003"/>
                  </a:lnTo>
                  <a:lnTo>
                    <a:pt x="2747780" y="122699"/>
                  </a:lnTo>
                  <a:lnTo>
                    <a:pt x="2697862" y="102806"/>
                  </a:lnTo>
                  <a:lnTo>
                    <a:pt x="2639966" y="89788"/>
                  </a:lnTo>
                  <a:lnTo>
                    <a:pt x="2611512" y="86740"/>
                  </a:lnTo>
                  <a:lnTo>
                    <a:pt x="2583308" y="85763"/>
                  </a:lnTo>
                  <a:close/>
                </a:path>
              </a:pathLst>
            </a:custGeom>
            <a:solidFill>
              <a:srgbClr val="80C8D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7116172" y="4242381"/>
              <a:ext cx="2028189" cy="901700"/>
            </a:xfrm>
            <a:custGeom>
              <a:avLst/>
              <a:gdLst/>
              <a:ahLst/>
              <a:cxnLst/>
              <a:rect l="l" t="t" r="r" b="b"/>
              <a:pathLst>
                <a:path w="2028190" h="901700">
                  <a:moveTo>
                    <a:pt x="568425" y="0"/>
                  </a:moveTo>
                  <a:lnTo>
                    <a:pt x="523427" y="578"/>
                  </a:lnTo>
                  <a:lnTo>
                    <a:pt x="475633" y="6467"/>
                  </a:lnTo>
                  <a:lnTo>
                    <a:pt x="408033" y="28227"/>
                  </a:lnTo>
                  <a:lnTo>
                    <a:pt x="344585" y="67281"/>
                  </a:lnTo>
                  <a:lnTo>
                    <a:pt x="314502" y="92629"/>
                  </a:lnTo>
                  <a:lnTo>
                    <a:pt x="285557" y="121501"/>
                  </a:lnTo>
                  <a:lnTo>
                    <a:pt x="257786" y="153633"/>
                  </a:lnTo>
                  <a:lnTo>
                    <a:pt x="231221" y="188757"/>
                  </a:lnTo>
                  <a:lnTo>
                    <a:pt x="205896" y="226607"/>
                  </a:lnTo>
                  <a:lnTo>
                    <a:pt x="181844" y="266918"/>
                  </a:lnTo>
                  <a:lnTo>
                    <a:pt x="159101" y="309423"/>
                  </a:lnTo>
                  <a:lnTo>
                    <a:pt x="137698" y="353855"/>
                  </a:lnTo>
                  <a:lnTo>
                    <a:pt x="117670" y="399949"/>
                  </a:lnTo>
                  <a:lnTo>
                    <a:pt x="99051" y="447438"/>
                  </a:lnTo>
                  <a:lnTo>
                    <a:pt x="81874" y="496056"/>
                  </a:lnTo>
                  <a:lnTo>
                    <a:pt x="66173" y="545538"/>
                  </a:lnTo>
                  <a:lnTo>
                    <a:pt x="51982" y="595616"/>
                  </a:lnTo>
                  <a:lnTo>
                    <a:pt x="39334" y="646024"/>
                  </a:lnTo>
                  <a:lnTo>
                    <a:pt x="28313" y="696268"/>
                  </a:lnTo>
                  <a:lnTo>
                    <a:pt x="18803" y="746767"/>
                  </a:lnTo>
                  <a:lnTo>
                    <a:pt x="10987" y="796569"/>
                  </a:lnTo>
                  <a:lnTo>
                    <a:pt x="4850" y="845637"/>
                  </a:lnTo>
                  <a:lnTo>
                    <a:pt x="424" y="893704"/>
                  </a:lnTo>
                  <a:lnTo>
                    <a:pt x="0" y="901117"/>
                  </a:lnTo>
                  <a:lnTo>
                    <a:pt x="2027827" y="901117"/>
                  </a:lnTo>
                  <a:lnTo>
                    <a:pt x="2027827" y="770692"/>
                  </a:lnTo>
                  <a:lnTo>
                    <a:pt x="2027427" y="770065"/>
                  </a:lnTo>
                  <a:lnTo>
                    <a:pt x="1995751" y="736430"/>
                  </a:lnTo>
                  <a:lnTo>
                    <a:pt x="1398079" y="736430"/>
                  </a:lnTo>
                  <a:lnTo>
                    <a:pt x="1356509" y="732506"/>
                  </a:lnTo>
                  <a:lnTo>
                    <a:pt x="1315467" y="723363"/>
                  </a:lnTo>
                  <a:lnTo>
                    <a:pt x="1275098" y="708180"/>
                  </a:lnTo>
                  <a:lnTo>
                    <a:pt x="1220793" y="673914"/>
                  </a:lnTo>
                  <a:lnTo>
                    <a:pt x="1171117" y="626063"/>
                  </a:lnTo>
                  <a:lnTo>
                    <a:pt x="1124805" y="567413"/>
                  </a:lnTo>
                  <a:lnTo>
                    <a:pt x="1102515" y="534910"/>
                  </a:lnTo>
                  <a:lnTo>
                    <a:pt x="1080592" y="500751"/>
                  </a:lnTo>
                  <a:lnTo>
                    <a:pt x="1058877" y="465287"/>
                  </a:lnTo>
                  <a:lnTo>
                    <a:pt x="1037213" y="428864"/>
                  </a:lnTo>
                  <a:lnTo>
                    <a:pt x="993404" y="354537"/>
                  </a:lnTo>
                  <a:lnTo>
                    <a:pt x="970942" y="317329"/>
                  </a:lnTo>
                  <a:lnTo>
                    <a:pt x="947898" y="280557"/>
                  </a:lnTo>
                  <a:lnTo>
                    <a:pt x="924115" y="244567"/>
                  </a:lnTo>
                  <a:lnTo>
                    <a:pt x="899433" y="209710"/>
                  </a:lnTo>
                  <a:lnTo>
                    <a:pt x="873694" y="176332"/>
                  </a:lnTo>
                  <a:lnTo>
                    <a:pt x="846742" y="144783"/>
                  </a:lnTo>
                  <a:lnTo>
                    <a:pt x="818416" y="115410"/>
                  </a:lnTo>
                  <a:lnTo>
                    <a:pt x="788560" y="88562"/>
                  </a:lnTo>
                  <a:lnTo>
                    <a:pt x="757015" y="64587"/>
                  </a:lnTo>
                  <a:lnTo>
                    <a:pt x="723624" y="43833"/>
                  </a:lnTo>
                  <a:lnTo>
                    <a:pt x="688227" y="26650"/>
                  </a:lnTo>
                  <a:lnTo>
                    <a:pt x="650667" y="13384"/>
                  </a:lnTo>
                  <a:lnTo>
                    <a:pt x="610786" y="4384"/>
                  </a:lnTo>
                  <a:lnTo>
                    <a:pt x="568425" y="0"/>
                  </a:lnTo>
                  <a:close/>
                </a:path>
                <a:path w="2028190" h="901700">
                  <a:moveTo>
                    <a:pt x="1810893" y="668942"/>
                  </a:moveTo>
                  <a:lnTo>
                    <a:pt x="1772026" y="672125"/>
                  </a:lnTo>
                  <a:lnTo>
                    <a:pt x="1732234" y="678288"/>
                  </a:lnTo>
                  <a:lnTo>
                    <a:pt x="1691665" y="686608"/>
                  </a:lnTo>
                  <a:lnTo>
                    <a:pt x="1566738" y="716324"/>
                  </a:lnTo>
                  <a:lnTo>
                    <a:pt x="1524507" y="725081"/>
                  </a:lnTo>
                  <a:lnTo>
                    <a:pt x="1482224" y="731898"/>
                  </a:lnTo>
                  <a:lnTo>
                    <a:pt x="1440033" y="735954"/>
                  </a:lnTo>
                  <a:lnTo>
                    <a:pt x="1398079" y="736430"/>
                  </a:lnTo>
                  <a:lnTo>
                    <a:pt x="1995751" y="736430"/>
                  </a:lnTo>
                  <a:lnTo>
                    <a:pt x="1954225" y="702386"/>
                  </a:lnTo>
                  <a:lnTo>
                    <a:pt x="1885277" y="674788"/>
                  </a:lnTo>
                  <a:lnTo>
                    <a:pt x="1848692" y="669556"/>
                  </a:lnTo>
                  <a:lnTo>
                    <a:pt x="1810893" y="668942"/>
                  </a:lnTo>
                  <a:close/>
                </a:path>
              </a:pathLst>
            </a:custGeom>
            <a:solidFill>
              <a:srgbClr val="285E8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5" name="object 15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13420" y="4520184"/>
              <a:ext cx="97535" cy="99059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455664" y="4395216"/>
              <a:ext cx="163067" cy="164592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823204" y="4882896"/>
              <a:ext cx="97536" cy="97536"/>
            </a:xfrm>
            <a:prstGeom prst="rect">
              <a:avLst/>
            </a:prstGeom>
          </p:spPr>
        </p:pic>
      </p:grpSp>
      <p:pic>
        <p:nvPicPr>
          <p:cNvPr id="18" name="object 1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365248" y="4788408"/>
            <a:ext cx="163068" cy="163068"/>
          </a:xfrm>
          <a:prstGeom prst="rect">
            <a:avLst/>
          </a:prstGeom>
        </p:spPr>
      </p:pic>
      <p:pic>
        <p:nvPicPr>
          <p:cNvPr id="19" name="object 19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749283" y="4232147"/>
            <a:ext cx="164592" cy="163068"/>
          </a:xfrm>
          <a:prstGeom prst="rect">
            <a:avLst/>
          </a:prstGeom>
        </p:spPr>
      </p:pic>
      <p:pic>
        <p:nvPicPr>
          <p:cNvPr id="20" name="object 20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81355" y="830580"/>
            <a:ext cx="163068" cy="163068"/>
          </a:xfrm>
          <a:prstGeom prst="rect">
            <a:avLst/>
          </a:prstGeom>
        </p:spPr>
      </p:pic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xfrm>
            <a:off x="1630172" y="1528648"/>
            <a:ext cx="5882640" cy="148971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19835" marR="5080" indent="-1207770">
              <a:lnSpc>
                <a:spcPct val="100000"/>
              </a:lnSpc>
              <a:spcBef>
                <a:spcPts val="100"/>
              </a:spcBef>
            </a:pPr>
            <a:r>
              <a:rPr dirty="0" sz="4800" spc="-80">
                <a:solidFill>
                  <a:srgbClr val="FFFFFF"/>
                </a:solidFill>
              </a:rPr>
              <a:t>¡Muchas</a:t>
            </a:r>
            <a:r>
              <a:rPr dirty="0" sz="4800" spc="-85">
                <a:solidFill>
                  <a:srgbClr val="FFFFFF"/>
                </a:solidFill>
              </a:rPr>
              <a:t> </a:t>
            </a:r>
            <a:r>
              <a:rPr dirty="0" sz="4800">
                <a:solidFill>
                  <a:srgbClr val="FFFFFF"/>
                </a:solidFill>
              </a:rPr>
              <a:t>gracias</a:t>
            </a:r>
            <a:r>
              <a:rPr dirty="0" sz="4800" spc="-65">
                <a:solidFill>
                  <a:srgbClr val="FFFFFF"/>
                </a:solidFill>
              </a:rPr>
              <a:t> </a:t>
            </a:r>
            <a:r>
              <a:rPr dirty="0" sz="4800" spc="-25">
                <a:solidFill>
                  <a:srgbClr val="FFFFFF"/>
                </a:solidFill>
              </a:rPr>
              <a:t>por </a:t>
            </a:r>
            <a:r>
              <a:rPr dirty="0" sz="4800" spc="-340">
                <a:solidFill>
                  <a:srgbClr val="FFFFFF"/>
                </a:solidFill>
              </a:rPr>
              <a:t>su</a:t>
            </a:r>
            <a:r>
              <a:rPr dirty="0" sz="4800" spc="229">
                <a:solidFill>
                  <a:srgbClr val="FFFFFF"/>
                </a:solidFill>
              </a:rPr>
              <a:t> </a:t>
            </a:r>
            <a:r>
              <a:rPr dirty="0" sz="4800" spc="-10">
                <a:solidFill>
                  <a:srgbClr val="FFFFFF"/>
                </a:solidFill>
              </a:rPr>
              <a:t>atención!</a:t>
            </a:r>
            <a:endParaRPr sz="4800"/>
          </a:p>
        </p:txBody>
      </p:sp>
      <p:pic>
        <p:nvPicPr>
          <p:cNvPr id="22" name="object 22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342132" y="0"/>
            <a:ext cx="986027" cy="483108"/>
          </a:xfrm>
          <a:prstGeom prst="rect">
            <a:avLst/>
          </a:prstGeom>
        </p:spPr>
      </p:pic>
      <p:pic>
        <p:nvPicPr>
          <p:cNvPr id="23" name="object 23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649723" y="0"/>
            <a:ext cx="806196" cy="583691"/>
          </a:xfrm>
          <a:prstGeom prst="rect">
            <a:avLst/>
          </a:prstGeom>
        </p:spPr>
      </p:pic>
      <p:pic>
        <p:nvPicPr>
          <p:cNvPr id="24" name="object 24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688079" y="4472940"/>
            <a:ext cx="1767839" cy="67055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2324735" cy="1410335"/>
            <a:chOff x="0" y="0"/>
            <a:chExt cx="2324735" cy="1410335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2324735" cy="1410335"/>
            </a:xfrm>
            <a:custGeom>
              <a:avLst/>
              <a:gdLst/>
              <a:ahLst/>
              <a:cxnLst/>
              <a:rect l="l" t="t" r="r" b="b"/>
              <a:pathLst>
                <a:path w="2324735" h="1410335">
                  <a:moveTo>
                    <a:pt x="2324165" y="0"/>
                  </a:moveTo>
                  <a:lnTo>
                    <a:pt x="0" y="0"/>
                  </a:lnTo>
                  <a:lnTo>
                    <a:pt x="0" y="1410291"/>
                  </a:lnTo>
                  <a:lnTo>
                    <a:pt x="45056" y="1399010"/>
                  </a:lnTo>
                  <a:lnTo>
                    <a:pt x="90581" y="1383761"/>
                  </a:lnTo>
                  <a:lnTo>
                    <a:pt x="134581" y="1365130"/>
                  </a:lnTo>
                  <a:lnTo>
                    <a:pt x="176889" y="1343246"/>
                  </a:lnTo>
                  <a:lnTo>
                    <a:pt x="217337" y="1318240"/>
                  </a:lnTo>
                  <a:lnTo>
                    <a:pt x="255756" y="1290240"/>
                  </a:lnTo>
                  <a:lnTo>
                    <a:pt x="291978" y="1259377"/>
                  </a:lnTo>
                  <a:lnTo>
                    <a:pt x="325835" y="1225781"/>
                  </a:lnTo>
                  <a:lnTo>
                    <a:pt x="357159" y="1189581"/>
                  </a:lnTo>
                  <a:lnTo>
                    <a:pt x="385781" y="1150906"/>
                  </a:lnTo>
                  <a:lnTo>
                    <a:pt x="411534" y="1109887"/>
                  </a:lnTo>
                  <a:lnTo>
                    <a:pt x="434249" y="1066653"/>
                  </a:lnTo>
                  <a:lnTo>
                    <a:pt x="453758" y="1021334"/>
                  </a:lnTo>
                  <a:lnTo>
                    <a:pt x="468780" y="976691"/>
                  </a:lnTo>
                  <a:lnTo>
                    <a:pt x="481936" y="930556"/>
                  </a:lnTo>
                  <a:lnTo>
                    <a:pt x="493985" y="883550"/>
                  </a:lnTo>
                  <a:lnTo>
                    <a:pt x="505686" y="836299"/>
                  </a:lnTo>
                  <a:lnTo>
                    <a:pt x="517798" y="789425"/>
                  </a:lnTo>
                  <a:lnTo>
                    <a:pt x="531080" y="743553"/>
                  </a:lnTo>
                  <a:lnTo>
                    <a:pt x="546291" y="699305"/>
                  </a:lnTo>
                  <a:lnTo>
                    <a:pt x="564190" y="657304"/>
                  </a:lnTo>
                  <a:lnTo>
                    <a:pt x="585537" y="618176"/>
                  </a:lnTo>
                  <a:lnTo>
                    <a:pt x="611089" y="582543"/>
                  </a:lnTo>
                  <a:lnTo>
                    <a:pt x="641607" y="551028"/>
                  </a:lnTo>
                  <a:lnTo>
                    <a:pt x="677849" y="524255"/>
                  </a:lnTo>
                  <a:lnTo>
                    <a:pt x="740438" y="497681"/>
                  </a:lnTo>
                  <a:lnTo>
                    <a:pt x="806323" y="488823"/>
                  </a:lnTo>
                  <a:lnTo>
                    <a:pt x="1924008" y="488823"/>
                  </a:lnTo>
                  <a:lnTo>
                    <a:pt x="1926541" y="484764"/>
                  </a:lnTo>
                  <a:lnTo>
                    <a:pt x="1951797" y="441894"/>
                  </a:lnTo>
                  <a:lnTo>
                    <a:pt x="1975853" y="399358"/>
                  </a:lnTo>
                  <a:lnTo>
                    <a:pt x="2021087" y="317428"/>
                  </a:lnTo>
                  <a:lnTo>
                    <a:pt x="2042629" y="279107"/>
                  </a:lnTo>
                  <a:lnTo>
                    <a:pt x="2063695" y="243263"/>
                  </a:lnTo>
                  <a:lnTo>
                    <a:pt x="2084467" y="210432"/>
                  </a:lnTo>
                  <a:lnTo>
                    <a:pt x="2125853" y="155955"/>
                  </a:lnTo>
                  <a:lnTo>
                    <a:pt x="2162842" y="117274"/>
                  </a:lnTo>
                  <a:lnTo>
                    <a:pt x="2202526" y="81507"/>
                  </a:lnTo>
                  <a:lnTo>
                    <a:pt x="2244734" y="48824"/>
                  </a:lnTo>
                  <a:lnTo>
                    <a:pt x="2289294" y="19397"/>
                  </a:lnTo>
                  <a:lnTo>
                    <a:pt x="2324165" y="0"/>
                  </a:lnTo>
                  <a:close/>
                </a:path>
                <a:path w="2324735" h="1410335">
                  <a:moveTo>
                    <a:pt x="1924008" y="488823"/>
                  </a:moveTo>
                  <a:lnTo>
                    <a:pt x="806323" y="488823"/>
                  </a:lnTo>
                  <a:lnTo>
                    <a:pt x="841623" y="491343"/>
                  </a:lnTo>
                  <a:lnTo>
                    <a:pt x="876307" y="498887"/>
                  </a:lnTo>
                  <a:lnTo>
                    <a:pt x="941730" y="528954"/>
                  </a:lnTo>
                  <a:lnTo>
                    <a:pt x="989409" y="566905"/>
                  </a:lnTo>
                  <a:lnTo>
                    <a:pt x="1052153" y="621877"/>
                  </a:lnTo>
                  <a:lnTo>
                    <a:pt x="1088547" y="652819"/>
                  </a:lnTo>
                  <a:lnTo>
                    <a:pt x="1127954" y="684506"/>
                  </a:lnTo>
                  <a:lnTo>
                    <a:pt x="1170124" y="715765"/>
                  </a:lnTo>
                  <a:lnTo>
                    <a:pt x="1214806" y="745426"/>
                  </a:lnTo>
                  <a:lnTo>
                    <a:pt x="1261748" y="772320"/>
                  </a:lnTo>
                  <a:lnTo>
                    <a:pt x="1310700" y="795275"/>
                  </a:lnTo>
                  <a:lnTo>
                    <a:pt x="1361410" y="813120"/>
                  </a:lnTo>
                  <a:lnTo>
                    <a:pt x="1413628" y="824686"/>
                  </a:lnTo>
                  <a:lnTo>
                    <a:pt x="1467104" y="828801"/>
                  </a:lnTo>
                  <a:lnTo>
                    <a:pt x="1479627" y="828563"/>
                  </a:lnTo>
                  <a:lnTo>
                    <a:pt x="1517650" y="824991"/>
                  </a:lnTo>
                  <a:lnTo>
                    <a:pt x="1568075" y="813839"/>
                  </a:lnTo>
                  <a:lnTo>
                    <a:pt x="1615305" y="797124"/>
                  </a:lnTo>
                  <a:lnTo>
                    <a:pt x="1659523" y="775380"/>
                  </a:lnTo>
                  <a:lnTo>
                    <a:pt x="1700908" y="749145"/>
                  </a:lnTo>
                  <a:lnTo>
                    <a:pt x="1739644" y="718954"/>
                  </a:lnTo>
                  <a:lnTo>
                    <a:pt x="1775909" y="685344"/>
                  </a:lnTo>
                  <a:lnTo>
                    <a:pt x="1809887" y="648851"/>
                  </a:lnTo>
                  <a:lnTo>
                    <a:pt x="1841758" y="610010"/>
                  </a:lnTo>
                  <a:lnTo>
                    <a:pt x="1871703" y="569358"/>
                  </a:lnTo>
                  <a:lnTo>
                    <a:pt x="1899904" y="527431"/>
                  </a:lnTo>
                  <a:lnTo>
                    <a:pt x="1924008" y="488823"/>
                  </a:lnTo>
                  <a:close/>
                </a:path>
              </a:pathLst>
            </a:custGeom>
            <a:solidFill>
              <a:srgbClr val="EEEEE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7653" y="0"/>
              <a:ext cx="1493520" cy="753110"/>
            </a:xfrm>
            <a:custGeom>
              <a:avLst/>
              <a:gdLst/>
              <a:ahLst/>
              <a:cxnLst/>
              <a:rect l="l" t="t" r="r" b="b"/>
              <a:pathLst>
                <a:path w="1493520" h="753110">
                  <a:moveTo>
                    <a:pt x="1108301" y="0"/>
                  </a:moveTo>
                  <a:lnTo>
                    <a:pt x="600747" y="0"/>
                  </a:lnTo>
                  <a:lnTo>
                    <a:pt x="554297" y="2714"/>
                  </a:lnTo>
                  <a:lnTo>
                    <a:pt x="503788" y="6222"/>
                  </a:lnTo>
                  <a:lnTo>
                    <a:pt x="453330" y="10287"/>
                  </a:lnTo>
                  <a:lnTo>
                    <a:pt x="349479" y="19778"/>
                  </a:lnTo>
                  <a:lnTo>
                    <a:pt x="297445" y="24959"/>
                  </a:lnTo>
                  <a:lnTo>
                    <a:pt x="245426" y="30513"/>
                  </a:lnTo>
                  <a:lnTo>
                    <a:pt x="193487" y="36503"/>
                  </a:lnTo>
                  <a:lnTo>
                    <a:pt x="141692" y="42990"/>
                  </a:lnTo>
                  <a:lnTo>
                    <a:pt x="90108" y="50037"/>
                  </a:lnTo>
                  <a:lnTo>
                    <a:pt x="44347" y="79375"/>
                  </a:lnTo>
                  <a:lnTo>
                    <a:pt x="15415" y="126349"/>
                  </a:lnTo>
                  <a:lnTo>
                    <a:pt x="0" y="200278"/>
                  </a:lnTo>
                  <a:lnTo>
                    <a:pt x="3715" y="234763"/>
                  </a:lnTo>
                  <a:lnTo>
                    <a:pt x="39035" y="303399"/>
                  </a:lnTo>
                  <a:lnTo>
                    <a:pt x="74373" y="335025"/>
                  </a:lnTo>
                  <a:lnTo>
                    <a:pt x="109142" y="354185"/>
                  </a:lnTo>
                  <a:lnTo>
                    <a:pt x="146439" y="364716"/>
                  </a:lnTo>
                  <a:lnTo>
                    <a:pt x="185915" y="368212"/>
                  </a:lnTo>
                  <a:lnTo>
                    <a:pt x="227220" y="366263"/>
                  </a:lnTo>
                  <a:lnTo>
                    <a:pt x="270006" y="360459"/>
                  </a:lnTo>
                  <a:lnTo>
                    <a:pt x="313924" y="352393"/>
                  </a:lnTo>
                  <a:lnTo>
                    <a:pt x="358624" y="343654"/>
                  </a:lnTo>
                  <a:lnTo>
                    <a:pt x="403757" y="335835"/>
                  </a:lnTo>
                  <a:lnTo>
                    <a:pt x="448974" y="330525"/>
                  </a:lnTo>
                  <a:lnTo>
                    <a:pt x="493926" y="329316"/>
                  </a:lnTo>
                  <a:lnTo>
                    <a:pt x="538264" y="333800"/>
                  </a:lnTo>
                  <a:lnTo>
                    <a:pt x="581639" y="345566"/>
                  </a:lnTo>
                  <a:lnTo>
                    <a:pt x="640406" y="379698"/>
                  </a:lnTo>
                  <a:lnTo>
                    <a:pt x="692397" y="430575"/>
                  </a:lnTo>
                  <a:lnTo>
                    <a:pt x="716912" y="460408"/>
                  </a:lnTo>
                  <a:lnTo>
                    <a:pt x="741008" y="492167"/>
                  </a:lnTo>
                  <a:lnTo>
                    <a:pt x="789636" y="558444"/>
                  </a:lnTo>
                  <a:lnTo>
                    <a:pt x="815019" y="591454"/>
                  </a:lnTo>
                  <a:lnTo>
                    <a:pt x="841679" y="623375"/>
                  </a:lnTo>
                  <a:lnTo>
                    <a:pt x="870043" y="653452"/>
                  </a:lnTo>
                  <a:lnTo>
                    <a:pt x="900535" y="680931"/>
                  </a:lnTo>
                  <a:lnTo>
                    <a:pt x="933578" y="705059"/>
                  </a:lnTo>
                  <a:lnTo>
                    <a:pt x="969599" y="725082"/>
                  </a:lnTo>
                  <a:lnTo>
                    <a:pt x="1009021" y="740245"/>
                  </a:lnTo>
                  <a:lnTo>
                    <a:pt x="1052270" y="749797"/>
                  </a:lnTo>
                  <a:lnTo>
                    <a:pt x="1099770" y="752981"/>
                  </a:lnTo>
                  <a:lnTo>
                    <a:pt x="1151945" y="749046"/>
                  </a:lnTo>
                  <a:lnTo>
                    <a:pt x="1192324" y="739342"/>
                  </a:lnTo>
                  <a:lnTo>
                    <a:pt x="1230671" y="722592"/>
                  </a:lnTo>
                  <a:lnTo>
                    <a:pt x="1266874" y="699503"/>
                  </a:lnTo>
                  <a:lnTo>
                    <a:pt x="1300821" y="670785"/>
                  </a:lnTo>
                  <a:lnTo>
                    <a:pt x="1332401" y="637144"/>
                  </a:lnTo>
                  <a:lnTo>
                    <a:pt x="1361502" y="599291"/>
                  </a:lnTo>
                  <a:lnTo>
                    <a:pt x="1388014" y="557933"/>
                  </a:lnTo>
                  <a:lnTo>
                    <a:pt x="1411823" y="513780"/>
                  </a:lnTo>
                  <a:lnTo>
                    <a:pt x="1432820" y="467538"/>
                  </a:lnTo>
                  <a:lnTo>
                    <a:pt x="1450892" y="419918"/>
                  </a:lnTo>
                  <a:lnTo>
                    <a:pt x="1465929" y="371627"/>
                  </a:lnTo>
                  <a:lnTo>
                    <a:pt x="1477818" y="323374"/>
                  </a:lnTo>
                  <a:lnTo>
                    <a:pt x="1486448" y="275867"/>
                  </a:lnTo>
                  <a:lnTo>
                    <a:pt x="1491708" y="229816"/>
                  </a:lnTo>
                  <a:lnTo>
                    <a:pt x="1493486" y="185927"/>
                  </a:lnTo>
                  <a:lnTo>
                    <a:pt x="1492335" y="153058"/>
                  </a:lnTo>
                  <a:lnTo>
                    <a:pt x="1482985" y="94130"/>
                  </a:lnTo>
                  <a:lnTo>
                    <a:pt x="1448498" y="58826"/>
                  </a:lnTo>
                  <a:lnTo>
                    <a:pt x="1388350" y="43362"/>
                  </a:lnTo>
                  <a:lnTo>
                    <a:pt x="1315027" y="26680"/>
                  </a:lnTo>
                  <a:lnTo>
                    <a:pt x="1249313" y="13014"/>
                  </a:lnTo>
                  <a:lnTo>
                    <a:pt x="1161535" y="3105"/>
                  </a:lnTo>
                  <a:lnTo>
                    <a:pt x="1108301" y="0"/>
                  </a:lnTo>
                  <a:close/>
                </a:path>
              </a:pathLst>
            </a:custGeom>
            <a:solidFill>
              <a:srgbClr val="80C8D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0"/>
              <a:ext cx="1545590" cy="620395"/>
            </a:xfrm>
            <a:custGeom>
              <a:avLst/>
              <a:gdLst/>
              <a:ahLst/>
              <a:cxnLst/>
              <a:rect l="l" t="t" r="r" b="b"/>
              <a:pathLst>
                <a:path w="1545590" h="620395">
                  <a:moveTo>
                    <a:pt x="1544995" y="0"/>
                  </a:moveTo>
                  <a:lnTo>
                    <a:pt x="0" y="0"/>
                  </a:lnTo>
                  <a:lnTo>
                    <a:pt x="0" y="582561"/>
                  </a:lnTo>
                  <a:lnTo>
                    <a:pt x="60365" y="604194"/>
                  </a:lnTo>
                  <a:lnTo>
                    <a:pt x="180771" y="620267"/>
                  </a:lnTo>
                  <a:lnTo>
                    <a:pt x="222366" y="618166"/>
                  </a:lnTo>
                  <a:lnTo>
                    <a:pt x="264810" y="611445"/>
                  </a:lnTo>
                  <a:lnTo>
                    <a:pt x="307765" y="599474"/>
                  </a:lnTo>
                  <a:lnTo>
                    <a:pt x="350892" y="581627"/>
                  </a:lnTo>
                  <a:lnTo>
                    <a:pt x="393852" y="557276"/>
                  </a:lnTo>
                  <a:lnTo>
                    <a:pt x="442266" y="522077"/>
                  </a:lnTo>
                  <a:lnTo>
                    <a:pt x="482381" y="485995"/>
                  </a:lnTo>
                  <a:lnTo>
                    <a:pt x="515477" y="449447"/>
                  </a:lnTo>
                  <a:lnTo>
                    <a:pt x="542836" y="412851"/>
                  </a:lnTo>
                  <a:lnTo>
                    <a:pt x="565740" y="376625"/>
                  </a:lnTo>
                  <a:lnTo>
                    <a:pt x="585471" y="341189"/>
                  </a:lnTo>
                  <a:lnTo>
                    <a:pt x="603310" y="306959"/>
                  </a:lnTo>
                  <a:lnTo>
                    <a:pt x="620539" y="274354"/>
                  </a:lnTo>
                  <a:lnTo>
                    <a:pt x="658294" y="215692"/>
                  </a:lnTo>
                  <a:lnTo>
                    <a:pt x="708989" y="168549"/>
                  </a:lnTo>
                  <a:lnTo>
                    <a:pt x="782878" y="136271"/>
                  </a:lnTo>
                  <a:lnTo>
                    <a:pt x="852355" y="123205"/>
                  </a:lnTo>
                  <a:lnTo>
                    <a:pt x="922185" y="119379"/>
                  </a:lnTo>
                  <a:lnTo>
                    <a:pt x="1425078" y="119379"/>
                  </a:lnTo>
                  <a:lnTo>
                    <a:pt x="1458991" y="98837"/>
                  </a:lnTo>
                  <a:lnTo>
                    <a:pt x="1490788" y="71867"/>
                  </a:lnTo>
                  <a:lnTo>
                    <a:pt x="1520495" y="37642"/>
                  </a:lnTo>
                  <a:lnTo>
                    <a:pt x="1544995" y="0"/>
                  </a:lnTo>
                  <a:close/>
                </a:path>
                <a:path w="1545590" h="620395">
                  <a:moveTo>
                    <a:pt x="1424998" y="119379"/>
                  </a:moveTo>
                  <a:lnTo>
                    <a:pt x="922185" y="119379"/>
                  </a:lnTo>
                  <a:lnTo>
                    <a:pt x="974382" y="121089"/>
                  </a:lnTo>
                  <a:lnTo>
                    <a:pt x="1026276" y="125498"/>
                  </a:lnTo>
                  <a:lnTo>
                    <a:pt x="1177989" y="144122"/>
                  </a:lnTo>
                  <a:lnTo>
                    <a:pt x="1226523" y="148531"/>
                  </a:lnTo>
                  <a:lnTo>
                    <a:pt x="1276497" y="150343"/>
                  </a:lnTo>
                  <a:lnTo>
                    <a:pt x="1271082" y="150343"/>
                  </a:lnTo>
                  <a:lnTo>
                    <a:pt x="1313774" y="148668"/>
                  </a:lnTo>
                  <a:lnTo>
                    <a:pt x="1352495" y="143467"/>
                  </a:lnTo>
                  <a:lnTo>
                    <a:pt x="1389700" y="133912"/>
                  </a:lnTo>
                  <a:lnTo>
                    <a:pt x="1424998" y="119379"/>
                  </a:lnTo>
                  <a:close/>
                </a:path>
              </a:pathLst>
            </a:custGeom>
            <a:solidFill>
              <a:srgbClr val="1A456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79448" y="106679"/>
              <a:ext cx="164591" cy="164592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0080" y="775716"/>
              <a:ext cx="99060" cy="97536"/>
            </a:xfrm>
            <a:prstGeom prst="rect">
              <a:avLst/>
            </a:prstGeom>
          </p:spPr>
        </p:pic>
      </p:grpSp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7639" y="1522475"/>
            <a:ext cx="99060" cy="99060"/>
          </a:xfrm>
          <a:prstGeom prst="rect">
            <a:avLst/>
          </a:prstGeom>
        </p:spPr>
      </p:pic>
      <p:grpSp>
        <p:nvGrpSpPr>
          <p:cNvPr id="9" name="object 9" descr=""/>
          <p:cNvGrpSpPr/>
          <p:nvPr/>
        </p:nvGrpSpPr>
        <p:grpSpPr>
          <a:xfrm>
            <a:off x="6815963" y="36576"/>
            <a:ext cx="2328545" cy="1433830"/>
            <a:chOff x="6815963" y="36576"/>
            <a:chExt cx="2328545" cy="1433830"/>
          </a:xfrm>
        </p:grpSpPr>
        <p:sp>
          <p:nvSpPr>
            <p:cNvPr id="10" name="object 10" descr=""/>
            <p:cNvSpPr/>
            <p:nvPr/>
          </p:nvSpPr>
          <p:spPr>
            <a:xfrm>
              <a:off x="6815963" y="36576"/>
              <a:ext cx="2328545" cy="1433830"/>
            </a:xfrm>
            <a:custGeom>
              <a:avLst/>
              <a:gdLst/>
              <a:ahLst/>
              <a:cxnLst/>
              <a:rect l="l" t="t" r="r" b="b"/>
              <a:pathLst>
                <a:path w="2328545" h="1433830">
                  <a:moveTo>
                    <a:pt x="218693" y="0"/>
                  </a:moveTo>
                  <a:lnTo>
                    <a:pt x="148535" y="1050"/>
                  </a:lnTo>
                  <a:lnTo>
                    <a:pt x="86611" y="4624"/>
                  </a:lnTo>
                  <a:lnTo>
                    <a:pt x="37898" y="11356"/>
                  </a:lnTo>
                  <a:lnTo>
                    <a:pt x="0" y="36829"/>
                  </a:lnTo>
                  <a:lnTo>
                    <a:pt x="21870" y="52734"/>
                  </a:lnTo>
                  <a:lnTo>
                    <a:pt x="67277" y="68510"/>
                  </a:lnTo>
                  <a:lnTo>
                    <a:pt x="122602" y="83574"/>
                  </a:lnTo>
                  <a:lnTo>
                    <a:pt x="174227" y="97338"/>
                  </a:lnTo>
                  <a:lnTo>
                    <a:pt x="208533" y="109220"/>
                  </a:lnTo>
                  <a:lnTo>
                    <a:pt x="255289" y="135221"/>
                  </a:lnTo>
                  <a:lnTo>
                    <a:pt x="299874" y="164648"/>
                  </a:lnTo>
                  <a:lnTo>
                    <a:pt x="342100" y="197331"/>
                  </a:lnTo>
                  <a:lnTo>
                    <a:pt x="381778" y="233098"/>
                  </a:lnTo>
                  <a:lnTo>
                    <a:pt x="418718" y="271779"/>
                  </a:lnTo>
                  <a:lnTo>
                    <a:pt x="460177" y="326256"/>
                  </a:lnTo>
                  <a:lnTo>
                    <a:pt x="480982" y="359087"/>
                  </a:lnTo>
                  <a:lnTo>
                    <a:pt x="502080" y="394931"/>
                  </a:lnTo>
                  <a:lnTo>
                    <a:pt x="523652" y="433252"/>
                  </a:lnTo>
                  <a:lnTo>
                    <a:pt x="568943" y="515182"/>
                  </a:lnTo>
                  <a:lnTo>
                    <a:pt x="593025" y="557718"/>
                  </a:lnTo>
                  <a:lnTo>
                    <a:pt x="618307" y="600588"/>
                  </a:lnTo>
                  <a:lnTo>
                    <a:pt x="644969" y="643255"/>
                  </a:lnTo>
                  <a:lnTo>
                    <a:pt x="673193" y="685182"/>
                  </a:lnTo>
                  <a:lnTo>
                    <a:pt x="703161" y="725834"/>
                  </a:lnTo>
                  <a:lnTo>
                    <a:pt x="735053" y="764675"/>
                  </a:lnTo>
                  <a:lnTo>
                    <a:pt x="769052" y="801168"/>
                  </a:lnTo>
                  <a:lnTo>
                    <a:pt x="805338" y="834778"/>
                  </a:lnTo>
                  <a:lnTo>
                    <a:pt x="844093" y="864969"/>
                  </a:lnTo>
                  <a:lnTo>
                    <a:pt x="885499" y="891204"/>
                  </a:lnTo>
                  <a:lnTo>
                    <a:pt x="929736" y="912948"/>
                  </a:lnTo>
                  <a:lnTo>
                    <a:pt x="976985" y="929663"/>
                  </a:lnTo>
                  <a:lnTo>
                    <a:pt x="1027429" y="940815"/>
                  </a:lnTo>
                  <a:lnTo>
                    <a:pt x="1065399" y="944387"/>
                  </a:lnTo>
                  <a:lnTo>
                    <a:pt x="1077976" y="944626"/>
                  </a:lnTo>
                  <a:lnTo>
                    <a:pt x="1131474" y="940510"/>
                  </a:lnTo>
                  <a:lnTo>
                    <a:pt x="1183716" y="928944"/>
                  </a:lnTo>
                  <a:lnTo>
                    <a:pt x="1234451" y="911099"/>
                  </a:lnTo>
                  <a:lnTo>
                    <a:pt x="1283427" y="888144"/>
                  </a:lnTo>
                  <a:lnTo>
                    <a:pt x="1330392" y="861250"/>
                  </a:lnTo>
                  <a:lnTo>
                    <a:pt x="1375097" y="831589"/>
                  </a:lnTo>
                  <a:lnTo>
                    <a:pt x="1417290" y="800330"/>
                  </a:lnTo>
                  <a:lnTo>
                    <a:pt x="1456719" y="768643"/>
                  </a:lnTo>
                  <a:lnTo>
                    <a:pt x="1493134" y="737701"/>
                  </a:lnTo>
                  <a:lnTo>
                    <a:pt x="1555917" y="682729"/>
                  </a:lnTo>
                  <a:lnTo>
                    <a:pt x="1581782" y="661041"/>
                  </a:lnTo>
                  <a:lnTo>
                    <a:pt x="1635517" y="627256"/>
                  </a:lnTo>
                  <a:lnTo>
                    <a:pt x="1703820" y="607167"/>
                  </a:lnTo>
                  <a:lnTo>
                    <a:pt x="1739137" y="604647"/>
                  </a:lnTo>
                  <a:lnTo>
                    <a:pt x="1772257" y="606861"/>
                  </a:lnTo>
                  <a:lnTo>
                    <a:pt x="1836971" y="624578"/>
                  </a:lnTo>
                  <a:lnTo>
                    <a:pt x="1903917" y="666852"/>
                  </a:lnTo>
                  <a:lnTo>
                    <a:pt x="1934448" y="698367"/>
                  </a:lnTo>
                  <a:lnTo>
                    <a:pt x="1960014" y="734000"/>
                  </a:lnTo>
                  <a:lnTo>
                    <a:pt x="1981374" y="773128"/>
                  </a:lnTo>
                  <a:lnTo>
                    <a:pt x="1999284" y="815129"/>
                  </a:lnTo>
                  <a:lnTo>
                    <a:pt x="2014505" y="859377"/>
                  </a:lnTo>
                  <a:lnTo>
                    <a:pt x="2027795" y="905249"/>
                  </a:lnTo>
                  <a:lnTo>
                    <a:pt x="2039911" y="952123"/>
                  </a:lnTo>
                  <a:lnTo>
                    <a:pt x="2051613" y="999374"/>
                  </a:lnTo>
                  <a:lnTo>
                    <a:pt x="2063659" y="1046380"/>
                  </a:lnTo>
                  <a:lnTo>
                    <a:pt x="2076807" y="1092515"/>
                  </a:lnTo>
                  <a:lnTo>
                    <a:pt x="2091816" y="1137158"/>
                  </a:lnTo>
                  <a:lnTo>
                    <a:pt x="2111354" y="1182477"/>
                  </a:lnTo>
                  <a:lnTo>
                    <a:pt x="2134094" y="1225711"/>
                  </a:lnTo>
                  <a:lnTo>
                    <a:pt x="2159869" y="1266730"/>
                  </a:lnTo>
                  <a:lnTo>
                    <a:pt x="2188512" y="1305405"/>
                  </a:lnTo>
                  <a:lnTo>
                    <a:pt x="2219855" y="1341605"/>
                  </a:lnTo>
                  <a:lnTo>
                    <a:pt x="2253729" y="1375201"/>
                  </a:lnTo>
                  <a:lnTo>
                    <a:pt x="2289968" y="1406064"/>
                  </a:lnTo>
                  <a:lnTo>
                    <a:pt x="2328036" y="1433796"/>
                  </a:lnTo>
                  <a:lnTo>
                    <a:pt x="2328036" y="81518"/>
                  </a:lnTo>
                  <a:lnTo>
                    <a:pt x="2276329" y="77250"/>
                  </a:lnTo>
                  <a:lnTo>
                    <a:pt x="2226167" y="73564"/>
                  </a:lnTo>
                  <a:lnTo>
                    <a:pt x="2175970" y="70271"/>
                  </a:lnTo>
                  <a:lnTo>
                    <a:pt x="2125747" y="67328"/>
                  </a:lnTo>
                  <a:lnTo>
                    <a:pt x="2075504" y="64690"/>
                  </a:lnTo>
                  <a:lnTo>
                    <a:pt x="1974991" y="60155"/>
                  </a:lnTo>
                  <a:lnTo>
                    <a:pt x="626110" y="13699"/>
                  </a:lnTo>
                  <a:lnTo>
                    <a:pt x="526287" y="10540"/>
                  </a:lnTo>
                  <a:lnTo>
                    <a:pt x="461132" y="7130"/>
                  </a:lnTo>
                  <a:lnTo>
                    <a:pt x="409162" y="4699"/>
                  </a:lnTo>
                  <a:lnTo>
                    <a:pt x="349043" y="2394"/>
                  </a:lnTo>
                  <a:lnTo>
                    <a:pt x="284358" y="674"/>
                  </a:lnTo>
                  <a:lnTo>
                    <a:pt x="218693" y="0"/>
                  </a:lnTo>
                  <a:close/>
                </a:path>
              </a:pathLst>
            </a:custGeom>
            <a:solidFill>
              <a:srgbClr val="EEEEE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7860791" y="145609"/>
              <a:ext cx="1283335" cy="760095"/>
            </a:xfrm>
            <a:custGeom>
              <a:avLst/>
              <a:gdLst/>
              <a:ahLst/>
              <a:cxnLst/>
              <a:rect l="l" t="t" r="r" b="b"/>
              <a:pathLst>
                <a:path w="1283334" h="760094">
                  <a:moveTo>
                    <a:pt x="635501" y="0"/>
                  </a:moveTo>
                  <a:lnTo>
                    <a:pt x="584850" y="316"/>
                  </a:lnTo>
                  <a:lnTo>
                    <a:pt x="534209" y="1169"/>
                  </a:lnTo>
                  <a:lnTo>
                    <a:pt x="483585" y="2556"/>
                  </a:lnTo>
                  <a:lnTo>
                    <a:pt x="432988" y="4475"/>
                  </a:lnTo>
                  <a:lnTo>
                    <a:pt x="382425" y="6922"/>
                  </a:lnTo>
                  <a:lnTo>
                    <a:pt x="331903" y="9896"/>
                  </a:lnTo>
                  <a:lnTo>
                    <a:pt x="281431" y="13394"/>
                  </a:lnTo>
                  <a:lnTo>
                    <a:pt x="178450" y="33470"/>
                  </a:lnTo>
                  <a:lnTo>
                    <a:pt x="105135" y="50153"/>
                  </a:lnTo>
                  <a:lnTo>
                    <a:pt x="44988" y="65616"/>
                  </a:lnTo>
                  <a:lnTo>
                    <a:pt x="10501" y="100921"/>
                  </a:lnTo>
                  <a:lnTo>
                    <a:pt x="1150" y="159849"/>
                  </a:lnTo>
                  <a:lnTo>
                    <a:pt x="0" y="192718"/>
                  </a:lnTo>
                  <a:lnTo>
                    <a:pt x="1778" y="236606"/>
                  </a:lnTo>
                  <a:lnTo>
                    <a:pt x="7037" y="282658"/>
                  </a:lnTo>
                  <a:lnTo>
                    <a:pt x="15667" y="330165"/>
                  </a:lnTo>
                  <a:lnTo>
                    <a:pt x="27556" y="378418"/>
                  </a:lnTo>
                  <a:lnTo>
                    <a:pt x="42592" y="426708"/>
                  </a:lnTo>
                  <a:lnTo>
                    <a:pt x="60663" y="474329"/>
                  </a:lnTo>
                  <a:lnTo>
                    <a:pt x="81658" y="520570"/>
                  </a:lnTo>
                  <a:lnTo>
                    <a:pt x="105466" y="564724"/>
                  </a:lnTo>
                  <a:lnTo>
                    <a:pt x="131975" y="606082"/>
                  </a:lnTo>
                  <a:lnTo>
                    <a:pt x="161073" y="643935"/>
                  </a:lnTo>
                  <a:lnTo>
                    <a:pt x="192649" y="677575"/>
                  </a:lnTo>
                  <a:lnTo>
                    <a:pt x="226592" y="706294"/>
                  </a:lnTo>
                  <a:lnTo>
                    <a:pt x="262789" y="729383"/>
                  </a:lnTo>
                  <a:lnTo>
                    <a:pt x="301130" y="746133"/>
                  </a:lnTo>
                  <a:lnTo>
                    <a:pt x="341502" y="755836"/>
                  </a:lnTo>
                  <a:lnTo>
                    <a:pt x="393676" y="759772"/>
                  </a:lnTo>
                  <a:lnTo>
                    <a:pt x="441176" y="756587"/>
                  </a:lnTo>
                  <a:lnTo>
                    <a:pt x="484425" y="747036"/>
                  </a:lnTo>
                  <a:lnTo>
                    <a:pt x="523849" y="731872"/>
                  </a:lnTo>
                  <a:lnTo>
                    <a:pt x="559873" y="711850"/>
                  </a:lnTo>
                  <a:lnTo>
                    <a:pt x="592920" y="687722"/>
                  </a:lnTo>
                  <a:lnTo>
                    <a:pt x="623416" y="660242"/>
                  </a:lnTo>
                  <a:lnTo>
                    <a:pt x="651784" y="630166"/>
                  </a:lnTo>
                  <a:lnTo>
                    <a:pt x="678449" y="598245"/>
                  </a:lnTo>
                  <a:lnTo>
                    <a:pt x="703837" y="565234"/>
                  </a:lnTo>
                  <a:lnTo>
                    <a:pt x="752474" y="498957"/>
                  </a:lnTo>
                  <a:lnTo>
                    <a:pt x="776574" y="467199"/>
                  </a:lnTo>
                  <a:lnTo>
                    <a:pt x="801094" y="437365"/>
                  </a:lnTo>
                  <a:lnTo>
                    <a:pt x="853090" y="386489"/>
                  </a:lnTo>
                  <a:lnTo>
                    <a:pt x="911859" y="352357"/>
                  </a:lnTo>
                  <a:lnTo>
                    <a:pt x="955227" y="340590"/>
                  </a:lnTo>
                  <a:lnTo>
                    <a:pt x="999562" y="336107"/>
                  </a:lnTo>
                  <a:lnTo>
                    <a:pt x="1044515" y="337315"/>
                  </a:lnTo>
                  <a:lnTo>
                    <a:pt x="1089735" y="342625"/>
                  </a:lnTo>
                  <a:lnTo>
                    <a:pt x="1134872" y="350445"/>
                  </a:lnTo>
                  <a:lnTo>
                    <a:pt x="1179576" y="359183"/>
                  </a:lnTo>
                  <a:lnTo>
                    <a:pt x="1223496" y="367250"/>
                  </a:lnTo>
                  <a:lnTo>
                    <a:pt x="1266284" y="373053"/>
                  </a:lnTo>
                  <a:lnTo>
                    <a:pt x="1283207" y="373852"/>
                  </a:lnTo>
                  <a:lnTo>
                    <a:pt x="1283207" y="41356"/>
                  </a:lnTo>
                  <a:lnTo>
                    <a:pt x="1196057" y="31749"/>
                  </a:lnTo>
                  <a:lnTo>
                    <a:pt x="1144018" y="26568"/>
                  </a:lnTo>
                  <a:lnTo>
                    <a:pt x="1040129" y="17077"/>
                  </a:lnTo>
                  <a:lnTo>
                    <a:pt x="989681" y="13013"/>
                  </a:lnTo>
                  <a:lnTo>
                    <a:pt x="939180" y="9505"/>
                  </a:lnTo>
                  <a:lnTo>
                    <a:pt x="888634" y="6550"/>
                  </a:lnTo>
                  <a:lnTo>
                    <a:pt x="838050" y="4147"/>
                  </a:lnTo>
                  <a:lnTo>
                    <a:pt x="787437" y="2293"/>
                  </a:lnTo>
                  <a:lnTo>
                    <a:pt x="736803" y="986"/>
                  </a:lnTo>
                  <a:lnTo>
                    <a:pt x="686155" y="222"/>
                  </a:lnTo>
                  <a:lnTo>
                    <a:pt x="635501" y="0"/>
                  </a:lnTo>
                  <a:close/>
                </a:path>
              </a:pathLst>
            </a:custGeom>
            <a:solidFill>
              <a:srgbClr val="80C8D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7766304" y="36576"/>
              <a:ext cx="1377950" cy="734695"/>
            </a:xfrm>
            <a:custGeom>
              <a:avLst/>
              <a:gdLst/>
              <a:ahLst/>
              <a:cxnLst/>
              <a:rect l="l" t="t" r="r" b="b"/>
              <a:pathLst>
                <a:path w="1377950" h="734695">
                  <a:moveTo>
                    <a:pt x="1377696" y="0"/>
                  </a:moveTo>
                  <a:lnTo>
                    <a:pt x="0" y="0"/>
                  </a:lnTo>
                  <a:lnTo>
                    <a:pt x="22569" y="60345"/>
                  </a:lnTo>
                  <a:lnTo>
                    <a:pt x="47661" y="111259"/>
                  </a:lnTo>
                  <a:lnTo>
                    <a:pt x="75132" y="153466"/>
                  </a:lnTo>
                  <a:lnTo>
                    <a:pt x="104839" y="187691"/>
                  </a:lnTo>
                  <a:lnTo>
                    <a:pt x="136636" y="214661"/>
                  </a:lnTo>
                  <a:lnTo>
                    <a:pt x="170380" y="235101"/>
                  </a:lnTo>
                  <a:lnTo>
                    <a:pt x="205927" y="249736"/>
                  </a:lnTo>
                  <a:lnTo>
                    <a:pt x="243132" y="259291"/>
                  </a:lnTo>
                  <a:lnTo>
                    <a:pt x="281853" y="264492"/>
                  </a:lnTo>
                  <a:lnTo>
                    <a:pt x="321945" y="266064"/>
                  </a:lnTo>
                  <a:lnTo>
                    <a:pt x="369083" y="264355"/>
                  </a:lnTo>
                  <a:lnTo>
                    <a:pt x="417607" y="259946"/>
                  </a:lnTo>
                  <a:lnTo>
                    <a:pt x="467302" y="253918"/>
                  </a:lnTo>
                  <a:lnTo>
                    <a:pt x="517953" y="247350"/>
                  </a:lnTo>
                  <a:lnTo>
                    <a:pt x="569343" y="241322"/>
                  </a:lnTo>
                  <a:lnTo>
                    <a:pt x="621257" y="236913"/>
                  </a:lnTo>
                  <a:lnTo>
                    <a:pt x="673480" y="235203"/>
                  </a:lnTo>
                  <a:lnTo>
                    <a:pt x="708376" y="236110"/>
                  </a:lnTo>
                  <a:lnTo>
                    <a:pt x="778119" y="244258"/>
                  </a:lnTo>
                  <a:lnTo>
                    <a:pt x="853275" y="266167"/>
                  </a:lnTo>
                  <a:lnTo>
                    <a:pt x="914274" y="306295"/>
                  </a:lnTo>
                  <a:lnTo>
                    <a:pt x="957214" y="359616"/>
                  </a:lnTo>
                  <a:lnTo>
                    <a:pt x="1010186" y="457013"/>
                  </a:lnTo>
                  <a:lnTo>
                    <a:pt x="1029919" y="492449"/>
                  </a:lnTo>
                  <a:lnTo>
                    <a:pt x="1052824" y="528675"/>
                  </a:lnTo>
                  <a:lnTo>
                    <a:pt x="1080183" y="565271"/>
                  </a:lnTo>
                  <a:lnTo>
                    <a:pt x="1113279" y="601819"/>
                  </a:lnTo>
                  <a:lnTo>
                    <a:pt x="1153390" y="637901"/>
                  </a:lnTo>
                  <a:lnTo>
                    <a:pt x="1201801" y="673100"/>
                  </a:lnTo>
                  <a:lnTo>
                    <a:pt x="1244751" y="697451"/>
                  </a:lnTo>
                  <a:lnTo>
                    <a:pt x="1287878" y="715298"/>
                  </a:lnTo>
                  <a:lnTo>
                    <a:pt x="1330841" y="727269"/>
                  </a:lnTo>
                  <a:lnTo>
                    <a:pt x="1373297" y="733990"/>
                  </a:lnTo>
                  <a:lnTo>
                    <a:pt x="1377696" y="734213"/>
                  </a:lnTo>
                  <a:lnTo>
                    <a:pt x="1377696" y="0"/>
                  </a:lnTo>
                  <a:close/>
                </a:path>
              </a:pathLst>
            </a:custGeom>
            <a:solidFill>
              <a:srgbClr val="1A456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3" name="object 13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17892" y="259080"/>
              <a:ext cx="163067" cy="164592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621267" y="928115"/>
              <a:ext cx="99059" cy="97536"/>
            </a:xfrm>
            <a:prstGeom prst="rect">
              <a:avLst/>
            </a:prstGeom>
          </p:spPr>
        </p:pic>
      </p:grpSp>
      <p:sp>
        <p:nvSpPr>
          <p:cNvPr id="15" name="object 15" descr=""/>
          <p:cNvSpPr/>
          <p:nvPr/>
        </p:nvSpPr>
        <p:spPr>
          <a:xfrm>
            <a:off x="9095231" y="1675030"/>
            <a:ext cx="48895" cy="99060"/>
          </a:xfrm>
          <a:custGeom>
            <a:avLst/>
            <a:gdLst/>
            <a:ahLst/>
            <a:cxnLst/>
            <a:rect l="l" t="t" r="r" b="b"/>
            <a:pathLst>
              <a:path w="48895" h="99060">
                <a:moveTo>
                  <a:pt x="48768" y="0"/>
                </a:moveTo>
                <a:lnTo>
                  <a:pt x="30271" y="3745"/>
                </a:lnTo>
                <a:lnTo>
                  <a:pt x="14525" y="14371"/>
                </a:lnTo>
                <a:lnTo>
                  <a:pt x="3899" y="30117"/>
                </a:lnTo>
                <a:lnTo>
                  <a:pt x="0" y="49375"/>
                </a:lnTo>
                <a:lnTo>
                  <a:pt x="3899" y="68634"/>
                </a:lnTo>
                <a:lnTo>
                  <a:pt x="14525" y="84380"/>
                </a:lnTo>
                <a:lnTo>
                  <a:pt x="30271" y="95006"/>
                </a:lnTo>
                <a:lnTo>
                  <a:pt x="48768" y="98751"/>
                </a:lnTo>
                <a:lnTo>
                  <a:pt x="48768" y="0"/>
                </a:lnTo>
                <a:close/>
              </a:path>
            </a:pathLst>
          </a:custGeom>
          <a:solidFill>
            <a:srgbClr val="1A456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803554" y="527050"/>
            <a:ext cx="8050530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1A4568"/>
                </a:solidFill>
              </a:rPr>
              <a:t>Aportes generados por</a:t>
            </a:r>
            <a:r>
              <a:rPr dirty="0" spc="5">
                <a:solidFill>
                  <a:srgbClr val="1A4568"/>
                </a:solidFill>
              </a:rPr>
              <a:t> </a:t>
            </a:r>
            <a:r>
              <a:rPr dirty="0">
                <a:solidFill>
                  <a:srgbClr val="1A4568"/>
                </a:solidFill>
              </a:rPr>
              <a:t>un</a:t>
            </a:r>
            <a:r>
              <a:rPr dirty="0" spc="10">
                <a:solidFill>
                  <a:srgbClr val="1A4568"/>
                </a:solidFill>
              </a:rPr>
              <a:t> </a:t>
            </a:r>
            <a:r>
              <a:rPr dirty="0">
                <a:solidFill>
                  <a:srgbClr val="1A4568"/>
                </a:solidFill>
              </a:rPr>
              <a:t>grupo</a:t>
            </a:r>
            <a:r>
              <a:rPr dirty="0" spc="-10">
                <a:solidFill>
                  <a:srgbClr val="1A4568"/>
                </a:solidFill>
              </a:rPr>
              <a:t> </a:t>
            </a:r>
            <a:r>
              <a:rPr dirty="0">
                <a:solidFill>
                  <a:srgbClr val="1A4568"/>
                </a:solidFill>
              </a:rPr>
              <a:t>de</a:t>
            </a:r>
            <a:r>
              <a:rPr dirty="0" spc="5">
                <a:solidFill>
                  <a:srgbClr val="1A4568"/>
                </a:solidFill>
              </a:rPr>
              <a:t> </a:t>
            </a:r>
            <a:r>
              <a:rPr dirty="0" spc="-70">
                <a:solidFill>
                  <a:srgbClr val="1A4568"/>
                </a:solidFill>
              </a:rPr>
              <a:t>estudio:</a:t>
            </a:r>
          </a:p>
        </p:txBody>
      </p:sp>
      <p:sp>
        <p:nvSpPr>
          <p:cNvPr id="17" name="object 17" descr=""/>
          <p:cNvSpPr txBox="1"/>
          <p:nvPr/>
        </p:nvSpPr>
        <p:spPr>
          <a:xfrm>
            <a:off x="747776" y="1195888"/>
            <a:ext cx="7672070" cy="3684904"/>
          </a:xfrm>
          <a:prstGeom prst="rect">
            <a:avLst/>
          </a:prstGeom>
        </p:spPr>
        <p:txBody>
          <a:bodyPr wrap="square" lIns="0" tIns="165735" rIns="0" bIns="0" rtlCol="0" vert="horz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305"/>
              </a:spcBef>
              <a:buSzPct val="90000"/>
              <a:buChar char="●"/>
              <a:tabLst>
                <a:tab pos="299085" algn="l"/>
                <a:tab pos="1097915" algn="l"/>
                <a:tab pos="2164715" algn="l"/>
                <a:tab pos="3060700" algn="l"/>
                <a:tab pos="3477260" algn="l"/>
                <a:tab pos="4133850" algn="l"/>
                <a:tab pos="5255895" algn="l"/>
                <a:tab pos="6788784" algn="l"/>
                <a:tab pos="7531734" algn="l"/>
              </a:tabLst>
            </a:pPr>
            <a:r>
              <a:rPr dirty="0" sz="2000" spc="-10">
                <a:solidFill>
                  <a:srgbClr val="285E88"/>
                </a:solidFill>
                <a:latin typeface="Arial MT"/>
                <a:cs typeface="Arial MT"/>
              </a:rPr>
              <a:t>Tener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	</a:t>
            </a:r>
            <a:r>
              <a:rPr dirty="0" sz="2000" spc="-10">
                <a:solidFill>
                  <a:srgbClr val="285E88"/>
                </a:solidFill>
                <a:latin typeface="Arial MT"/>
                <a:cs typeface="Arial MT"/>
              </a:rPr>
              <a:t>distintos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	</a:t>
            </a:r>
            <a:r>
              <a:rPr dirty="0" sz="2000" spc="-10">
                <a:solidFill>
                  <a:srgbClr val="285E88"/>
                </a:solidFill>
                <a:latin typeface="Arial MT"/>
                <a:cs typeface="Arial MT"/>
              </a:rPr>
              <a:t>puntos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	</a:t>
            </a:r>
            <a:r>
              <a:rPr dirty="0" sz="2000" spc="-25">
                <a:solidFill>
                  <a:srgbClr val="285E88"/>
                </a:solidFill>
                <a:latin typeface="Arial MT"/>
                <a:cs typeface="Arial MT"/>
              </a:rPr>
              <a:t>de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	</a:t>
            </a:r>
            <a:r>
              <a:rPr dirty="0" sz="2000" spc="-10">
                <a:solidFill>
                  <a:srgbClr val="285E88"/>
                </a:solidFill>
                <a:latin typeface="Arial MT"/>
                <a:cs typeface="Arial MT"/>
              </a:rPr>
              <a:t>vista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	</a:t>
            </a:r>
            <a:r>
              <a:rPr dirty="0" sz="2000" spc="-10">
                <a:solidFill>
                  <a:srgbClr val="285E88"/>
                </a:solidFill>
                <a:latin typeface="Arial MT"/>
                <a:cs typeface="Arial MT"/>
              </a:rPr>
              <a:t>permiten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	</a:t>
            </a:r>
            <a:r>
              <a:rPr dirty="0" sz="2000" spc="-10">
                <a:solidFill>
                  <a:srgbClr val="285E88"/>
                </a:solidFill>
                <a:latin typeface="Arial MT"/>
                <a:cs typeface="Arial MT"/>
              </a:rPr>
              <a:t>intercambiar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	</a:t>
            </a:r>
            <a:r>
              <a:rPr dirty="0" sz="2000" spc="-10">
                <a:solidFill>
                  <a:srgbClr val="285E88"/>
                </a:solidFill>
                <a:latin typeface="Arial MT"/>
                <a:cs typeface="Arial MT"/>
              </a:rPr>
              <a:t>ideas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	</a:t>
            </a:r>
            <a:r>
              <a:rPr dirty="0" sz="2000" spc="-50">
                <a:solidFill>
                  <a:srgbClr val="285E88"/>
                </a:solidFill>
                <a:latin typeface="Arial MT"/>
                <a:cs typeface="Arial MT"/>
              </a:rPr>
              <a:t>y</a:t>
            </a:r>
            <a:endParaRPr sz="2000">
              <a:latin typeface="Arial MT"/>
              <a:cs typeface="Arial MT"/>
            </a:endParaRPr>
          </a:p>
          <a:p>
            <a:pPr marL="299085">
              <a:lnSpc>
                <a:spcPct val="100000"/>
              </a:lnSpc>
              <a:spcBef>
                <a:spcPts val="1200"/>
              </a:spcBef>
            </a:pP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debatir</a:t>
            </a:r>
            <a:r>
              <a:rPr dirty="0" sz="2000" spc="-4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sobre</a:t>
            </a:r>
            <a:r>
              <a:rPr dirty="0" sz="2000" spc="-3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el</a:t>
            </a:r>
            <a:r>
              <a:rPr dirty="0" sz="2000" spc="-1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285E88"/>
                </a:solidFill>
                <a:latin typeface="Arial MT"/>
                <a:cs typeface="Arial MT"/>
              </a:rPr>
              <a:t>problema.</a:t>
            </a:r>
            <a:endParaRPr sz="200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1200"/>
              </a:spcBef>
              <a:buSzPct val="90000"/>
              <a:buChar char="●"/>
              <a:tabLst>
                <a:tab pos="299085" algn="l"/>
              </a:tabLst>
            </a:pP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Reforzar</a:t>
            </a:r>
            <a:r>
              <a:rPr dirty="0" sz="2000" spc="-6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nuestro</a:t>
            </a:r>
            <a:r>
              <a:rPr dirty="0" sz="2000" spc="-4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285E88"/>
                </a:solidFill>
                <a:latin typeface="Arial MT"/>
                <a:cs typeface="Arial MT"/>
              </a:rPr>
              <a:t>conocimiento.</a:t>
            </a:r>
            <a:endParaRPr sz="200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1205"/>
              </a:spcBef>
              <a:buSzPct val="90000"/>
              <a:buChar char="●"/>
              <a:tabLst>
                <a:tab pos="299085" algn="l"/>
              </a:tabLst>
            </a:pP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Fuente</a:t>
            </a:r>
            <a:r>
              <a:rPr dirty="0" sz="2000" spc="-3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de</a:t>
            </a:r>
            <a:r>
              <a:rPr dirty="0" sz="2000" spc="-2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motivación</a:t>
            </a:r>
            <a:r>
              <a:rPr dirty="0" sz="2000" spc="-2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y</a:t>
            </a:r>
            <a:r>
              <a:rPr dirty="0" sz="2000" spc="-2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horas</a:t>
            </a:r>
            <a:r>
              <a:rPr dirty="0" sz="2000" spc="-4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de</a:t>
            </a:r>
            <a:r>
              <a:rPr dirty="0" sz="2000" spc="-2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estudio</a:t>
            </a:r>
            <a:r>
              <a:rPr dirty="0" sz="2000" spc="-2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más</a:t>
            </a:r>
            <a:r>
              <a:rPr dirty="0" sz="2000" spc="-3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285E88"/>
                </a:solidFill>
                <a:latin typeface="Arial MT"/>
                <a:cs typeface="Arial MT"/>
              </a:rPr>
              <a:t>llevaderas.</a:t>
            </a:r>
            <a:endParaRPr sz="200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1200"/>
              </a:spcBef>
              <a:buSzPct val="90000"/>
              <a:buChar char="●"/>
              <a:tabLst>
                <a:tab pos="299085" algn="l"/>
              </a:tabLst>
            </a:pP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Se</a:t>
            </a:r>
            <a:r>
              <a:rPr dirty="0" sz="2000" spc="-2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genera</a:t>
            </a:r>
            <a:r>
              <a:rPr dirty="0" sz="2000" spc="-3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compromiso</a:t>
            </a:r>
            <a:r>
              <a:rPr dirty="0" sz="2000" spc="-4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con</a:t>
            </a:r>
            <a:r>
              <a:rPr dirty="0" sz="2000" spc="-4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el</a:t>
            </a:r>
            <a:r>
              <a:rPr dirty="0" sz="2000" spc="-2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horario</a:t>
            </a:r>
            <a:r>
              <a:rPr dirty="0" sz="2000" spc="-3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y</a:t>
            </a:r>
            <a:r>
              <a:rPr dirty="0" sz="2000" spc="-2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se</a:t>
            </a:r>
            <a:r>
              <a:rPr dirty="0" sz="2000" spc="-3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evitan</a:t>
            </a:r>
            <a:r>
              <a:rPr dirty="0" sz="2000" spc="-2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285E88"/>
                </a:solidFill>
                <a:latin typeface="Arial MT"/>
                <a:cs typeface="Arial MT"/>
              </a:rPr>
              <a:t>distracciones.</a:t>
            </a:r>
            <a:endParaRPr sz="2000">
              <a:latin typeface="Arial MT"/>
              <a:cs typeface="Arial MT"/>
            </a:endParaRPr>
          </a:p>
          <a:p>
            <a:pPr marL="299085" marR="5080" indent="-287020">
              <a:lnSpc>
                <a:spcPct val="150000"/>
              </a:lnSpc>
              <a:buSzPct val="90000"/>
              <a:buChar char="●"/>
              <a:tabLst>
                <a:tab pos="299085" algn="l"/>
                <a:tab pos="1259205" algn="l"/>
                <a:tab pos="1539875" algn="l"/>
                <a:tab pos="2371725" algn="l"/>
                <a:tab pos="3202940" algn="l"/>
                <a:tab pos="4133850" algn="l"/>
                <a:tab pos="4697730" algn="l"/>
                <a:tab pos="5274310" algn="l"/>
                <a:tab pos="6684009" algn="l"/>
              </a:tabLst>
            </a:pPr>
            <a:r>
              <a:rPr dirty="0" sz="2000" spc="-10">
                <a:solidFill>
                  <a:srgbClr val="285E88"/>
                </a:solidFill>
                <a:latin typeface="Arial MT"/>
                <a:cs typeface="Arial MT"/>
              </a:rPr>
              <a:t>Brindar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	</a:t>
            </a:r>
            <a:r>
              <a:rPr dirty="0" sz="2000" spc="-50">
                <a:solidFill>
                  <a:srgbClr val="285E88"/>
                </a:solidFill>
                <a:latin typeface="Arial MT"/>
                <a:cs typeface="Arial MT"/>
              </a:rPr>
              <a:t>o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	</a:t>
            </a:r>
            <a:r>
              <a:rPr dirty="0" sz="2000" spc="-10">
                <a:solidFill>
                  <a:srgbClr val="285E88"/>
                </a:solidFill>
                <a:latin typeface="Arial MT"/>
                <a:cs typeface="Arial MT"/>
              </a:rPr>
              <a:t>recibir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	</a:t>
            </a:r>
            <a:r>
              <a:rPr dirty="0" sz="2000" spc="-20">
                <a:solidFill>
                  <a:srgbClr val="285E88"/>
                </a:solidFill>
                <a:latin typeface="Arial MT"/>
                <a:cs typeface="Arial MT"/>
              </a:rPr>
              <a:t>apoyo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	</a:t>
            </a:r>
            <a:r>
              <a:rPr dirty="0" sz="2000" spc="-10">
                <a:solidFill>
                  <a:srgbClr val="285E88"/>
                </a:solidFill>
                <a:latin typeface="Arial MT"/>
                <a:cs typeface="Arial MT"/>
              </a:rPr>
              <a:t>(puede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	</a:t>
            </a:r>
            <a:r>
              <a:rPr dirty="0" sz="2000" spc="-25">
                <a:solidFill>
                  <a:srgbClr val="285E88"/>
                </a:solidFill>
                <a:latin typeface="Arial MT"/>
                <a:cs typeface="Arial MT"/>
              </a:rPr>
              <a:t>que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	</a:t>
            </a:r>
            <a:r>
              <a:rPr dirty="0" sz="2000" spc="-20">
                <a:solidFill>
                  <a:srgbClr val="285E88"/>
                </a:solidFill>
                <a:latin typeface="Arial MT"/>
                <a:cs typeface="Arial MT"/>
              </a:rPr>
              <a:t>otro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	</a:t>
            </a:r>
            <a:r>
              <a:rPr dirty="0" sz="2000" spc="-10">
                <a:solidFill>
                  <a:srgbClr val="285E88"/>
                </a:solidFill>
                <a:latin typeface="Arial MT"/>
                <a:cs typeface="Arial MT"/>
              </a:rPr>
              <a:t>compañero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	</a:t>
            </a:r>
            <a:r>
              <a:rPr dirty="0" sz="2000" spc="-10">
                <a:solidFill>
                  <a:srgbClr val="285E88"/>
                </a:solidFill>
                <a:latin typeface="Arial MT"/>
                <a:cs typeface="Arial MT"/>
              </a:rPr>
              <a:t>entienda 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mejor</a:t>
            </a:r>
            <a:r>
              <a:rPr dirty="0" sz="2000" spc="-3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el tema,</a:t>
            </a:r>
            <a:r>
              <a:rPr dirty="0" sz="2000" spc="-4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me</a:t>
            </a:r>
            <a:r>
              <a:rPr dirty="0" sz="2000" spc="-2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explique,</a:t>
            </a:r>
            <a:r>
              <a:rPr dirty="0" sz="2000" spc="-1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me</a:t>
            </a:r>
            <a:r>
              <a:rPr dirty="0" sz="2000" spc="-1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preste</a:t>
            </a:r>
            <a:r>
              <a:rPr dirty="0" sz="2000" spc="-4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sus</a:t>
            </a:r>
            <a:r>
              <a:rPr dirty="0" sz="2000" spc="-2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285E88"/>
                </a:solidFill>
                <a:latin typeface="Arial MT"/>
                <a:cs typeface="Arial MT"/>
              </a:rPr>
              <a:t>apuntes).</a:t>
            </a:r>
            <a:endParaRPr sz="200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1200"/>
              </a:spcBef>
              <a:buSzPct val="90000"/>
              <a:buChar char="●"/>
              <a:tabLst>
                <a:tab pos="299085" algn="l"/>
              </a:tabLst>
            </a:pP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Conocer</a:t>
            </a:r>
            <a:r>
              <a:rPr dirty="0" sz="2000" spc="-4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285E88"/>
                </a:solidFill>
                <a:latin typeface="Arial MT"/>
                <a:cs typeface="Arial MT"/>
              </a:rPr>
              <a:t>nuevas</a:t>
            </a:r>
            <a:r>
              <a:rPr dirty="0" sz="2000" spc="-2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285E88"/>
                </a:solidFill>
                <a:latin typeface="Arial MT"/>
                <a:cs typeface="Arial MT"/>
              </a:rPr>
              <a:t>personas.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6472420" y="0"/>
            <a:ext cx="2672080" cy="1148080"/>
            <a:chOff x="6472420" y="0"/>
            <a:chExt cx="2672080" cy="1148080"/>
          </a:xfrm>
        </p:grpSpPr>
        <p:sp>
          <p:nvSpPr>
            <p:cNvPr id="3" name="object 3" descr=""/>
            <p:cNvSpPr/>
            <p:nvPr/>
          </p:nvSpPr>
          <p:spPr>
            <a:xfrm>
              <a:off x="6472420" y="0"/>
              <a:ext cx="2672080" cy="1054100"/>
            </a:xfrm>
            <a:custGeom>
              <a:avLst/>
              <a:gdLst/>
              <a:ahLst/>
              <a:cxnLst/>
              <a:rect l="l" t="t" r="r" b="b"/>
              <a:pathLst>
                <a:path w="2672079" h="1054100">
                  <a:moveTo>
                    <a:pt x="2671579" y="822934"/>
                  </a:moveTo>
                  <a:lnTo>
                    <a:pt x="1934523" y="822934"/>
                  </a:lnTo>
                  <a:lnTo>
                    <a:pt x="1980600" y="824048"/>
                  </a:lnTo>
                  <a:lnTo>
                    <a:pt x="2026921" y="827048"/>
                  </a:lnTo>
                  <a:lnTo>
                    <a:pt x="2073536" y="832103"/>
                  </a:lnTo>
                  <a:lnTo>
                    <a:pt x="2159497" y="847234"/>
                  </a:lnTo>
                  <a:lnTo>
                    <a:pt x="2217554" y="861668"/>
                  </a:lnTo>
                  <a:lnTo>
                    <a:pt x="2272518" y="878475"/>
                  </a:lnTo>
                  <a:lnTo>
                    <a:pt x="2324685" y="897169"/>
                  </a:lnTo>
                  <a:lnTo>
                    <a:pt x="2374357" y="917264"/>
                  </a:lnTo>
                  <a:lnTo>
                    <a:pt x="2421889" y="938301"/>
                  </a:lnTo>
                  <a:lnTo>
                    <a:pt x="2467404" y="959711"/>
                  </a:lnTo>
                  <a:lnTo>
                    <a:pt x="2554049" y="1001925"/>
                  </a:lnTo>
                  <a:lnTo>
                    <a:pt x="2595718" y="1021729"/>
                  </a:lnTo>
                  <a:lnTo>
                    <a:pt x="2636682" y="1040015"/>
                  </a:lnTo>
                  <a:lnTo>
                    <a:pt x="2671579" y="1054025"/>
                  </a:lnTo>
                  <a:lnTo>
                    <a:pt x="2671579" y="822934"/>
                  </a:lnTo>
                  <a:close/>
                </a:path>
                <a:path w="2672079" h="1054100">
                  <a:moveTo>
                    <a:pt x="1661760" y="0"/>
                  </a:moveTo>
                  <a:lnTo>
                    <a:pt x="102128" y="0"/>
                  </a:lnTo>
                  <a:lnTo>
                    <a:pt x="100193" y="2458"/>
                  </a:lnTo>
                  <a:lnTo>
                    <a:pt x="75275" y="39616"/>
                  </a:lnTo>
                  <a:lnTo>
                    <a:pt x="53973" y="77244"/>
                  </a:lnTo>
                  <a:lnTo>
                    <a:pt x="36235" y="114977"/>
                  </a:lnTo>
                  <a:lnTo>
                    <a:pt x="22035" y="152395"/>
                  </a:lnTo>
                  <a:lnTo>
                    <a:pt x="11311" y="189165"/>
                  </a:lnTo>
                  <a:lnTo>
                    <a:pt x="134" y="259207"/>
                  </a:lnTo>
                  <a:lnTo>
                    <a:pt x="0" y="300492"/>
                  </a:lnTo>
                  <a:lnTo>
                    <a:pt x="4533" y="342116"/>
                  </a:lnTo>
                  <a:lnTo>
                    <a:pt x="13520" y="383860"/>
                  </a:lnTo>
                  <a:lnTo>
                    <a:pt x="26747" y="425502"/>
                  </a:lnTo>
                  <a:lnTo>
                    <a:pt x="43998" y="466822"/>
                  </a:lnTo>
                  <a:lnTo>
                    <a:pt x="65059" y="507600"/>
                  </a:lnTo>
                  <a:lnTo>
                    <a:pt x="89717" y="547615"/>
                  </a:lnTo>
                  <a:lnTo>
                    <a:pt x="117756" y="586646"/>
                  </a:lnTo>
                  <a:lnTo>
                    <a:pt x="148962" y="624474"/>
                  </a:lnTo>
                  <a:lnTo>
                    <a:pt x="183121" y="660878"/>
                  </a:lnTo>
                  <a:lnTo>
                    <a:pt x="220019" y="695638"/>
                  </a:lnTo>
                  <a:lnTo>
                    <a:pt x="259440" y="728533"/>
                  </a:lnTo>
                  <a:lnTo>
                    <a:pt x="301171" y="759342"/>
                  </a:lnTo>
                  <a:lnTo>
                    <a:pt x="344997" y="787846"/>
                  </a:lnTo>
                  <a:lnTo>
                    <a:pt x="390703" y="813823"/>
                  </a:lnTo>
                  <a:lnTo>
                    <a:pt x="438076" y="837054"/>
                  </a:lnTo>
                  <a:lnTo>
                    <a:pt x="486901" y="857318"/>
                  </a:lnTo>
                  <a:lnTo>
                    <a:pt x="536963" y="874395"/>
                  </a:lnTo>
                  <a:lnTo>
                    <a:pt x="586025" y="888463"/>
                  </a:lnTo>
                  <a:lnTo>
                    <a:pt x="634318" y="900563"/>
                  </a:lnTo>
                  <a:lnTo>
                    <a:pt x="681868" y="910797"/>
                  </a:lnTo>
                  <a:lnTo>
                    <a:pt x="728698" y="919269"/>
                  </a:lnTo>
                  <a:lnTo>
                    <a:pt x="774834" y="926084"/>
                  </a:lnTo>
                  <a:lnTo>
                    <a:pt x="829724" y="932239"/>
                  </a:lnTo>
                  <a:lnTo>
                    <a:pt x="883684" y="936256"/>
                  </a:lnTo>
                  <a:lnTo>
                    <a:pt x="936763" y="938301"/>
                  </a:lnTo>
                  <a:lnTo>
                    <a:pt x="989009" y="938543"/>
                  </a:lnTo>
                  <a:lnTo>
                    <a:pt x="1040472" y="937149"/>
                  </a:lnTo>
                  <a:lnTo>
                    <a:pt x="1091200" y="934286"/>
                  </a:lnTo>
                  <a:lnTo>
                    <a:pt x="1141242" y="930123"/>
                  </a:lnTo>
                  <a:lnTo>
                    <a:pt x="1190648" y="924828"/>
                  </a:lnTo>
                  <a:lnTo>
                    <a:pt x="1239466" y="918567"/>
                  </a:lnTo>
                  <a:lnTo>
                    <a:pt x="1287745" y="911509"/>
                  </a:lnTo>
                  <a:lnTo>
                    <a:pt x="1335535" y="903822"/>
                  </a:lnTo>
                  <a:lnTo>
                    <a:pt x="1614733" y="853874"/>
                  </a:lnTo>
                  <a:lnTo>
                    <a:pt x="1660466" y="846478"/>
                  </a:lnTo>
                  <a:lnTo>
                    <a:pt x="1706101" y="839794"/>
                  </a:lnTo>
                  <a:lnTo>
                    <a:pt x="1751688" y="833991"/>
                  </a:lnTo>
                  <a:lnTo>
                    <a:pt x="1797274" y="829235"/>
                  </a:lnTo>
                  <a:lnTo>
                    <a:pt x="1842910" y="825695"/>
                  </a:lnTo>
                  <a:lnTo>
                    <a:pt x="1888643" y="823539"/>
                  </a:lnTo>
                  <a:lnTo>
                    <a:pt x="1934523" y="822934"/>
                  </a:lnTo>
                  <a:lnTo>
                    <a:pt x="2671579" y="822934"/>
                  </a:lnTo>
                  <a:lnTo>
                    <a:pt x="2671579" y="251165"/>
                  </a:lnTo>
                  <a:lnTo>
                    <a:pt x="2482764" y="210630"/>
                  </a:lnTo>
                  <a:lnTo>
                    <a:pt x="2284821" y="164353"/>
                  </a:lnTo>
                  <a:lnTo>
                    <a:pt x="2038399" y="102218"/>
                  </a:lnTo>
                  <a:lnTo>
                    <a:pt x="1661760" y="0"/>
                  </a:lnTo>
                  <a:close/>
                </a:path>
              </a:pathLst>
            </a:custGeom>
            <a:solidFill>
              <a:srgbClr val="EEEEEE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45423" y="984503"/>
              <a:ext cx="164592" cy="163068"/>
            </a:xfrm>
            <a:prstGeom prst="rect">
              <a:avLst/>
            </a:prstGeom>
          </p:spPr>
        </p:pic>
      </p:grp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977883" y="1325880"/>
            <a:ext cx="97536" cy="9753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36208" y="188976"/>
            <a:ext cx="99059" cy="97536"/>
          </a:xfrm>
          <a:prstGeom prst="rect">
            <a:avLst/>
          </a:prstGeom>
        </p:spPr>
      </p:pic>
      <p:grpSp>
        <p:nvGrpSpPr>
          <p:cNvPr id="7" name="object 7" descr=""/>
          <p:cNvGrpSpPr/>
          <p:nvPr/>
        </p:nvGrpSpPr>
        <p:grpSpPr>
          <a:xfrm>
            <a:off x="7069835" y="0"/>
            <a:ext cx="2074545" cy="716280"/>
            <a:chOff x="7069835" y="0"/>
            <a:chExt cx="2074545" cy="716280"/>
          </a:xfrm>
        </p:grpSpPr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069835" y="539495"/>
              <a:ext cx="99060" cy="99059"/>
            </a:xfrm>
            <a:prstGeom prst="rect">
              <a:avLst/>
            </a:prstGeom>
          </p:spPr>
        </p:pic>
        <p:sp>
          <p:nvSpPr>
            <p:cNvPr id="9" name="object 9" descr=""/>
            <p:cNvSpPr/>
            <p:nvPr/>
          </p:nvSpPr>
          <p:spPr>
            <a:xfrm>
              <a:off x="7170177" y="0"/>
              <a:ext cx="1974214" cy="716280"/>
            </a:xfrm>
            <a:custGeom>
              <a:avLst/>
              <a:gdLst/>
              <a:ahLst/>
              <a:cxnLst/>
              <a:rect l="l" t="t" r="r" b="b"/>
              <a:pathLst>
                <a:path w="1974215" h="716280">
                  <a:moveTo>
                    <a:pt x="1973821" y="0"/>
                  </a:moveTo>
                  <a:lnTo>
                    <a:pt x="0" y="0"/>
                  </a:lnTo>
                  <a:lnTo>
                    <a:pt x="16312" y="42013"/>
                  </a:lnTo>
                  <a:lnTo>
                    <a:pt x="29559" y="96394"/>
                  </a:lnTo>
                  <a:lnTo>
                    <a:pt x="40423" y="152932"/>
                  </a:lnTo>
                  <a:lnTo>
                    <a:pt x="50867" y="204721"/>
                  </a:lnTo>
                  <a:lnTo>
                    <a:pt x="62852" y="244855"/>
                  </a:lnTo>
                  <a:lnTo>
                    <a:pt x="87116" y="286881"/>
                  </a:lnTo>
                  <a:lnTo>
                    <a:pt x="128210" y="336277"/>
                  </a:lnTo>
                  <a:lnTo>
                    <a:pt x="184664" y="390634"/>
                  </a:lnTo>
                  <a:lnTo>
                    <a:pt x="218194" y="418921"/>
                  </a:lnTo>
                  <a:lnTo>
                    <a:pt x="255014" y="447546"/>
                  </a:lnTo>
                  <a:lnTo>
                    <a:pt x="294940" y="476207"/>
                  </a:lnTo>
                  <a:lnTo>
                    <a:pt x="337790" y="504604"/>
                  </a:lnTo>
                  <a:lnTo>
                    <a:pt x="383380" y="532436"/>
                  </a:lnTo>
                  <a:lnTo>
                    <a:pt x="431526" y="559402"/>
                  </a:lnTo>
                  <a:lnTo>
                    <a:pt x="482045" y="585200"/>
                  </a:lnTo>
                  <a:lnTo>
                    <a:pt x="534755" y="609530"/>
                  </a:lnTo>
                  <a:lnTo>
                    <a:pt x="589470" y="632092"/>
                  </a:lnTo>
                  <a:lnTo>
                    <a:pt x="646008" y="652583"/>
                  </a:lnTo>
                  <a:lnTo>
                    <a:pt x="704186" y="670703"/>
                  </a:lnTo>
                  <a:lnTo>
                    <a:pt x="764230" y="686235"/>
                  </a:lnTo>
                  <a:lnTo>
                    <a:pt x="824725" y="698626"/>
                  </a:lnTo>
                  <a:lnTo>
                    <a:pt x="877105" y="706616"/>
                  </a:lnTo>
                  <a:lnTo>
                    <a:pt x="927818" y="712057"/>
                  </a:lnTo>
                  <a:lnTo>
                    <a:pt x="976959" y="715164"/>
                  </a:lnTo>
                  <a:lnTo>
                    <a:pt x="1024623" y="716152"/>
                  </a:lnTo>
                  <a:lnTo>
                    <a:pt x="1083568" y="714657"/>
                  </a:lnTo>
                  <a:lnTo>
                    <a:pt x="1140388" y="710468"/>
                  </a:lnTo>
                  <a:lnTo>
                    <a:pt x="1195250" y="704036"/>
                  </a:lnTo>
                  <a:lnTo>
                    <a:pt x="1248318" y="695809"/>
                  </a:lnTo>
                  <a:lnTo>
                    <a:pt x="1299758" y="686235"/>
                  </a:lnTo>
                  <a:lnTo>
                    <a:pt x="1349735" y="675764"/>
                  </a:lnTo>
                  <a:lnTo>
                    <a:pt x="1492550" y="643454"/>
                  </a:lnTo>
                  <a:lnTo>
                    <a:pt x="1538333" y="633880"/>
                  </a:lnTo>
                  <a:lnTo>
                    <a:pt x="1583482" y="625653"/>
                  </a:lnTo>
                  <a:lnTo>
                    <a:pt x="1628161" y="619221"/>
                  </a:lnTo>
                  <a:lnTo>
                    <a:pt x="1672536" y="615032"/>
                  </a:lnTo>
                  <a:lnTo>
                    <a:pt x="1716773" y="613537"/>
                  </a:lnTo>
                  <a:lnTo>
                    <a:pt x="1973821" y="613537"/>
                  </a:lnTo>
                  <a:lnTo>
                    <a:pt x="1973821" y="0"/>
                  </a:lnTo>
                  <a:close/>
                </a:path>
                <a:path w="1974215" h="716280">
                  <a:moveTo>
                    <a:pt x="1973821" y="613537"/>
                  </a:moveTo>
                  <a:lnTo>
                    <a:pt x="1716773" y="613537"/>
                  </a:lnTo>
                  <a:lnTo>
                    <a:pt x="1741354" y="614046"/>
                  </a:lnTo>
                  <a:lnTo>
                    <a:pt x="1765970" y="615616"/>
                  </a:lnTo>
                  <a:lnTo>
                    <a:pt x="1815452" y="622173"/>
                  </a:lnTo>
                  <a:lnTo>
                    <a:pt x="1876917" y="639079"/>
                  </a:lnTo>
                  <a:lnTo>
                    <a:pt x="1923326" y="663205"/>
                  </a:lnTo>
                  <a:lnTo>
                    <a:pt x="1959401" y="692926"/>
                  </a:lnTo>
                  <a:lnTo>
                    <a:pt x="1973821" y="708095"/>
                  </a:lnTo>
                  <a:lnTo>
                    <a:pt x="1973821" y="613537"/>
                  </a:lnTo>
                  <a:close/>
                </a:path>
              </a:pathLst>
            </a:custGeom>
            <a:solidFill>
              <a:srgbClr val="80C8D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7684388" y="0"/>
              <a:ext cx="1459865" cy="568960"/>
            </a:xfrm>
            <a:custGeom>
              <a:avLst/>
              <a:gdLst/>
              <a:ahLst/>
              <a:cxnLst/>
              <a:rect l="l" t="t" r="r" b="b"/>
              <a:pathLst>
                <a:path w="1459865" h="568960">
                  <a:moveTo>
                    <a:pt x="1459610" y="0"/>
                  </a:moveTo>
                  <a:lnTo>
                    <a:pt x="48420" y="0"/>
                  </a:lnTo>
                  <a:lnTo>
                    <a:pt x="35058" y="25100"/>
                  </a:lnTo>
                  <a:lnTo>
                    <a:pt x="17714" y="69680"/>
                  </a:lnTo>
                  <a:lnTo>
                    <a:pt x="6261" y="113564"/>
                  </a:lnTo>
                  <a:lnTo>
                    <a:pt x="442" y="155614"/>
                  </a:lnTo>
                  <a:lnTo>
                    <a:pt x="0" y="194690"/>
                  </a:lnTo>
                  <a:lnTo>
                    <a:pt x="5758" y="235608"/>
                  </a:lnTo>
                  <a:lnTo>
                    <a:pt x="17630" y="275971"/>
                  </a:lnTo>
                  <a:lnTo>
                    <a:pt x="35129" y="315350"/>
                  </a:lnTo>
                  <a:lnTo>
                    <a:pt x="57770" y="353318"/>
                  </a:lnTo>
                  <a:lnTo>
                    <a:pt x="85069" y="389446"/>
                  </a:lnTo>
                  <a:lnTo>
                    <a:pt x="116538" y="423306"/>
                  </a:lnTo>
                  <a:lnTo>
                    <a:pt x="151693" y="454470"/>
                  </a:lnTo>
                  <a:lnTo>
                    <a:pt x="190048" y="482510"/>
                  </a:lnTo>
                  <a:lnTo>
                    <a:pt x="231118" y="506997"/>
                  </a:lnTo>
                  <a:lnTo>
                    <a:pt x="274417" y="527504"/>
                  </a:lnTo>
                  <a:lnTo>
                    <a:pt x="319459" y="543602"/>
                  </a:lnTo>
                  <a:lnTo>
                    <a:pt x="365759" y="554863"/>
                  </a:lnTo>
                  <a:lnTo>
                    <a:pt x="440023" y="565181"/>
                  </a:lnTo>
                  <a:lnTo>
                    <a:pt x="510666" y="568451"/>
                  </a:lnTo>
                  <a:lnTo>
                    <a:pt x="565890" y="566486"/>
                  </a:lnTo>
                  <a:lnTo>
                    <a:pt x="618976" y="560951"/>
                  </a:lnTo>
                  <a:lnTo>
                    <a:pt x="670669" y="552301"/>
                  </a:lnTo>
                  <a:lnTo>
                    <a:pt x="720627" y="541107"/>
                  </a:lnTo>
                  <a:lnTo>
                    <a:pt x="769234" y="527862"/>
                  </a:lnTo>
                  <a:lnTo>
                    <a:pt x="816689" y="513079"/>
                  </a:lnTo>
                  <a:lnTo>
                    <a:pt x="863196" y="497270"/>
                  </a:lnTo>
                  <a:lnTo>
                    <a:pt x="999035" y="448818"/>
                  </a:lnTo>
                  <a:lnTo>
                    <a:pt x="1043759" y="434035"/>
                  </a:lnTo>
                  <a:lnTo>
                    <a:pt x="1088542" y="420790"/>
                  </a:lnTo>
                  <a:lnTo>
                    <a:pt x="1133585" y="409596"/>
                  </a:lnTo>
                  <a:lnTo>
                    <a:pt x="1179089" y="400965"/>
                  </a:lnTo>
                  <a:lnTo>
                    <a:pt x="1225255" y="395411"/>
                  </a:lnTo>
                  <a:lnTo>
                    <a:pt x="1269246" y="393573"/>
                  </a:lnTo>
                  <a:lnTo>
                    <a:pt x="1459610" y="393573"/>
                  </a:lnTo>
                  <a:lnTo>
                    <a:pt x="1459610" y="0"/>
                  </a:lnTo>
                  <a:close/>
                </a:path>
                <a:path w="1459865" h="568960">
                  <a:moveTo>
                    <a:pt x="1459610" y="393573"/>
                  </a:moveTo>
                  <a:lnTo>
                    <a:pt x="1287144" y="393573"/>
                  </a:lnTo>
                  <a:lnTo>
                    <a:pt x="1348287" y="398685"/>
                  </a:lnTo>
                  <a:lnTo>
                    <a:pt x="1404722" y="409225"/>
                  </a:lnTo>
                  <a:lnTo>
                    <a:pt x="1457094" y="423582"/>
                  </a:lnTo>
                  <a:lnTo>
                    <a:pt x="1459610" y="424434"/>
                  </a:lnTo>
                  <a:lnTo>
                    <a:pt x="1459610" y="393573"/>
                  </a:lnTo>
                  <a:close/>
                </a:path>
              </a:pathLst>
            </a:custGeom>
            <a:solidFill>
              <a:srgbClr val="1A4568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 descr=""/>
          <p:cNvGrpSpPr/>
          <p:nvPr/>
        </p:nvGrpSpPr>
        <p:grpSpPr>
          <a:xfrm>
            <a:off x="0" y="0"/>
            <a:ext cx="2860675" cy="1099185"/>
            <a:chOff x="0" y="0"/>
            <a:chExt cx="2860675" cy="1099185"/>
          </a:xfrm>
        </p:grpSpPr>
        <p:sp>
          <p:nvSpPr>
            <p:cNvPr id="12" name="object 12" descr=""/>
            <p:cNvSpPr/>
            <p:nvPr/>
          </p:nvSpPr>
          <p:spPr>
            <a:xfrm>
              <a:off x="0" y="0"/>
              <a:ext cx="2860675" cy="1043305"/>
            </a:xfrm>
            <a:custGeom>
              <a:avLst/>
              <a:gdLst/>
              <a:ahLst/>
              <a:cxnLst/>
              <a:rect l="l" t="t" r="r" b="b"/>
              <a:pathLst>
                <a:path w="2860675" h="1043305">
                  <a:moveTo>
                    <a:pt x="2790261" y="0"/>
                  </a:moveTo>
                  <a:lnTo>
                    <a:pt x="1022652" y="0"/>
                  </a:lnTo>
                  <a:lnTo>
                    <a:pt x="723543" y="78938"/>
                  </a:lnTo>
                  <a:lnTo>
                    <a:pt x="476692" y="139275"/>
                  </a:lnTo>
                  <a:lnTo>
                    <a:pt x="278361" y="183779"/>
                  </a:lnTo>
                  <a:lnTo>
                    <a:pt x="129062" y="214573"/>
                  </a:lnTo>
                  <a:lnTo>
                    <a:pt x="0" y="239081"/>
                  </a:lnTo>
                  <a:lnTo>
                    <a:pt x="0" y="1043028"/>
                  </a:lnTo>
                  <a:lnTo>
                    <a:pt x="60918" y="1039622"/>
                  </a:lnTo>
                  <a:lnTo>
                    <a:pt x="102049" y="1032267"/>
                  </a:lnTo>
                  <a:lnTo>
                    <a:pt x="142688" y="1021450"/>
                  </a:lnTo>
                  <a:lnTo>
                    <a:pt x="183135" y="1007657"/>
                  </a:lnTo>
                  <a:lnTo>
                    <a:pt x="223689" y="991374"/>
                  </a:lnTo>
                  <a:lnTo>
                    <a:pt x="264648" y="973088"/>
                  </a:lnTo>
                  <a:lnTo>
                    <a:pt x="306311" y="953284"/>
                  </a:lnTo>
                  <a:lnTo>
                    <a:pt x="392948" y="911070"/>
                  </a:lnTo>
                  <a:lnTo>
                    <a:pt x="438461" y="889660"/>
                  </a:lnTo>
                  <a:lnTo>
                    <a:pt x="485992" y="868623"/>
                  </a:lnTo>
                  <a:lnTo>
                    <a:pt x="535664" y="848528"/>
                  </a:lnTo>
                  <a:lnTo>
                    <a:pt x="587835" y="829834"/>
                  </a:lnTo>
                  <a:lnTo>
                    <a:pt x="642803" y="813027"/>
                  </a:lnTo>
                  <a:lnTo>
                    <a:pt x="700869" y="798593"/>
                  </a:lnTo>
                  <a:lnTo>
                    <a:pt x="762330" y="787019"/>
                  </a:lnTo>
                  <a:lnTo>
                    <a:pt x="833499" y="778407"/>
                  </a:lnTo>
                  <a:lnTo>
                    <a:pt x="879813" y="775407"/>
                  </a:lnTo>
                  <a:lnTo>
                    <a:pt x="925884" y="774293"/>
                  </a:lnTo>
                  <a:lnTo>
                    <a:pt x="2451066" y="774293"/>
                  </a:lnTo>
                  <a:lnTo>
                    <a:pt x="2469651" y="765182"/>
                  </a:lnTo>
                  <a:lnTo>
                    <a:pt x="2515371" y="739205"/>
                  </a:lnTo>
                  <a:lnTo>
                    <a:pt x="2559209" y="710701"/>
                  </a:lnTo>
                  <a:lnTo>
                    <a:pt x="2600950" y="679892"/>
                  </a:lnTo>
                  <a:lnTo>
                    <a:pt x="2640380" y="646997"/>
                  </a:lnTo>
                  <a:lnTo>
                    <a:pt x="2677285" y="612237"/>
                  </a:lnTo>
                  <a:lnTo>
                    <a:pt x="2711450" y="575833"/>
                  </a:lnTo>
                  <a:lnTo>
                    <a:pt x="2742660" y="538005"/>
                  </a:lnTo>
                  <a:lnTo>
                    <a:pt x="2770703" y="498974"/>
                  </a:lnTo>
                  <a:lnTo>
                    <a:pt x="2795364" y="458959"/>
                  </a:lnTo>
                  <a:lnTo>
                    <a:pt x="2816427" y="418181"/>
                  </a:lnTo>
                  <a:lnTo>
                    <a:pt x="2833680" y="376861"/>
                  </a:lnTo>
                  <a:lnTo>
                    <a:pt x="2846907" y="335219"/>
                  </a:lnTo>
                  <a:lnTo>
                    <a:pt x="2855894" y="293475"/>
                  </a:lnTo>
                  <a:lnTo>
                    <a:pt x="2860428" y="251851"/>
                  </a:lnTo>
                  <a:lnTo>
                    <a:pt x="2860307" y="214573"/>
                  </a:lnTo>
                  <a:lnTo>
                    <a:pt x="2856402" y="176254"/>
                  </a:lnTo>
                  <a:lnTo>
                    <a:pt x="2838393" y="103754"/>
                  </a:lnTo>
                  <a:lnTo>
                    <a:pt x="2824192" y="66336"/>
                  </a:lnTo>
                  <a:lnTo>
                    <a:pt x="2806455" y="28603"/>
                  </a:lnTo>
                  <a:lnTo>
                    <a:pt x="2790261" y="0"/>
                  </a:lnTo>
                  <a:close/>
                </a:path>
                <a:path w="2860675" h="1043305">
                  <a:moveTo>
                    <a:pt x="2451066" y="774293"/>
                  </a:moveTo>
                  <a:lnTo>
                    <a:pt x="925884" y="774293"/>
                  </a:lnTo>
                  <a:lnTo>
                    <a:pt x="971759" y="774898"/>
                  </a:lnTo>
                  <a:lnTo>
                    <a:pt x="1017489" y="777054"/>
                  </a:lnTo>
                  <a:lnTo>
                    <a:pt x="1063121" y="780594"/>
                  </a:lnTo>
                  <a:lnTo>
                    <a:pt x="1108705" y="785350"/>
                  </a:lnTo>
                  <a:lnTo>
                    <a:pt x="1154289" y="791153"/>
                  </a:lnTo>
                  <a:lnTo>
                    <a:pt x="1199923" y="797837"/>
                  </a:lnTo>
                  <a:lnTo>
                    <a:pt x="1245655" y="805233"/>
                  </a:lnTo>
                  <a:lnTo>
                    <a:pt x="1524843" y="855181"/>
                  </a:lnTo>
                  <a:lnTo>
                    <a:pt x="1572631" y="862868"/>
                  </a:lnTo>
                  <a:lnTo>
                    <a:pt x="1620907" y="869926"/>
                  </a:lnTo>
                  <a:lnTo>
                    <a:pt x="1669721" y="876187"/>
                  </a:lnTo>
                  <a:lnTo>
                    <a:pt x="1719123" y="881482"/>
                  </a:lnTo>
                  <a:lnTo>
                    <a:pt x="1769159" y="885645"/>
                  </a:lnTo>
                  <a:lnTo>
                    <a:pt x="1819881" y="888508"/>
                  </a:lnTo>
                  <a:lnTo>
                    <a:pt x="1871336" y="889902"/>
                  </a:lnTo>
                  <a:lnTo>
                    <a:pt x="1923573" y="889660"/>
                  </a:lnTo>
                  <a:lnTo>
                    <a:pt x="1976641" y="887615"/>
                  </a:lnTo>
                  <a:lnTo>
                    <a:pt x="2030589" y="883598"/>
                  </a:lnTo>
                  <a:lnTo>
                    <a:pt x="2085467" y="877442"/>
                  </a:lnTo>
                  <a:lnTo>
                    <a:pt x="2131602" y="870628"/>
                  </a:lnTo>
                  <a:lnTo>
                    <a:pt x="2178433" y="862156"/>
                  </a:lnTo>
                  <a:lnTo>
                    <a:pt x="2225982" y="851922"/>
                  </a:lnTo>
                  <a:lnTo>
                    <a:pt x="2274276" y="839822"/>
                  </a:lnTo>
                  <a:lnTo>
                    <a:pt x="2323338" y="825753"/>
                  </a:lnTo>
                  <a:lnTo>
                    <a:pt x="2373420" y="808677"/>
                  </a:lnTo>
                  <a:lnTo>
                    <a:pt x="2422262" y="788413"/>
                  </a:lnTo>
                  <a:lnTo>
                    <a:pt x="2451066" y="774293"/>
                  </a:lnTo>
                  <a:close/>
                </a:path>
              </a:pathLst>
            </a:custGeom>
            <a:solidFill>
              <a:srgbClr val="EEEEEE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3" name="object 13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22960" y="935736"/>
              <a:ext cx="164592" cy="163067"/>
            </a:xfrm>
            <a:prstGeom prst="rect">
              <a:avLst/>
            </a:prstGeom>
          </p:spPr>
        </p:pic>
      </p:grpSp>
      <p:pic>
        <p:nvPicPr>
          <p:cNvPr id="14" name="object 14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56031" y="1277111"/>
            <a:ext cx="99060" cy="99060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997707" y="140207"/>
            <a:ext cx="99060" cy="97536"/>
          </a:xfrm>
          <a:prstGeom prst="rect">
            <a:avLst/>
          </a:prstGeom>
        </p:spPr>
      </p:pic>
      <p:grpSp>
        <p:nvGrpSpPr>
          <p:cNvPr id="16" name="object 16" descr=""/>
          <p:cNvGrpSpPr/>
          <p:nvPr/>
        </p:nvGrpSpPr>
        <p:grpSpPr>
          <a:xfrm>
            <a:off x="0" y="0"/>
            <a:ext cx="2263140" cy="825500"/>
            <a:chOff x="0" y="0"/>
            <a:chExt cx="2263140" cy="825500"/>
          </a:xfrm>
        </p:grpSpPr>
        <p:pic>
          <p:nvPicPr>
            <p:cNvPr id="17" name="object 1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164079" y="490727"/>
              <a:ext cx="99059" cy="99060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0" y="0"/>
              <a:ext cx="2145030" cy="825500"/>
            </a:xfrm>
            <a:custGeom>
              <a:avLst/>
              <a:gdLst/>
              <a:ahLst/>
              <a:cxnLst/>
              <a:rect l="l" t="t" r="r" b="b"/>
              <a:pathLst>
                <a:path w="2145030" h="825500">
                  <a:moveTo>
                    <a:pt x="2144840" y="0"/>
                  </a:moveTo>
                  <a:lnTo>
                    <a:pt x="0" y="0"/>
                  </a:lnTo>
                  <a:lnTo>
                    <a:pt x="0" y="825470"/>
                  </a:lnTo>
                  <a:lnTo>
                    <a:pt x="42268" y="803571"/>
                  </a:lnTo>
                  <a:lnTo>
                    <a:pt x="90301" y="768781"/>
                  </a:lnTo>
                  <a:lnTo>
                    <a:pt x="127413" y="732274"/>
                  </a:lnTo>
                  <a:lnTo>
                    <a:pt x="172933" y="677849"/>
                  </a:lnTo>
                  <a:lnTo>
                    <a:pt x="187762" y="660609"/>
                  </a:lnTo>
                  <a:lnTo>
                    <a:pt x="220444" y="628700"/>
                  </a:lnTo>
                  <a:lnTo>
                    <a:pt x="261095" y="601573"/>
                  </a:lnTo>
                  <a:lnTo>
                    <a:pt x="314438" y="580854"/>
                  </a:lnTo>
                  <a:lnTo>
                    <a:pt x="372114" y="569537"/>
                  </a:lnTo>
                  <a:lnTo>
                    <a:pt x="421420" y="565278"/>
                  </a:lnTo>
                  <a:lnTo>
                    <a:pt x="446011" y="564769"/>
                  </a:lnTo>
                  <a:lnTo>
                    <a:pt x="1618327" y="564769"/>
                  </a:lnTo>
                  <a:lnTo>
                    <a:pt x="1628042" y="560762"/>
                  </a:lnTo>
                  <a:lnTo>
                    <a:pt x="1680752" y="536432"/>
                  </a:lnTo>
                  <a:lnTo>
                    <a:pt x="1731271" y="510634"/>
                  </a:lnTo>
                  <a:lnTo>
                    <a:pt x="1779417" y="483668"/>
                  </a:lnTo>
                  <a:lnTo>
                    <a:pt x="1825007" y="455836"/>
                  </a:lnTo>
                  <a:lnTo>
                    <a:pt x="1867857" y="427439"/>
                  </a:lnTo>
                  <a:lnTo>
                    <a:pt x="1907783" y="398778"/>
                  </a:lnTo>
                  <a:lnTo>
                    <a:pt x="1944603" y="370153"/>
                  </a:lnTo>
                  <a:lnTo>
                    <a:pt x="1978133" y="341866"/>
                  </a:lnTo>
                  <a:lnTo>
                    <a:pt x="2008189" y="314218"/>
                  </a:lnTo>
                  <a:lnTo>
                    <a:pt x="2057146" y="262040"/>
                  </a:lnTo>
                  <a:lnTo>
                    <a:pt x="2090008" y="216029"/>
                  </a:lnTo>
                  <a:lnTo>
                    <a:pt x="2111930" y="155953"/>
                  </a:lnTo>
                  <a:lnTo>
                    <a:pt x="2122374" y="104164"/>
                  </a:lnTo>
                  <a:lnTo>
                    <a:pt x="2133238" y="47626"/>
                  </a:lnTo>
                  <a:lnTo>
                    <a:pt x="2144840" y="0"/>
                  </a:lnTo>
                  <a:close/>
                </a:path>
                <a:path w="2145030" h="825500">
                  <a:moveTo>
                    <a:pt x="1618327" y="564769"/>
                  </a:moveTo>
                  <a:lnTo>
                    <a:pt x="446011" y="564769"/>
                  </a:lnTo>
                  <a:lnTo>
                    <a:pt x="490245" y="566264"/>
                  </a:lnTo>
                  <a:lnTo>
                    <a:pt x="534617" y="570453"/>
                  </a:lnTo>
                  <a:lnTo>
                    <a:pt x="579292" y="576885"/>
                  </a:lnTo>
                  <a:lnTo>
                    <a:pt x="624437" y="585112"/>
                  </a:lnTo>
                  <a:lnTo>
                    <a:pt x="670217" y="594686"/>
                  </a:lnTo>
                  <a:lnTo>
                    <a:pt x="813024" y="626996"/>
                  </a:lnTo>
                  <a:lnTo>
                    <a:pt x="863001" y="637467"/>
                  </a:lnTo>
                  <a:lnTo>
                    <a:pt x="914442" y="647041"/>
                  </a:lnTo>
                  <a:lnTo>
                    <a:pt x="967513" y="655268"/>
                  </a:lnTo>
                  <a:lnTo>
                    <a:pt x="1022379" y="661700"/>
                  </a:lnTo>
                  <a:lnTo>
                    <a:pt x="1079207" y="665889"/>
                  </a:lnTo>
                  <a:lnTo>
                    <a:pt x="1138161" y="667385"/>
                  </a:lnTo>
                  <a:lnTo>
                    <a:pt x="1185826" y="666396"/>
                  </a:lnTo>
                  <a:lnTo>
                    <a:pt x="1234978" y="663289"/>
                  </a:lnTo>
                  <a:lnTo>
                    <a:pt x="1285699" y="657848"/>
                  </a:lnTo>
                  <a:lnTo>
                    <a:pt x="1338072" y="649859"/>
                  </a:lnTo>
                  <a:lnTo>
                    <a:pt x="1398567" y="637467"/>
                  </a:lnTo>
                  <a:lnTo>
                    <a:pt x="1458611" y="621935"/>
                  </a:lnTo>
                  <a:lnTo>
                    <a:pt x="1516789" y="603815"/>
                  </a:lnTo>
                  <a:lnTo>
                    <a:pt x="1573327" y="583324"/>
                  </a:lnTo>
                  <a:lnTo>
                    <a:pt x="1618327" y="564769"/>
                  </a:lnTo>
                  <a:close/>
                </a:path>
              </a:pathLst>
            </a:custGeom>
            <a:solidFill>
              <a:srgbClr val="80C8D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0" y="0"/>
              <a:ext cx="1649095" cy="520065"/>
            </a:xfrm>
            <a:custGeom>
              <a:avLst/>
              <a:gdLst/>
              <a:ahLst/>
              <a:cxnLst/>
              <a:rect l="l" t="t" r="r" b="b"/>
              <a:pathLst>
                <a:path w="1649095" h="520065">
                  <a:moveTo>
                    <a:pt x="1559683" y="344804"/>
                  </a:moveTo>
                  <a:lnTo>
                    <a:pt x="379340" y="344804"/>
                  </a:lnTo>
                  <a:lnTo>
                    <a:pt x="423342" y="346643"/>
                  </a:lnTo>
                  <a:lnTo>
                    <a:pt x="469516" y="352197"/>
                  </a:lnTo>
                  <a:lnTo>
                    <a:pt x="515026" y="360828"/>
                  </a:lnTo>
                  <a:lnTo>
                    <a:pt x="560072" y="372022"/>
                  </a:lnTo>
                  <a:lnTo>
                    <a:pt x="604858" y="385267"/>
                  </a:lnTo>
                  <a:lnTo>
                    <a:pt x="649583" y="400050"/>
                  </a:lnTo>
                  <a:lnTo>
                    <a:pt x="785418" y="448502"/>
                  </a:lnTo>
                  <a:lnTo>
                    <a:pt x="831922" y="464311"/>
                  </a:lnTo>
                  <a:lnTo>
                    <a:pt x="879375" y="479094"/>
                  </a:lnTo>
                  <a:lnTo>
                    <a:pt x="927978" y="492339"/>
                  </a:lnTo>
                  <a:lnTo>
                    <a:pt x="977934" y="503533"/>
                  </a:lnTo>
                  <a:lnTo>
                    <a:pt x="1029625" y="512183"/>
                  </a:lnTo>
                  <a:lnTo>
                    <a:pt x="1082709" y="517718"/>
                  </a:lnTo>
                  <a:lnTo>
                    <a:pt x="1137932" y="519684"/>
                  </a:lnTo>
                  <a:lnTo>
                    <a:pt x="1172832" y="518882"/>
                  </a:lnTo>
                  <a:lnTo>
                    <a:pt x="1245233" y="512183"/>
                  </a:lnTo>
                  <a:lnTo>
                    <a:pt x="1329127" y="494834"/>
                  </a:lnTo>
                  <a:lnTo>
                    <a:pt x="1374169" y="478736"/>
                  </a:lnTo>
                  <a:lnTo>
                    <a:pt x="1417468" y="458229"/>
                  </a:lnTo>
                  <a:lnTo>
                    <a:pt x="1458538" y="433742"/>
                  </a:lnTo>
                  <a:lnTo>
                    <a:pt x="1496893" y="405702"/>
                  </a:lnTo>
                  <a:lnTo>
                    <a:pt x="1532048" y="374538"/>
                  </a:lnTo>
                  <a:lnTo>
                    <a:pt x="1559683" y="344804"/>
                  </a:lnTo>
                  <a:close/>
                </a:path>
                <a:path w="1649095" h="520065">
                  <a:moveTo>
                    <a:pt x="1622736" y="0"/>
                  </a:moveTo>
                  <a:lnTo>
                    <a:pt x="0" y="0"/>
                  </a:lnTo>
                  <a:lnTo>
                    <a:pt x="0" y="440395"/>
                  </a:lnTo>
                  <a:lnTo>
                    <a:pt x="9750" y="438221"/>
                  </a:lnTo>
                  <a:lnTo>
                    <a:pt x="52313" y="424692"/>
                  </a:lnTo>
                  <a:lnTo>
                    <a:pt x="142544" y="391379"/>
                  </a:lnTo>
                  <a:lnTo>
                    <a:pt x="191502" y="374814"/>
                  </a:lnTo>
                  <a:lnTo>
                    <a:pt x="243881" y="360457"/>
                  </a:lnTo>
                  <a:lnTo>
                    <a:pt x="300325" y="349917"/>
                  </a:lnTo>
                  <a:lnTo>
                    <a:pt x="361480" y="344804"/>
                  </a:lnTo>
                  <a:lnTo>
                    <a:pt x="1559683" y="344804"/>
                  </a:lnTo>
                  <a:lnTo>
                    <a:pt x="1563517" y="340678"/>
                  </a:lnTo>
                  <a:lnTo>
                    <a:pt x="1590816" y="304550"/>
                  </a:lnTo>
                  <a:lnTo>
                    <a:pt x="1613457" y="266582"/>
                  </a:lnTo>
                  <a:lnTo>
                    <a:pt x="1630956" y="227203"/>
                  </a:lnTo>
                  <a:lnTo>
                    <a:pt x="1642828" y="186840"/>
                  </a:lnTo>
                  <a:lnTo>
                    <a:pt x="1648587" y="145923"/>
                  </a:lnTo>
                  <a:lnTo>
                    <a:pt x="1648144" y="106846"/>
                  </a:lnTo>
                  <a:lnTo>
                    <a:pt x="1642325" y="64796"/>
                  </a:lnTo>
                  <a:lnTo>
                    <a:pt x="1630872" y="20912"/>
                  </a:lnTo>
                  <a:lnTo>
                    <a:pt x="1622736" y="0"/>
                  </a:lnTo>
                  <a:close/>
                </a:path>
              </a:pathLst>
            </a:custGeom>
            <a:solidFill>
              <a:srgbClr val="1A4568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280028" y="220471"/>
            <a:ext cx="2282190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90">
                <a:solidFill>
                  <a:srgbClr val="1A4568"/>
                </a:solidFill>
              </a:rPr>
              <a:t>Sugerencias:</a:t>
            </a:r>
          </a:p>
        </p:txBody>
      </p:sp>
      <p:sp>
        <p:nvSpPr>
          <p:cNvPr id="21" name="object 21" descr=""/>
          <p:cNvSpPr txBox="1"/>
          <p:nvPr/>
        </p:nvSpPr>
        <p:spPr>
          <a:xfrm>
            <a:off x="871524" y="922146"/>
            <a:ext cx="7548245" cy="39947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lr>
                <a:srgbClr val="1A4568"/>
              </a:buClr>
              <a:buSzPct val="66666"/>
              <a:buChar char="●"/>
              <a:tabLst>
                <a:tab pos="354965" algn="l"/>
              </a:tabLst>
            </a:pP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Cantidad:</a:t>
            </a:r>
            <a:r>
              <a:rPr dirty="0" sz="2100" spc="-2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2</a:t>
            </a:r>
            <a:r>
              <a:rPr dirty="0" sz="2100" spc="-1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o</a:t>
            </a:r>
            <a:r>
              <a:rPr dirty="0" sz="2100" spc="-1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3</a:t>
            </a:r>
            <a:r>
              <a:rPr dirty="0" sz="2100" spc="-3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 spc="-10">
                <a:solidFill>
                  <a:srgbClr val="285E88"/>
                </a:solidFill>
                <a:latin typeface="Arial MT"/>
                <a:cs typeface="Arial MT"/>
              </a:rPr>
              <a:t>personas.</a:t>
            </a:r>
            <a:endParaRPr sz="21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buClr>
                <a:srgbClr val="1A4568"/>
              </a:buClr>
              <a:buSzPct val="66666"/>
              <a:buChar char="●"/>
              <a:tabLst>
                <a:tab pos="354965" algn="l"/>
                <a:tab pos="5321300" algn="l"/>
              </a:tabLst>
            </a:pP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Elegir</a:t>
            </a:r>
            <a:r>
              <a:rPr dirty="0" sz="2100" spc="37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correctamente</a:t>
            </a:r>
            <a:r>
              <a:rPr dirty="0" sz="2100" spc="38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a</a:t>
            </a:r>
            <a:r>
              <a:rPr dirty="0" sz="2100" spc="38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los</a:t>
            </a:r>
            <a:r>
              <a:rPr dirty="0" sz="2100" spc="39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 spc="-10">
                <a:solidFill>
                  <a:srgbClr val="285E88"/>
                </a:solidFill>
                <a:latin typeface="Arial MT"/>
                <a:cs typeface="Arial MT"/>
              </a:rPr>
              <a:t>compañeros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	de</a:t>
            </a:r>
            <a:r>
              <a:rPr dirty="0" sz="2100" spc="39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estudio</a:t>
            </a:r>
            <a:r>
              <a:rPr dirty="0" sz="2100" spc="39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(por</a:t>
            </a:r>
            <a:r>
              <a:rPr dirty="0" sz="2100" spc="38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 spc="-25">
                <a:solidFill>
                  <a:srgbClr val="285E88"/>
                </a:solidFill>
                <a:latin typeface="Arial MT"/>
                <a:cs typeface="Arial MT"/>
              </a:rPr>
              <a:t>lo</a:t>
            </a:r>
            <a:endParaRPr sz="2100">
              <a:latin typeface="Arial MT"/>
              <a:cs typeface="Arial MT"/>
            </a:endParaRPr>
          </a:p>
          <a:p>
            <a:pPr marL="355600">
              <a:lnSpc>
                <a:spcPct val="100000"/>
              </a:lnSpc>
            </a:pP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general:</a:t>
            </a:r>
            <a:r>
              <a:rPr dirty="0" sz="2100" spc="-4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grupo</a:t>
            </a:r>
            <a:r>
              <a:rPr dirty="0" sz="2100" spc="-3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de</a:t>
            </a:r>
            <a:r>
              <a:rPr dirty="0" sz="2100" spc="-4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estudio</a:t>
            </a:r>
            <a:r>
              <a:rPr dirty="0" sz="2100" spc="-5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Cambria Math"/>
                <a:cs typeface="Cambria Math"/>
              </a:rPr>
              <a:t>≠</a:t>
            </a:r>
            <a:r>
              <a:rPr dirty="0" sz="2100" spc="90">
                <a:solidFill>
                  <a:srgbClr val="285E88"/>
                </a:solidFill>
                <a:latin typeface="Cambria Math"/>
                <a:cs typeface="Cambria Math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grupo</a:t>
            </a:r>
            <a:r>
              <a:rPr dirty="0" sz="2100" spc="-3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para</a:t>
            </a:r>
            <a:r>
              <a:rPr dirty="0" sz="2100" spc="-3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 spc="-10">
                <a:solidFill>
                  <a:srgbClr val="285E88"/>
                </a:solidFill>
                <a:latin typeface="Arial MT"/>
                <a:cs typeface="Arial MT"/>
              </a:rPr>
              <a:t>salir).</a:t>
            </a:r>
            <a:endParaRPr sz="21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buClr>
                <a:srgbClr val="1A4568"/>
              </a:buClr>
              <a:buSzPct val="66666"/>
              <a:buChar char="●"/>
              <a:tabLst>
                <a:tab pos="354965" algn="l"/>
              </a:tabLst>
            </a:pP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Buscar</a:t>
            </a:r>
            <a:r>
              <a:rPr dirty="0" sz="2100" spc="-3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un</a:t>
            </a:r>
            <a:r>
              <a:rPr dirty="0" sz="2100" spc="-2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lugar</a:t>
            </a:r>
            <a:r>
              <a:rPr dirty="0" sz="2100" spc="-1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de</a:t>
            </a:r>
            <a:r>
              <a:rPr dirty="0" sz="2100" spc="-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estudio</a:t>
            </a:r>
            <a:r>
              <a:rPr dirty="0" sz="2100" spc="-2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 spc="-10">
                <a:solidFill>
                  <a:srgbClr val="285E88"/>
                </a:solidFill>
                <a:latin typeface="Arial MT"/>
                <a:cs typeface="Arial MT"/>
              </a:rPr>
              <a:t>adecuado.</a:t>
            </a:r>
            <a:endParaRPr sz="21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buClr>
                <a:srgbClr val="1A4568"/>
              </a:buClr>
              <a:buSzPct val="66666"/>
              <a:buChar char="●"/>
              <a:tabLst>
                <a:tab pos="354965" algn="l"/>
              </a:tabLst>
            </a:pP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Planificar</a:t>
            </a:r>
            <a:r>
              <a:rPr dirty="0" sz="2100" spc="-3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las</a:t>
            </a:r>
            <a:r>
              <a:rPr dirty="0" sz="2100" spc="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 spc="-10">
                <a:solidFill>
                  <a:srgbClr val="285E88"/>
                </a:solidFill>
                <a:latin typeface="Arial MT"/>
                <a:cs typeface="Arial MT"/>
              </a:rPr>
              <a:t>actividades.</a:t>
            </a:r>
            <a:endParaRPr sz="2100">
              <a:latin typeface="Arial MT"/>
              <a:cs typeface="Arial MT"/>
            </a:endParaRPr>
          </a:p>
          <a:p>
            <a:pPr marL="354965" indent="-316865">
              <a:lnSpc>
                <a:spcPct val="100000"/>
              </a:lnSpc>
              <a:buClr>
                <a:srgbClr val="1A4568"/>
              </a:buClr>
              <a:buSzPct val="66666"/>
              <a:buChar char="●"/>
              <a:tabLst>
                <a:tab pos="354965" algn="l"/>
              </a:tabLst>
            </a:pP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Intercambiar</a:t>
            </a:r>
            <a:r>
              <a:rPr dirty="0" sz="2100" spc="-5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 spc="-10">
                <a:solidFill>
                  <a:srgbClr val="285E88"/>
                </a:solidFill>
                <a:latin typeface="Arial MT"/>
                <a:cs typeface="Arial MT"/>
              </a:rPr>
              <a:t>roles.</a:t>
            </a:r>
            <a:endParaRPr sz="2100">
              <a:latin typeface="Arial MT"/>
              <a:cs typeface="Arial MT"/>
            </a:endParaRPr>
          </a:p>
          <a:p>
            <a:pPr marL="354965" indent="-316865">
              <a:lnSpc>
                <a:spcPct val="100000"/>
              </a:lnSpc>
              <a:spcBef>
                <a:spcPts val="5"/>
              </a:spcBef>
              <a:buClr>
                <a:srgbClr val="1A4568"/>
              </a:buClr>
              <a:buSzPct val="66666"/>
              <a:buChar char="●"/>
              <a:tabLst>
                <a:tab pos="354965" algn="l"/>
              </a:tabLst>
            </a:pP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Sociabilizar,</a:t>
            </a:r>
            <a:r>
              <a:rPr dirty="0" sz="2100" spc="-4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buscar</a:t>
            </a:r>
            <a:r>
              <a:rPr dirty="0" sz="2100" spc="-4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nuevos</a:t>
            </a:r>
            <a:r>
              <a:rPr dirty="0" sz="2100" spc="-3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 spc="-10">
                <a:solidFill>
                  <a:srgbClr val="285E88"/>
                </a:solidFill>
                <a:latin typeface="Arial MT"/>
                <a:cs typeface="Arial MT"/>
              </a:rPr>
              <a:t>compañeros.</a:t>
            </a:r>
            <a:endParaRPr sz="2100">
              <a:latin typeface="Arial MT"/>
              <a:cs typeface="Arial MT"/>
            </a:endParaRPr>
          </a:p>
          <a:p>
            <a:pPr marL="354965" indent="-316865">
              <a:lnSpc>
                <a:spcPct val="100000"/>
              </a:lnSpc>
              <a:buClr>
                <a:srgbClr val="1A4568"/>
              </a:buClr>
              <a:buSzPct val="66666"/>
              <a:buChar char="●"/>
              <a:tabLst>
                <a:tab pos="354965" algn="l"/>
              </a:tabLst>
            </a:pP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Cambiar</a:t>
            </a:r>
            <a:r>
              <a:rPr dirty="0" sz="2100" spc="-3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de</a:t>
            </a:r>
            <a:r>
              <a:rPr dirty="0" sz="2100" spc="-1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grupo</a:t>
            </a:r>
            <a:r>
              <a:rPr dirty="0" sz="2100" spc="-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si</a:t>
            </a:r>
            <a:r>
              <a:rPr dirty="0" sz="2100" spc="-2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es</a:t>
            </a:r>
            <a:r>
              <a:rPr dirty="0" sz="2100" spc="-10">
                <a:solidFill>
                  <a:srgbClr val="285E88"/>
                </a:solidFill>
                <a:latin typeface="Arial MT"/>
                <a:cs typeface="Arial MT"/>
              </a:rPr>
              <a:t> necesario.</a:t>
            </a:r>
            <a:endParaRPr sz="2100">
              <a:latin typeface="Arial MT"/>
              <a:cs typeface="Arial MT"/>
            </a:endParaRPr>
          </a:p>
          <a:p>
            <a:pPr marL="354965" indent="-316865">
              <a:lnSpc>
                <a:spcPct val="100000"/>
              </a:lnSpc>
              <a:buClr>
                <a:srgbClr val="1A4568"/>
              </a:buClr>
              <a:buSzPct val="66666"/>
              <a:buChar char="●"/>
              <a:tabLst>
                <a:tab pos="354965" algn="l"/>
                <a:tab pos="1344295" algn="l"/>
                <a:tab pos="1682750" algn="l"/>
                <a:tab pos="2492375" algn="l"/>
                <a:tab pos="3051810" algn="l"/>
                <a:tab pos="4499610" algn="l"/>
                <a:tab pos="4925060" algn="l"/>
                <a:tab pos="5262880" algn="l"/>
                <a:tab pos="6176645" algn="l"/>
                <a:tab pos="7148830" algn="l"/>
              </a:tabLst>
            </a:pPr>
            <a:r>
              <a:rPr dirty="0" sz="2100" spc="-10">
                <a:solidFill>
                  <a:srgbClr val="285E88"/>
                </a:solidFill>
                <a:latin typeface="Arial MT"/>
                <a:cs typeface="Arial MT"/>
              </a:rPr>
              <a:t>Formar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	</a:t>
            </a:r>
            <a:r>
              <a:rPr dirty="0" sz="2100" spc="-25">
                <a:solidFill>
                  <a:srgbClr val="285E88"/>
                </a:solidFill>
                <a:latin typeface="Arial MT"/>
                <a:cs typeface="Arial MT"/>
              </a:rPr>
              <a:t>el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	</a:t>
            </a:r>
            <a:r>
              <a:rPr dirty="0" sz="2100" spc="-20">
                <a:solidFill>
                  <a:srgbClr val="285E88"/>
                </a:solidFill>
                <a:latin typeface="Arial MT"/>
                <a:cs typeface="Arial MT"/>
              </a:rPr>
              <a:t>grupo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	</a:t>
            </a:r>
            <a:r>
              <a:rPr dirty="0" sz="2100" spc="-25">
                <a:solidFill>
                  <a:srgbClr val="285E88"/>
                </a:solidFill>
                <a:latin typeface="Arial MT"/>
                <a:cs typeface="Arial MT"/>
              </a:rPr>
              <a:t>con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	</a:t>
            </a:r>
            <a:r>
              <a:rPr dirty="0" sz="2100" spc="-10">
                <a:solidFill>
                  <a:srgbClr val="285E88"/>
                </a:solidFill>
                <a:latin typeface="Arial MT"/>
                <a:cs typeface="Arial MT"/>
              </a:rPr>
              <a:t>integrantes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	</a:t>
            </a:r>
            <a:r>
              <a:rPr dirty="0" sz="2100" spc="-25">
                <a:solidFill>
                  <a:srgbClr val="285E88"/>
                </a:solidFill>
                <a:latin typeface="Arial MT"/>
                <a:cs typeface="Arial MT"/>
              </a:rPr>
              <a:t>de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	</a:t>
            </a:r>
            <a:r>
              <a:rPr dirty="0" sz="2100" spc="-25">
                <a:solidFill>
                  <a:srgbClr val="285E88"/>
                </a:solidFill>
                <a:latin typeface="Arial MT"/>
                <a:cs typeface="Arial MT"/>
              </a:rPr>
              <a:t>la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	</a:t>
            </a:r>
            <a:r>
              <a:rPr dirty="0" sz="2100" spc="-10">
                <a:solidFill>
                  <a:srgbClr val="285E88"/>
                </a:solidFill>
                <a:latin typeface="Arial MT"/>
                <a:cs typeface="Arial MT"/>
              </a:rPr>
              <a:t>misma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	</a:t>
            </a:r>
            <a:r>
              <a:rPr dirty="0" sz="2100" spc="-10">
                <a:solidFill>
                  <a:srgbClr val="285E88"/>
                </a:solidFill>
                <a:latin typeface="Arial MT"/>
                <a:cs typeface="Arial MT"/>
              </a:rPr>
              <a:t>carrera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	</a:t>
            </a:r>
            <a:r>
              <a:rPr dirty="0" sz="2100" spc="-25">
                <a:solidFill>
                  <a:srgbClr val="285E88"/>
                </a:solidFill>
                <a:latin typeface="Arial MT"/>
                <a:cs typeface="Arial MT"/>
              </a:rPr>
              <a:t>(no</a:t>
            </a:r>
            <a:endParaRPr sz="2100">
              <a:latin typeface="Arial MT"/>
              <a:cs typeface="Arial MT"/>
            </a:endParaRPr>
          </a:p>
          <a:p>
            <a:pPr marL="355600">
              <a:lnSpc>
                <a:spcPct val="100000"/>
              </a:lnSpc>
            </a:pP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obligatorio,</a:t>
            </a:r>
            <a:r>
              <a:rPr dirty="0" sz="2100" spc="-4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toma</a:t>
            </a:r>
            <a:r>
              <a:rPr dirty="0" sz="2100" spc="-4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relevancia</a:t>
            </a:r>
            <a:r>
              <a:rPr dirty="0" sz="2100" spc="-4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a</a:t>
            </a:r>
            <a:r>
              <a:rPr dirty="0" sz="2100" spc="-3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partir</a:t>
            </a:r>
            <a:r>
              <a:rPr dirty="0" sz="2100" spc="-30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de</a:t>
            </a:r>
            <a:r>
              <a:rPr dirty="0" sz="2100" spc="-3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>
                <a:solidFill>
                  <a:srgbClr val="285E88"/>
                </a:solidFill>
                <a:latin typeface="Arial MT"/>
                <a:cs typeface="Arial MT"/>
              </a:rPr>
              <a:t>2do/3er</a:t>
            </a:r>
            <a:r>
              <a:rPr dirty="0" sz="2100" spc="-45">
                <a:solidFill>
                  <a:srgbClr val="285E88"/>
                </a:solidFill>
                <a:latin typeface="Arial MT"/>
                <a:cs typeface="Arial MT"/>
              </a:rPr>
              <a:t> </a:t>
            </a:r>
            <a:r>
              <a:rPr dirty="0" sz="2100" spc="-10">
                <a:solidFill>
                  <a:srgbClr val="285E88"/>
                </a:solidFill>
                <a:latin typeface="Arial MT"/>
                <a:cs typeface="Arial MT"/>
              </a:rPr>
              <a:t>año).</a:t>
            </a:r>
            <a:endParaRPr sz="2100">
              <a:latin typeface="Arial MT"/>
              <a:cs typeface="Arial MT"/>
            </a:endParaRPr>
          </a:p>
          <a:p>
            <a:pPr marL="325120" marR="27940">
              <a:lnSpc>
                <a:spcPct val="114999"/>
              </a:lnSpc>
              <a:spcBef>
                <a:spcPts val="1630"/>
              </a:spcBef>
            </a:pPr>
            <a:r>
              <a:rPr dirty="0" sz="1600" b="1">
                <a:solidFill>
                  <a:srgbClr val="1A4568"/>
                </a:solidFill>
                <a:latin typeface="Arial"/>
                <a:cs typeface="Arial"/>
              </a:rPr>
              <a:t>NOTA:</a:t>
            </a:r>
            <a:r>
              <a:rPr dirty="0" sz="1600" spc="30" b="1">
                <a:solidFill>
                  <a:srgbClr val="1A4568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1A4568"/>
                </a:solidFill>
                <a:latin typeface="Arial MT"/>
                <a:cs typeface="Arial MT"/>
              </a:rPr>
              <a:t>estas</a:t>
            </a:r>
            <a:r>
              <a:rPr dirty="0" sz="1600" spc="25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1600" spc="-10">
                <a:solidFill>
                  <a:srgbClr val="1A4568"/>
                </a:solidFill>
                <a:latin typeface="Arial MT"/>
                <a:cs typeface="Arial MT"/>
              </a:rPr>
              <a:t>son</a:t>
            </a:r>
            <a:r>
              <a:rPr dirty="0" sz="1600" spc="35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1A4568"/>
                </a:solidFill>
                <a:latin typeface="Arial MT"/>
                <a:cs typeface="Arial MT"/>
              </a:rPr>
              <a:t>solamente</a:t>
            </a:r>
            <a:r>
              <a:rPr dirty="0" sz="1600" spc="50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1600" spc="-25">
                <a:solidFill>
                  <a:srgbClr val="1A4568"/>
                </a:solidFill>
                <a:latin typeface="Arial MT"/>
                <a:cs typeface="Arial MT"/>
              </a:rPr>
              <a:t>recomendaciones,</a:t>
            </a:r>
            <a:r>
              <a:rPr dirty="0" sz="1600" spc="70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1A4568"/>
                </a:solidFill>
                <a:latin typeface="Arial MT"/>
                <a:cs typeface="Arial MT"/>
              </a:rPr>
              <a:t>que</a:t>
            </a:r>
            <a:r>
              <a:rPr dirty="0" sz="1600" spc="35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1A4568"/>
                </a:solidFill>
                <a:latin typeface="Arial MT"/>
                <a:cs typeface="Arial MT"/>
              </a:rPr>
              <a:t>pueden</a:t>
            </a:r>
            <a:r>
              <a:rPr dirty="0" sz="1600" spc="40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1A4568"/>
                </a:solidFill>
                <a:latin typeface="Arial MT"/>
                <a:cs typeface="Arial MT"/>
              </a:rPr>
              <a:t>llevar</a:t>
            </a:r>
            <a:r>
              <a:rPr dirty="0" sz="1600" spc="35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1A4568"/>
                </a:solidFill>
                <a:latin typeface="Arial MT"/>
                <a:cs typeface="Arial MT"/>
              </a:rPr>
              <a:t>a</a:t>
            </a:r>
            <a:r>
              <a:rPr dirty="0" sz="1600" spc="20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1A4568"/>
                </a:solidFill>
                <a:latin typeface="Arial MT"/>
                <a:cs typeface="Arial MT"/>
              </a:rPr>
              <a:t>la</a:t>
            </a:r>
            <a:r>
              <a:rPr dirty="0" sz="1600" spc="20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1600" spc="-10">
                <a:solidFill>
                  <a:srgbClr val="1A4568"/>
                </a:solidFill>
                <a:latin typeface="Arial MT"/>
                <a:cs typeface="Arial MT"/>
              </a:rPr>
              <a:t>práctica, </a:t>
            </a:r>
            <a:r>
              <a:rPr dirty="0" sz="1600">
                <a:solidFill>
                  <a:srgbClr val="1A4568"/>
                </a:solidFill>
                <a:latin typeface="Arial MT"/>
                <a:cs typeface="Arial MT"/>
              </a:rPr>
              <a:t>y</a:t>
            </a:r>
            <a:r>
              <a:rPr dirty="0" sz="1600" spc="65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1A4568"/>
                </a:solidFill>
                <a:latin typeface="Arial MT"/>
                <a:cs typeface="Arial MT"/>
              </a:rPr>
              <a:t>obtener</a:t>
            </a:r>
            <a:r>
              <a:rPr dirty="0" sz="1600" spc="95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1600" spc="-85">
                <a:solidFill>
                  <a:srgbClr val="1A4568"/>
                </a:solidFill>
                <a:latin typeface="Arial MT"/>
                <a:cs typeface="Arial MT"/>
              </a:rPr>
              <a:t>sus</a:t>
            </a:r>
            <a:r>
              <a:rPr dirty="0" sz="1600" spc="70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1600">
                <a:solidFill>
                  <a:srgbClr val="1A4568"/>
                </a:solidFill>
                <a:latin typeface="Arial MT"/>
                <a:cs typeface="Arial MT"/>
              </a:rPr>
              <a:t>propias</a:t>
            </a:r>
            <a:r>
              <a:rPr dirty="0" sz="1600" spc="95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1600" spc="-10">
                <a:solidFill>
                  <a:srgbClr val="1A4568"/>
                </a:solidFill>
                <a:latin typeface="Arial MT"/>
                <a:cs typeface="Arial MT"/>
              </a:rPr>
              <a:t>conclusiones.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870585" cy="5143500"/>
            <a:chOff x="0" y="0"/>
            <a:chExt cx="870585" cy="5143500"/>
          </a:xfrm>
        </p:grpSpPr>
        <p:sp>
          <p:nvSpPr>
            <p:cNvPr id="3" name="object 3" descr=""/>
            <p:cNvSpPr/>
            <p:nvPr/>
          </p:nvSpPr>
          <p:spPr>
            <a:xfrm>
              <a:off x="0" y="434916"/>
              <a:ext cx="588010" cy="4709160"/>
            </a:xfrm>
            <a:custGeom>
              <a:avLst/>
              <a:gdLst/>
              <a:ahLst/>
              <a:cxnLst/>
              <a:rect l="l" t="t" r="r" b="b"/>
              <a:pathLst>
                <a:path w="588010" h="4709160">
                  <a:moveTo>
                    <a:pt x="0" y="0"/>
                  </a:moveTo>
                  <a:lnTo>
                    <a:pt x="0" y="4708583"/>
                  </a:lnTo>
                  <a:lnTo>
                    <a:pt x="110567" y="4708583"/>
                  </a:lnTo>
                  <a:lnTo>
                    <a:pt x="146615" y="4680663"/>
                  </a:lnTo>
                  <a:lnTo>
                    <a:pt x="183664" y="4647977"/>
                  </a:lnTo>
                  <a:lnTo>
                    <a:pt x="219207" y="4612920"/>
                  </a:lnTo>
                  <a:lnTo>
                    <a:pt x="253003" y="4576132"/>
                  </a:lnTo>
                  <a:lnTo>
                    <a:pt x="284811" y="4538254"/>
                  </a:lnTo>
                  <a:lnTo>
                    <a:pt x="314388" y="4499924"/>
                  </a:lnTo>
                  <a:lnTo>
                    <a:pt x="341494" y="4461783"/>
                  </a:lnTo>
                  <a:lnTo>
                    <a:pt x="365887" y="4424471"/>
                  </a:lnTo>
                  <a:lnTo>
                    <a:pt x="391610" y="4381729"/>
                  </a:lnTo>
                  <a:lnTo>
                    <a:pt x="415565" y="4337824"/>
                  </a:lnTo>
                  <a:lnTo>
                    <a:pt x="437788" y="4292836"/>
                  </a:lnTo>
                  <a:lnTo>
                    <a:pt x="458316" y="4246846"/>
                  </a:lnTo>
                  <a:lnTo>
                    <a:pt x="477186" y="4199936"/>
                  </a:lnTo>
                  <a:lnTo>
                    <a:pt x="494434" y="4152185"/>
                  </a:lnTo>
                  <a:lnTo>
                    <a:pt x="510098" y="4103675"/>
                  </a:lnTo>
                  <a:lnTo>
                    <a:pt x="524213" y="4054487"/>
                  </a:lnTo>
                  <a:lnTo>
                    <a:pt x="536817" y="4004701"/>
                  </a:lnTo>
                  <a:lnTo>
                    <a:pt x="547946" y="3954397"/>
                  </a:lnTo>
                  <a:lnTo>
                    <a:pt x="557637" y="3903658"/>
                  </a:lnTo>
                  <a:lnTo>
                    <a:pt x="565928" y="3852562"/>
                  </a:lnTo>
                  <a:lnTo>
                    <a:pt x="572854" y="3801192"/>
                  </a:lnTo>
                  <a:lnTo>
                    <a:pt x="578452" y="3749628"/>
                  </a:lnTo>
                  <a:lnTo>
                    <a:pt x="582759" y="3697951"/>
                  </a:lnTo>
                  <a:lnTo>
                    <a:pt x="585813" y="3646241"/>
                  </a:lnTo>
                  <a:lnTo>
                    <a:pt x="587917" y="3576010"/>
                  </a:lnTo>
                  <a:lnTo>
                    <a:pt x="588016" y="3522851"/>
                  </a:lnTo>
                  <a:lnTo>
                    <a:pt x="586843" y="3469710"/>
                  </a:lnTo>
                  <a:lnTo>
                    <a:pt x="584420" y="3416617"/>
                  </a:lnTo>
                  <a:lnTo>
                    <a:pt x="580771" y="3363599"/>
                  </a:lnTo>
                  <a:lnTo>
                    <a:pt x="575917" y="3310686"/>
                  </a:lnTo>
                  <a:lnTo>
                    <a:pt x="569881" y="3257904"/>
                  </a:lnTo>
                  <a:lnTo>
                    <a:pt x="562686" y="3205284"/>
                  </a:lnTo>
                  <a:lnTo>
                    <a:pt x="554747" y="3156763"/>
                  </a:lnTo>
                  <a:lnTo>
                    <a:pt x="545892" y="3108512"/>
                  </a:lnTo>
                  <a:lnTo>
                    <a:pt x="536214" y="3060503"/>
                  </a:lnTo>
                  <a:lnTo>
                    <a:pt x="525803" y="3012709"/>
                  </a:lnTo>
                  <a:lnTo>
                    <a:pt x="514751" y="2965103"/>
                  </a:lnTo>
                  <a:lnTo>
                    <a:pt x="503151" y="2917659"/>
                  </a:lnTo>
                  <a:lnTo>
                    <a:pt x="491094" y="2870349"/>
                  </a:lnTo>
                  <a:lnTo>
                    <a:pt x="478671" y="2823147"/>
                  </a:lnTo>
                  <a:lnTo>
                    <a:pt x="465976" y="2776025"/>
                  </a:lnTo>
                  <a:lnTo>
                    <a:pt x="453098" y="2728958"/>
                  </a:lnTo>
                  <a:lnTo>
                    <a:pt x="440131" y="2681917"/>
                  </a:lnTo>
                  <a:lnTo>
                    <a:pt x="426717" y="2632770"/>
                  </a:lnTo>
                  <a:lnTo>
                    <a:pt x="413384" y="2583568"/>
                  </a:lnTo>
                  <a:lnTo>
                    <a:pt x="400152" y="2534310"/>
                  </a:lnTo>
                  <a:lnTo>
                    <a:pt x="387041" y="2484993"/>
                  </a:lnTo>
                  <a:lnTo>
                    <a:pt x="374072" y="2435615"/>
                  </a:lnTo>
                  <a:lnTo>
                    <a:pt x="361265" y="2386174"/>
                  </a:lnTo>
                  <a:lnTo>
                    <a:pt x="348640" y="2336667"/>
                  </a:lnTo>
                  <a:lnTo>
                    <a:pt x="336217" y="2287093"/>
                  </a:lnTo>
                  <a:lnTo>
                    <a:pt x="324016" y="2237450"/>
                  </a:lnTo>
                  <a:lnTo>
                    <a:pt x="312058" y="2187735"/>
                  </a:lnTo>
                  <a:lnTo>
                    <a:pt x="300362" y="2137946"/>
                  </a:lnTo>
                  <a:lnTo>
                    <a:pt x="288950" y="2088080"/>
                  </a:lnTo>
                  <a:lnTo>
                    <a:pt x="277840" y="2038137"/>
                  </a:lnTo>
                  <a:lnTo>
                    <a:pt x="267054" y="1988113"/>
                  </a:lnTo>
                  <a:lnTo>
                    <a:pt x="256611" y="1938006"/>
                  </a:lnTo>
                  <a:lnTo>
                    <a:pt x="246531" y="1887815"/>
                  </a:lnTo>
                  <a:lnTo>
                    <a:pt x="236836" y="1837537"/>
                  </a:lnTo>
                  <a:lnTo>
                    <a:pt x="227544" y="1787169"/>
                  </a:lnTo>
                  <a:lnTo>
                    <a:pt x="218677" y="1736710"/>
                  </a:lnTo>
                  <a:lnTo>
                    <a:pt x="210254" y="1686158"/>
                  </a:lnTo>
                  <a:lnTo>
                    <a:pt x="202295" y="1635510"/>
                  </a:lnTo>
                  <a:lnTo>
                    <a:pt x="194821" y="1584765"/>
                  </a:lnTo>
                  <a:lnTo>
                    <a:pt x="187852" y="1533919"/>
                  </a:lnTo>
                  <a:lnTo>
                    <a:pt x="181409" y="1482972"/>
                  </a:lnTo>
                  <a:lnTo>
                    <a:pt x="175510" y="1431920"/>
                  </a:lnTo>
                  <a:lnTo>
                    <a:pt x="170177" y="1380761"/>
                  </a:lnTo>
                  <a:lnTo>
                    <a:pt x="165430" y="1329494"/>
                  </a:lnTo>
                  <a:lnTo>
                    <a:pt x="161347" y="1279612"/>
                  </a:lnTo>
                  <a:lnTo>
                    <a:pt x="157820" y="1229689"/>
                  </a:lnTo>
                  <a:lnTo>
                    <a:pt x="154830" y="1179727"/>
                  </a:lnTo>
                  <a:lnTo>
                    <a:pt x="152355" y="1129728"/>
                  </a:lnTo>
                  <a:lnTo>
                    <a:pt x="150374" y="1079694"/>
                  </a:lnTo>
                  <a:lnTo>
                    <a:pt x="148866" y="1029630"/>
                  </a:lnTo>
                  <a:lnTo>
                    <a:pt x="147810" y="979536"/>
                  </a:lnTo>
                  <a:lnTo>
                    <a:pt x="147185" y="929416"/>
                  </a:lnTo>
                  <a:lnTo>
                    <a:pt x="146970" y="879271"/>
                  </a:lnTo>
                  <a:lnTo>
                    <a:pt x="147144" y="829105"/>
                  </a:lnTo>
                  <a:lnTo>
                    <a:pt x="147685" y="778919"/>
                  </a:lnTo>
                  <a:lnTo>
                    <a:pt x="148574" y="728717"/>
                  </a:lnTo>
                  <a:lnTo>
                    <a:pt x="149788" y="678501"/>
                  </a:lnTo>
                  <a:lnTo>
                    <a:pt x="151308" y="628272"/>
                  </a:lnTo>
                  <a:lnTo>
                    <a:pt x="153111" y="578035"/>
                  </a:lnTo>
                  <a:lnTo>
                    <a:pt x="155257" y="525870"/>
                  </a:lnTo>
                  <a:lnTo>
                    <a:pt x="157663" y="473702"/>
                  </a:lnTo>
                  <a:lnTo>
                    <a:pt x="160304" y="421533"/>
                  </a:lnTo>
                  <a:lnTo>
                    <a:pt x="163156" y="369366"/>
                  </a:lnTo>
                  <a:lnTo>
                    <a:pt x="166194" y="317204"/>
                  </a:lnTo>
                  <a:lnTo>
                    <a:pt x="169396" y="265051"/>
                  </a:lnTo>
                  <a:lnTo>
                    <a:pt x="172735" y="212908"/>
                  </a:lnTo>
                  <a:lnTo>
                    <a:pt x="176189" y="160779"/>
                  </a:lnTo>
                  <a:lnTo>
                    <a:pt x="179733" y="108667"/>
                  </a:lnTo>
                  <a:lnTo>
                    <a:pt x="183343" y="56574"/>
                  </a:lnTo>
                  <a:lnTo>
                    <a:pt x="186994" y="4503"/>
                  </a:lnTo>
                  <a:lnTo>
                    <a:pt x="25224" y="8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EEEE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539495"/>
              <a:ext cx="725805" cy="2353310"/>
            </a:xfrm>
            <a:custGeom>
              <a:avLst/>
              <a:gdLst/>
              <a:ahLst/>
              <a:cxnLst/>
              <a:rect l="l" t="t" r="r" b="b"/>
              <a:pathLst>
                <a:path w="725805" h="2353310">
                  <a:moveTo>
                    <a:pt x="725424" y="0"/>
                  </a:moveTo>
                  <a:lnTo>
                    <a:pt x="675740" y="11407"/>
                  </a:lnTo>
                  <a:lnTo>
                    <a:pt x="625945" y="21181"/>
                  </a:lnTo>
                  <a:lnTo>
                    <a:pt x="576048" y="29419"/>
                  </a:lnTo>
                  <a:lnTo>
                    <a:pt x="526061" y="36216"/>
                  </a:lnTo>
                  <a:lnTo>
                    <a:pt x="475992" y="41667"/>
                  </a:lnTo>
                  <a:lnTo>
                    <a:pt x="425852" y="45870"/>
                  </a:lnTo>
                  <a:lnTo>
                    <a:pt x="375649" y="48919"/>
                  </a:lnTo>
                  <a:lnTo>
                    <a:pt x="325395" y="50912"/>
                  </a:lnTo>
                  <a:lnTo>
                    <a:pt x="275098" y="51943"/>
                  </a:lnTo>
                  <a:lnTo>
                    <a:pt x="224769" y="52108"/>
                  </a:lnTo>
                  <a:lnTo>
                    <a:pt x="174417" y="51504"/>
                  </a:lnTo>
                  <a:lnTo>
                    <a:pt x="124053" y="50226"/>
                  </a:lnTo>
                  <a:lnTo>
                    <a:pt x="73686" y="48370"/>
                  </a:lnTo>
                  <a:lnTo>
                    <a:pt x="0" y="44770"/>
                  </a:lnTo>
                  <a:lnTo>
                    <a:pt x="0" y="2353174"/>
                  </a:lnTo>
                  <a:lnTo>
                    <a:pt x="41210" y="2344667"/>
                  </a:lnTo>
                  <a:lnTo>
                    <a:pt x="78451" y="2333243"/>
                  </a:lnTo>
                  <a:lnTo>
                    <a:pt x="119865" y="2308380"/>
                  </a:lnTo>
                  <a:lnTo>
                    <a:pt x="168755" y="2265783"/>
                  </a:lnTo>
                  <a:lnTo>
                    <a:pt x="222495" y="2207090"/>
                  </a:lnTo>
                  <a:lnTo>
                    <a:pt x="250363" y="2172219"/>
                  </a:lnTo>
                  <a:lnTo>
                    <a:pt x="278457" y="2133938"/>
                  </a:lnTo>
                  <a:lnTo>
                    <a:pt x="306449" y="2092451"/>
                  </a:lnTo>
                  <a:lnTo>
                    <a:pt x="334012" y="2047964"/>
                  </a:lnTo>
                  <a:lnTo>
                    <a:pt x="360816" y="2000680"/>
                  </a:lnTo>
                  <a:lnTo>
                    <a:pt x="386534" y="1950804"/>
                  </a:lnTo>
                  <a:lnTo>
                    <a:pt x="410835" y="1898541"/>
                  </a:lnTo>
                  <a:lnTo>
                    <a:pt x="433393" y="1844096"/>
                  </a:lnTo>
                  <a:lnTo>
                    <a:pt x="453879" y="1787673"/>
                  </a:lnTo>
                  <a:lnTo>
                    <a:pt x="471964" y="1729476"/>
                  </a:lnTo>
                  <a:lnTo>
                    <a:pt x="487320" y="1669711"/>
                  </a:lnTo>
                  <a:lnTo>
                    <a:pt x="499618" y="1608581"/>
                  </a:lnTo>
                  <a:lnTo>
                    <a:pt x="507070" y="1558821"/>
                  </a:lnTo>
                  <a:lnTo>
                    <a:pt x="512149" y="1510633"/>
                  </a:lnTo>
                  <a:lnTo>
                    <a:pt x="515052" y="1463921"/>
                  </a:lnTo>
                  <a:lnTo>
                    <a:pt x="515975" y="1418589"/>
                  </a:lnTo>
                  <a:lnTo>
                    <a:pt x="514370" y="1358302"/>
                  </a:lnTo>
                  <a:lnTo>
                    <a:pt x="509903" y="1300344"/>
                  </a:lnTo>
                  <a:lnTo>
                    <a:pt x="503094" y="1244518"/>
                  </a:lnTo>
                  <a:lnTo>
                    <a:pt x="494463" y="1190628"/>
                  </a:lnTo>
                  <a:lnTo>
                    <a:pt x="484530" y="1138478"/>
                  </a:lnTo>
                  <a:lnTo>
                    <a:pt x="473818" y="1087871"/>
                  </a:lnTo>
                  <a:lnTo>
                    <a:pt x="452132" y="990502"/>
                  </a:lnTo>
                  <a:lnTo>
                    <a:pt x="442199" y="943348"/>
                  </a:lnTo>
                  <a:lnTo>
                    <a:pt x="433568" y="896951"/>
                  </a:lnTo>
                  <a:lnTo>
                    <a:pt x="426759" y="851117"/>
                  </a:lnTo>
                  <a:lnTo>
                    <a:pt x="422292" y="805648"/>
                  </a:lnTo>
                  <a:lnTo>
                    <a:pt x="420687" y="760349"/>
                  </a:lnTo>
                  <a:lnTo>
                    <a:pt x="421151" y="736986"/>
                  </a:lnTo>
                  <a:lnTo>
                    <a:pt x="425064" y="690072"/>
                  </a:lnTo>
                  <a:lnTo>
                    <a:pt x="435935" y="633889"/>
                  </a:lnTo>
                  <a:lnTo>
                    <a:pt x="456370" y="581525"/>
                  </a:lnTo>
                  <a:lnTo>
                    <a:pt x="483189" y="542018"/>
                  </a:lnTo>
                  <a:lnTo>
                    <a:pt x="514668" y="510234"/>
                  </a:lnTo>
                  <a:lnTo>
                    <a:pt x="549086" y="481043"/>
                  </a:lnTo>
                  <a:lnTo>
                    <a:pt x="566858" y="465815"/>
                  </a:lnTo>
                  <a:lnTo>
                    <a:pt x="602452" y="430886"/>
                  </a:lnTo>
                  <a:lnTo>
                    <a:pt x="636677" y="385718"/>
                  </a:lnTo>
                  <a:lnTo>
                    <a:pt x="667809" y="325178"/>
                  </a:lnTo>
                  <a:lnTo>
                    <a:pt x="681678" y="287540"/>
                  </a:lnTo>
                  <a:lnTo>
                    <a:pt x="694127" y="244133"/>
                  </a:lnTo>
                  <a:lnTo>
                    <a:pt x="704941" y="194318"/>
                  </a:lnTo>
                  <a:lnTo>
                    <a:pt x="713906" y="137451"/>
                  </a:lnTo>
                  <a:lnTo>
                    <a:pt x="720805" y="72892"/>
                  </a:lnTo>
                  <a:lnTo>
                    <a:pt x="725424" y="0"/>
                  </a:lnTo>
                  <a:close/>
                </a:path>
              </a:pathLst>
            </a:custGeom>
            <a:solidFill>
              <a:srgbClr val="80C8D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0"/>
              <a:ext cx="870585" cy="1919605"/>
            </a:xfrm>
            <a:custGeom>
              <a:avLst/>
              <a:gdLst/>
              <a:ahLst/>
              <a:cxnLst/>
              <a:rect l="l" t="t" r="r" b="b"/>
              <a:pathLst>
                <a:path w="870585" h="1919605">
                  <a:moveTo>
                    <a:pt x="810306" y="0"/>
                  </a:moveTo>
                  <a:lnTo>
                    <a:pt x="0" y="0"/>
                  </a:lnTo>
                  <a:lnTo>
                    <a:pt x="0" y="1919263"/>
                  </a:lnTo>
                  <a:lnTo>
                    <a:pt x="60406" y="1888575"/>
                  </a:lnTo>
                  <a:lnTo>
                    <a:pt x="103829" y="1859773"/>
                  </a:lnTo>
                  <a:lnTo>
                    <a:pt x="140028" y="1829130"/>
                  </a:lnTo>
                  <a:lnTo>
                    <a:pt x="169567" y="1796748"/>
                  </a:lnTo>
                  <a:lnTo>
                    <a:pt x="193012" y="1762728"/>
                  </a:lnTo>
                  <a:lnTo>
                    <a:pt x="210928" y="1727171"/>
                  </a:lnTo>
                  <a:lnTo>
                    <a:pt x="223880" y="1690181"/>
                  </a:lnTo>
                  <a:lnTo>
                    <a:pt x="232431" y="1651859"/>
                  </a:lnTo>
                  <a:lnTo>
                    <a:pt x="237148" y="1612306"/>
                  </a:lnTo>
                  <a:lnTo>
                    <a:pt x="238594" y="1571625"/>
                  </a:lnTo>
                  <a:lnTo>
                    <a:pt x="237176" y="1527166"/>
                  </a:lnTo>
                  <a:lnTo>
                    <a:pt x="233374" y="1481671"/>
                  </a:lnTo>
                  <a:lnTo>
                    <a:pt x="227870" y="1435259"/>
                  </a:lnTo>
                  <a:lnTo>
                    <a:pt x="221345" y="1388051"/>
                  </a:lnTo>
                  <a:lnTo>
                    <a:pt x="214480" y="1340167"/>
                  </a:lnTo>
                  <a:lnTo>
                    <a:pt x="207954" y="1291726"/>
                  </a:lnTo>
                  <a:lnTo>
                    <a:pt x="202451" y="1242849"/>
                  </a:lnTo>
                  <a:lnTo>
                    <a:pt x="198649" y="1193657"/>
                  </a:lnTo>
                  <a:lnTo>
                    <a:pt x="197231" y="1144270"/>
                  </a:lnTo>
                  <a:lnTo>
                    <a:pt x="198433" y="1101852"/>
                  </a:lnTo>
                  <a:lnTo>
                    <a:pt x="202326" y="1059433"/>
                  </a:lnTo>
                  <a:lnTo>
                    <a:pt x="209339" y="1017111"/>
                  </a:lnTo>
                  <a:lnTo>
                    <a:pt x="219900" y="974978"/>
                  </a:lnTo>
                  <a:lnTo>
                    <a:pt x="234091" y="935913"/>
                  </a:lnTo>
                  <a:lnTo>
                    <a:pt x="272528" y="873288"/>
                  </a:lnTo>
                  <a:lnTo>
                    <a:pt x="322607" y="826451"/>
                  </a:lnTo>
                  <a:lnTo>
                    <a:pt x="382207" y="789542"/>
                  </a:lnTo>
                  <a:lnTo>
                    <a:pt x="484824" y="739968"/>
                  </a:lnTo>
                  <a:lnTo>
                    <a:pt x="521495" y="722056"/>
                  </a:lnTo>
                  <a:lnTo>
                    <a:pt x="558956" y="702230"/>
                  </a:lnTo>
                  <a:lnTo>
                    <a:pt x="596943" y="679756"/>
                  </a:lnTo>
                  <a:lnTo>
                    <a:pt x="635191" y="653902"/>
                  </a:lnTo>
                  <a:lnTo>
                    <a:pt x="673436" y="623935"/>
                  </a:lnTo>
                  <a:lnTo>
                    <a:pt x="711411" y="589123"/>
                  </a:lnTo>
                  <a:lnTo>
                    <a:pt x="748852" y="548732"/>
                  </a:lnTo>
                  <a:lnTo>
                    <a:pt x="785495" y="502030"/>
                  </a:lnTo>
                  <a:lnTo>
                    <a:pt x="813446" y="458551"/>
                  </a:lnTo>
                  <a:lnTo>
                    <a:pt x="835201" y="414885"/>
                  </a:lnTo>
                  <a:lnTo>
                    <a:pt x="851255" y="371268"/>
                  </a:lnTo>
                  <a:lnTo>
                    <a:pt x="862107" y="327937"/>
                  </a:lnTo>
                  <a:lnTo>
                    <a:pt x="868253" y="285128"/>
                  </a:lnTo>
                  <a:lnTo>
                    <a:pt x="870191" y="243077"/>
                  </a:lnTo>
                  <a:lnTo>
                    <a:pt x="848601" y="96702"/>
                  </a:lnTo>
                  <a:lnTo>
                    <a:pt x="810306" y="0"/>
                  </a:lnTo>
                  <a:close/>
                </a:path>
              </a:pathLst>
            </a:custGeom>
            <a:solidFill>
              <a:srgbClr val="285E8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1920" y="3133344"/>
              <a:ext cx="163068" cy="163068"/>
            </a:xfrm>
            <a:prstGeom prst="rect">
              <a:avLst/>
            </a:prstGeom>
          </p:spPr>
        </p:pic>
      </p:grpSp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3647" y="265175"/>
            <a:ext cx="99060" cy="97536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39495" y="1290827"/>
            <a:ext cx="99060" cy="97536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41959" y="2700527"/>
            <a:ext cx="97536" cy="99060"/>
          </a:xfrm>
          <a:prstGeom prst="rect">
            <a:avLst/>
          </a:prstGeom>
        </p:spPr>
      </p:pic>
      <p:grpSp>
        <p:nvGrpSpPr>
          <p:cNvPr id="10" name="object 10" descr=""/>
          <p:cNvGrpSpPr/>
          <p:nvPr/>
        </p:nvGrpSpPr>
        <p:grpSpPr>
          <a:xfrm>
            <a:off x="8380476" y="0"/>
            <a:ext cx="763905" cy="5143500"/>
            <a:chOff x="8380476" y="0"/>
            <a:chExt cx="763905" cy="5143500"/>
          </a:xfrm>
        </p:grpSpPr>
        <p:sp>
          <p:nvSpPr>
            <p:cNvPr id="11" name="object 11" descr=""/>
            <p:cNvSpPr/>
            <p:nvPr/>
          </p:nvSpPr>
          <p:spPr>
            <a:xfrm>
              <a:off x="8662689" y="0"/>
              <a:ext cx="481330" cy="4703445"/>
            </a:xfrm>
            <a:custGeom>
              <a:avLst/>
              <a:gdLst/>
              <a:ahLst/>
              <a:cxnLst/>
              <a:rect l="l" t="t" r="r" b="b"/>
              <a:pathLst>
                <a:path w="481329" h="4703445">
                  <a:moveTo>
                    <a:pt x="481310" y="0"/>
                  </a:moveTo>
                  <a:lnTo>
                    <a:pt x="473844" y="0"/>
                  </a:lnTo>
                  <a:lnTo>
                    <a:pt x="441343" y="25177"/>
                  </a:lnTo>
                  <a:lnTo>
                    <a:pt x="404300" y="57864"/>
                  </a:lnTo>
                  <a:lnTo>
                    <a:pt x="368763" y="92924"/>
                  </a:lnTo>
                  <a:lnTo>
                    <a:pt x="334973" y="129718"/>
                  </a:lnTo>
                  <a:lnTo>
                    <a:pt x="303170" y="167606"/>
                  </a:lnTo>
                  <a:lnTo>
                    <a:pt x="273597" y="205947"/>
                  </a:lnTo>
                  <a:lnTo>
                    <a:pt x="246494" y="244102"/>
                  </a:lnTo>
                  <a:lnTo>
                    <a:pt x="222103" y="281432"/>
                  </a:lnTo>
                  <a:lnTo>
                    <a:pt x="196377" y="324164"/>
                  </a:lnTo>
                  <a:lnTo>
                    <a:pt x="172422" y="368061"/>
                  </a:lnTo>
                  <a:lnTo>
                    <a:pt x="150199" y="413041"/>
                  </a:lnTo>
                  <a:lnTo>
                    <a:pt x="129672" y="459023"/>
                  </a:lnTo>
                  <a:lnTo>
                    <a:pt x="110804" y="505927"/>
                  </a:lnTo>
                  <a:lnTo>
                    <a:pt x="93558" y="553673"/>
                  </a:lnTo>
                  <a:lnTo>
                    <a:pt x="77896" y="602180"/>
                  </a:lnTo>
                  <a:lnTo>
                    <a:pt x="63781" y="651367"/>
                  </a:lnTo>
                  <a:lnTo>
                    <a:pt x="51178" y="701153"/>
                  </a:lnTo>
                  <a:lnTo>
                    <a:pt x="40047" y="751459"/>
                  </a:lnTo>
                  <a:lnTo>
                    <a:pt x="30354" y="802204"/>
                  </a:lnTo>
                  <a:lnTo>
                    <a:pt x="22060" y="853307"/>
                  </a:lnTo>
                  <a:lnTo>
                    <a:pt x="15128" y="904687"/>
                  </a:lnTo>
                  <a:lnTo>
                    <a:pt x="9522" y="956264"/>
                  </a:lnTo>
                  <a:lnTo>
                    <a:pt x="5205" y="1007958"/>
                  </a:lnTo>
                  <a:lnTo>
                    <a:pt x="2139" y="1059688"/>
                  </a:lnTo>
                  <a:lnTo>
                    <a:pt x="1504" y="1076705"/>
                  </a:lnTo>
                  <a:lnTo>
                    <a:pt x="107" y="1129868"/>
                  </a:lnTo>
                  <a:lnTo>
                    <a:pt x="0" y="1183038"/>
                  </a:lnTo>
                  <a:lnTo>
                    <a:pt x="1160" y="1236187"/>
                  </a:lnTo>
                  <a:lnTo>
                    <a:pt x="3567" y="1289288"/>
                  </a:lnTo>
                  <a:lnTo>
                    <a:pt x="7201" y="1342310"/>
                  </a:lnTo>
                  <a:lnTo>
                    <a:pt x="12041" y="1395227"/>
                  </a:lnTo>
                  <a:lnTo>
                    <a:pt x="18065" y="1448011"/>
                  </a:lnTo>
                  <a:lnTo>
                    <a:pt x="25253" y="1500632"/>
                  </a:lnTo>
                  <a:lnTo>
                    <a:pt x="33188" y="1549152"/>
                  </a:lnTo>
                  <a:lnTo>
                    <a:pt x="42039" y="1597404"/>
                  </a:lnTo>
                  <a:lnTo>
                    <a:pt x="51715" y="1645413"/>
                  </a:lnTo>
                  <a:lnTo>
                    <a:pt x="62124" y="1693207"/>
                  </a:lnTo>
                  <a:lnTo>
                    <a:pt x="73173" y="1740813"/>
                  </a:lnTo>
                  <a:lnTo>
                    <a:pt x="84773" y="1788257"/>
                  </a:lnTo>
                  <a:lnTo>
                    <a:pt x="96830" y="1835567"/>
                  </a:lnTo>
                  <a:lnTo>
                    <a:pt x="109254" y="1882769"/>
                  </a:lnTo>
                  <a:lnTo>
                    <a:pt x="121953" y="1929890"/>
                  </a:lnTo>
                  <a:lnTo>
                    <a:pt x="134834" y="1976958"/>
                  </a:lnTo>
                  <a:lnTo>
                    <a:pt x="147808" y="2023999"/>
                  </a:lnTo>
                  <a:lnTo>
                    <a:pt x="161222" y="2073133"/>
                  </a:lnTo>
                  <a:lnTo>
                    <a:pt x="174555" y="2122323"/>
                  </a:lnTo>
                  <a:lnTo>
                    <a:pt x="187788" y="2171572"/>
                  </a:lnTo>
                  <a:lnTo>
                    <a:pt x="200899" y="2220882"/>
                  </a:lnTo>
                  <a:lnTo>
                    <a:pt x="213868" y="2270254"/>
                  </a:lnTo>
                  <a:lnTo>
                    <a:pt x="226676" y="2319691"/>
                  </a:lnTo>
                  <a:lnTo>
                    <a:pt x="239302" y="2369194"/>
                  </a:lnTo>
                  <a:lnTo>
                    <a:pt x="251726" y="2418766"/>
                  </a:lnTo>
                  <a:lnTo>
                    <a:pt x="263928" y="2468409"/>
                  </a:lnTo>
                  <a:lnTo>
                    <a:pt x="275887" y="2518125"/>
                  </a:lnTo>
                  <a:lnTo>
                    <a:pt x="287584" y="2567915"/>
                  </a:lnTo>
                  <a:lnTo>
                    <a:pt x="298997" y="2617783"/>
                  </a:lnTo>
                  <a:lnTo>
                    <a:pt x="310108" y="2667729"/>
                  </a:lnTo>
                  <a:lnTo>
                    <a:pt x="320895" y="2717757"/>
                  </a:lnTo>
                  <a:lnTo>
                    <a:pt x="331338" y="2767867"/>
                  </a:lnTo>
                  <a:lnTo>
                    <a:pt x="341418" y="2818063"/>
                  </a:lnTo>
                  <a:lnTo>
                    <a:pt x="351114" y="2868346"/>
                  </a:lnTo>
                  <a:lnTo>
                    <a:pt x="360406" y="2918718"/>
                  </a:lnTo>
                  <a:lnTo>
                    <a:pt x="369273" y="2969182"/>
                  </a:lnTo>
                  <a:lnTo>
                    <a:pt x="377696" y="3019738"/>
                  </a:lnTo>
                  <a:lnTo>
                    <a:pt x="385654" y="3070391"/>
                  </a:lnTo>
                  <a:lnTo>
                    <a:pt x="393126" y="3121140"/>
                  </a:lnTo>
                  <a:lnTo>
                    <a:pt x="400094" y="3171989"/>
                  </a:lnTo>
                  <a:lnTo>
                    <a:pt x="406536" y="3222940"/>
                  </a:lnTo>
                  <a:lnTo>
                    <a:pt x="412433" y="3273994"/>
                  </a:lnTo>
                  <a:lnTo>
                    <a:pt x="417764" y="3325154"/>
                  </a:lnTo>
                  <a:lnTo>
                    <a:pt x="422509" y="3376422"/>
                  </a:lnTo>
                  <a:lnTo>
                    <a:pt x="426593" y="3426303"/>
                  </a:lnTo>
                  <a:lnTo>
                    <a:pt x="430122" y="3476226"/>
                  </a:lnTo>
                  <a:lnTo>
                    <a:pt x="433117" y="3526188"/>
                  </a:lnTo>
                  <a:lnTo>
                    <a:pt x="435597" y="3576186"/>
                  </a:lnTo>
                  <a:lnTo>
                    <a:pt x="437584" y="3626218"/>
                  </a:lnTo>
                  <a:lnTo>
                    <a:pt x="439098" y="3676282"/>
                  </a:lnTo>
                  <a:lnTo>
                    <a:pt x="440159" y="3726375"/>
                  </a:lnTo>
                  <a:lnTo>
                    <a:pt x="440789" y="3776495"/>
                  </a:lnTo>
                  <a:lnTo>
                    <a:pt x="441007" y="3826639"/>
                  </a:lnTo>
                  <a:lnTo>
                    <a:pt x="440834" y="3876805"/>
                  </a:lnTo>
                  <a:lnTo>
                    <a:pt x="440291" y="3926991"/>
                  </a:lnTo>
                  <a:lnTo>
                    <a:pt x="439399" y="3977194"/>
                  </a:lnTo>
                  <a:lnTo>
                    <a:pt x="438177" y="4027411"/>
                  </a:lnTo>
                  <a:lnTo>
                    <a:pt x="436646" y="4077641"/>
                  </a:lnTo>
                  <a:lnTo>
                    <a:pt x="434828" y="4127880"/>
                  </a:lnTo>
                  <a:lnTo>
                    <a:pt x="432681" y="4180030"/>
                  </a:lnTo>
                  <a:lnTo>
                    <a:pt x="430275" y="4232185"/>
                  </a:lnTo>
                  <a:lnTo>
                    <a:pt x="427634" y="4284343"/>
                  </a:lnTo>
                  <a:lnTo>
                    <a:pt x="424781" y="4336501"/>
                  </a:lnTo>
                  <a:lnTo>
                    <a:pt x="421742" y="4388655"/>
                  </a:lnTo>
                  <a:lnTo>
                    <a:pt x="418539" y="4440801"/>
                  </a:lnTo>
                  <a:lnTo>
                    <a:pt x="415197" y="4492937"/>
                  </a:lnTo>
                  <a:lnTo>
                    <a:pt x="411740" y="4545060"/>
                  </a:lnTo>
                  <a:lnTo>
                    <a:pt x="408192" y="4597165"/>
                  </a:lnTo>
                  <a:lnTo>
                    <a:pt x="404577" y="4649250"/>
                  </a:lnTo>
                  <a:lnTo>
                    <a:pt x="400919" y="4701311"/>
                  </a:lnTo>
                  <a:lnTo>
                    <a:pt x="481310" y="4702961"/>
                  </a:lnTo>
                  <a:lnTo>
                    <a:pt x="481310" y="0"/>
                  </a:lnTo>
                  <a:close/>
                </a:path>
              </a:pathLst>
            </a:custGeom>
            <a:solidFill>
              <a:srgbClr val="EEEEE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8525256" y="2283638"/>
              <a:ext cx="619125" cy="2317750"/>
            </a:xfrm>
            <a:custGeom>
              <a:avLst/>
              <a:gdLst/>
              <a:ahLst/>
              <a:cxnLst/>
              <a:rect l="l" t="t" r="r" b="b"/>
              <a:pathLst>
                <a:path w="619125" h="2317750">
                  <a:moveTo>
                    <a:pt x="618744" y="0"/>
                  </a:moveTo>
                  <a:lnTo>
                    <a:pt x="581867" y="28121"/>
                  </a:lnTo>
                  <a:lnTo>
                    <a:pt x="530235" y="78970"/>
                  </a:lnTo>
                  <a:lnTo>
                    <a:pt x="502929" y="110226"/>
                  </a:lnTo>
                  <a:lnTo>
                    <a:pt x="475067" y="145097"/>
                  </a:lnTo>
                  <a:lnTo>
                    <a:pt x="446977" y="183378"/>
                  </a:lnTo>
                  <a:lnTo>
                    <a:pt x="418988" y="224865"/>
                  </a:lnTo>
                  <a:lnTo>
                    <a:pt x="391429" y="269352"/>
                  </a:lnTo>
                  <a:lnTo>
                    <a:pt x="364627" y="316636"/>
                  </a:lnTo>
                  <a:lnTo>
                    <a:pt x="338911" y="366512"/>
                  </a:lnTo>
                  <a:lnTo>
                    <a:pt x="314609" y="418775"/>
                  </a:lnTo>
                  <a:lnTo>
                    <a:pt x="292050" y="473220"/>
                  </a:lnTo>
                  <a:lnTo>
                    <a:pt x="271561" y="529644"/>
                  </a:lnTo>
                  <a:lnTo>
                    <a:pt x="253472" y="587840"/>
                  </a:lnTo>
                  <a:lnTo>
                    <a:pt x="238111" y="647605"/>
                  </a:lnTo>
                  <a:lnTo>
                    <a:pt x="225805" y="708735"/>
                  </a:lnTo>
                  <a:lnTo>
                    <a:pt x="218370" y="758495"/>
                  </a:lnTo>
                  <a:lnTo>
                    <a:pt x="213280" y="806684"/>
                  </a:lnTo>
                  <a:lnTo>
                    <a:pt x="210357" y="853396"/>
                  </a:lnTo>
                  <a:lnTo>
                    <a:pt x="209423" y="898727"/>
                  </a:lnTo>
                  <a:lnTo>
                    <a:pt x="211029" y="959014"/>
                  </a:lnTo>
                  <a:lnTo>
                    <a:pt x="215500" y="1016972"/>
                  </a:lnTo>
                  <a:lnTo>
                    <a:pt x="222316" y="1072798"/>
                  </a:lnTo>
                  <a:lnTo>
                    <a:pt x="230955" y="1126688"/>
                  </a:lnTo>
                  <a:lnTo>
                    <a:pt x="240896" y="1178839"/>
                  </a:lnTo>
                  <a:lnTo>
                    <a:pt x="251619" y="1229446"/>
                  </a:lnTo>
                  <a:lnTo>
                    <a:pt x="273326" y="1326814"/>
                  </a:lnTo>
                  <a:lnTo>
                    <a:pt x="283267" y="1373969"/>
                  </a:lnTo>
                  <a:lnTo>
                    <a:pt x="291906" y="1420365"/>
                  </a:lnTo>
                  <a:lnTo>
                    <a:pt x="298722" y="1466199"/>
                  </a:lnTo>
                  <a:lnTo>
                    <a:pt x="303193" y="1511668"/>
                  </a:lnTo>
                  <a:lnTo>
                    <a:pt x="304800" y="1556968"/>
                  </a:lnTo>
                  <a:lnTo>
                    <a:pt x="304317" y="1580325"/>
                  </a:lnTo>
                  <a:lnTo>
                    <a:pt x="300353" y="1627212"/>
                  </a:lnTo>
                  <a:lnTo>
                    <a:pt x="289514" y="1683382"/>
                  </a:lnTo>
                  <a:lnTo>
                    <a:pt x="269079" y="1735758"/>
                  </a:lnTo>
                  <a:lnTo>
                    <a:pt x="242261" y="1775277"/>
                  </a:lnTo>
                  <a:lnTo>
                    <a:pt x="210782" y="1807072"/>
                  </a:lnTo>
                  <a:lnTo>
                    <a:pt x="176365" y="1836274"/>
                  </a:lnTo>
                  <a:lnTo>
                    <a:pt x="158592" y="1851506"/>
                  </a:lnTo>
                  <a:lnTo>
                    <a:pt x="122997" y="1886440"/>
                  </a:lnTo>
                  <a:lnTo>
                    <a:pt x="88770" y="1931610"/>
                  </a:lnTo>
                  <a:lnTo>
                    <a:pt x="57635" y="1992148"/>
                  </a:lnTo>
                  <a:lnTo>
                    <a:pt x="43764" y="2029783"/>
                  </a:lnTo>
                  <a:lnTo>
                    <a:pt x="31312" y="2073184"/>
                  </a:lnTo>
                  <a:lnTo>
                    <a:pt x="20495" y="2122993"/>
                  </a:lnTo>
                  <a:lnTo>
                    <a:pt x="11527" y="2179850"/>
                  </a:lnTo>
                  <a:lnTo>
                    <a:pt x="4623" y="2244399"/>
                  </a:lnTo>
                  <a:lnTo>
                    <a:pt x="0" y="2317279"/>
                  </a:lnTo>
                  <a:lnTo>
                    <a:pt x="49693" y="2305880"/>
                  </a:lnTo>
                  <a:lnTo>
                    <a:pt x="99494" y="2296113"/>
                  </a:lnTo>
                  <a:lnTo>
                    <a:pt x="149393" y="2287883"/>
                  </a:lnTo>
                  <a:lnTo>
                    <a:pt x="199382" y="2281093"/>
                  </a:lnTo>
                  <a:lnTo>
                    <a:pt x="249450" y="2275648"/>
                  </a:lnTo>
                  <a:lnTo>
                    <a:pt x="299588" y="2271450"/>
                  </a:lnTo>
                  <a:lnTo>
                    <a:pt x="349786" y="2268405"/>
                  </a:lnTo>
                  <a:lnTo>
                    <a:pt x="400035" y="2266417"/>
                  </a:lnTo>
                  <a:lnTo>
                    <a:pt x="450326" y="2265388"/>
                  </a:lnTo>
                  <a:lnTo>
                    <a:pt x="500648" y="2265224"/>
                  </a:lnTo>
                  <a:lnTo>
                    <a:pt x="550992" y="2265827"/>
                  </a:lnTo>
                  <a:lnTo>
                    <a:pt x="601349" y="2267103"/>
                  </a:lnTo>
                  <a:lnTo>
                    <a:pt x="618744" y="2267743"/>
                  </a:lnTo>
                  <a:lnTo>
                    <a:pt x="618744" y="0"/>
                  </a:lnTo>
                  <a:close/>
                </a:path>
              </a:pathLst>
            </a:custGeom>
            <a:solidFill>
              <a:srgbClr val="80C8D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8380476" y="3284634"/>
              <a:ext cx="763905" cy="1859280"/>
            </a:xfrm>
            <a:custGeom>
              <a:avLst/>
              <a:gdLst/>
              <a:ahLst/>
              <a:cxnLst/>
              <a:rect l="l" t="t" r="r" b="b"/>
              <a:pathLst>
                <a:path w="763904" h="1859279">
                  <a:moveTo>
                    <a:pt x="763524" y="0"/>
                  </a:moveTo>
                  <a:lnTo>
                    <a:pt x="730191" y="28210"/>
                  </a:lnTo>
                  <a:lnTo>
                    <a:pt x="700643" y="60593"/>
                  </a:lnTo>
                  <a:lnTo>
                    <a:pt x="677187" y="94613"/>
                  </a:lnTo>
                  <a:lnTo>
                    <a:pt x="659261" y="130169"/>
                  </a:lnTo>
                  <a:lnTo>
                    <a:pt x="646301" y="167160"/>
                  </a:lnTo>
                  <a:lnTo>
                    <a:pt x="637741" y="205482"/>
                  </a:lnTo>
                  <a:lnTo>
                    <a:pt x="633019" y="245035"/>
                  </a:lnTo>
                  <a:lnTo>
                    <a:pt x="631571" y="285716"/>
                  </a:lnTo>
                  <a:lnTo>
                    <a:pt x="632990" y="330174"/>
                  </a:lnTo>
                  <a:lnTo>
                    <a:pt x="636795" y="375669"/>
                  </a:lnTo>
                  <a:lnTo>
                    <a:pt x="642304" y="422080"/>
                  </a:lnTo>
                  <a:lnTo>
                    <a:pt x="648836" y="469286"/>
                  </a:lnTo>
                  <a:lnTo>
                    <a:pt x="655707" y="517167"/>
                  </a:lnTo>
                  <a:lnTo>
                    <a:pt x="662239" y="565603"/>
                  </a:lnTo>
                  <a:lnTo>
                    <a:pt x="667748" y="614473"/>
                  </a:lnTo>
                  <a:lnTo>
                    <a:pt x="671553" y="663657"/>
                  </a:lnTo>
                  <a:lnTo>
                    <a:pt x="672973" y="713033"/>
                  </a:lnTo>
                  <a:lnTo>
                    <a:pt x="671760" y="755487"/>
                  </a:lnTo>
                  <a:lnTo>
                    <a:pt x="667845" y="797912"/>
                  </a:lnTo>
                  <a:lnTo>
                    <a:pt x="660810" y="840229"/>
                  </a:lnTo>
                  <a:lnTo>
                    <a:pt x="650240" y="882362"/>
                  </a:lnTo>
                  <a:lnTo>
                    <a:pt x="636068" y="921436"/>
                  </a:lnTo>
                  <a:lnTo>
                    <a:pt x="597659" y="984071"/>
                  </a:lnTo>
                  <a:lnTo>
                    <a:pt x="547598" y="1030907"/>
                  </a:lnTo>
                  <a:lnTo>
                    <a:pt x="488006" y="1067809"/>
                  </a:lnTo>
                  <a:lnTo>
                    <a:pt x="385389" y="1117362"/>
                  </a:lnTo>
                  <a:lnTo>
                    <a:pt x="348717" y="1135266"/>
                  </a:lnTo>
                  <a:lnTo>
                    <a:pt x="311253" y="1155084"/>
                  </a:lnTo>
                  <a:lnTo>
                    <a:pt x="273263" y="1177549"/>
                  </a:lnTo>
                  <a:lnTo>
                    <a:pt x="235013" y="1203396"/>
                  </a:lnTo>
                  <a:lnTo>
                    <a:pt x="196767" y="1233355"/>
                  </a:lnTo>
                  <a:lnTo>
                    <a:pt x="158791" y="1268162"/>
                  </a:lnTo>
                  <a:lnTo>
                    <a:pt x="121350" y="1308548"/>
                  </a:lnTo>
                  <a:lnTo>
                    <a:pt x="84708" y="1355247"/>
                  </a:lnTo>
                  <a:lnTo>
                    <a:pt x="56738" y="1398735"/>
                  </a:lnTo>
                  <a:lnTo>
                    <a:pt x="34976" y="1442414"/>
                  </a:lnTo>
                  <a:lnTo>
                    <a:pt x="18923" y="1486045"/>
                  </a:lnTo>
                  <a:lnTo>
                    <a:pt x="8076" y="1529390"/>
                  </a:lnTo>
                  <a:lnTo>
                    <a:pt x="1935" y="1572209"/>
                  </a:lnTo>
                  <a:lnTo>
                    <a:pt x="0" y="1614263"/>
                  </a:lnTo>
                  <a:lnTo>
                    <a:pt x="21590" y="1760618"/>
                  </a:lnTo>
                  <a:lnTo>
                    <a:pt x="60496" y="1858865"/>
                  </a:lnTo>
                  <a:lnTo>
                    <a:pt x="763524" y="1858865"/>
                  </a:lnTo>
                  <a:lnTo>
                    <a:pt x="763524" y="0"/>
                  </a:lnTo>
                  <a:close/>
                </a:path>
              </a:pathLst>
            </a:custGeom>
            <a:solidFill>
              <a:srgbClr val="285E8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965692" y="1844039"/>
              <a:ext cx="163067" cy="163068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612124" y="3752088"/>
              <a:ext cx="99059" cy="97536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711184" y="2342388"/>
              <a:ext cx="97536" cy="97536"/>
            </a:xfrm>
            <a:prstGeom prst="rect">
              <a:avLst/>
            </a:prstGeom>
          </p:spPr>
        </p:pic>
      </p:grpSp>
      <p:pic>
        <p:nvPicPr>
          <p:cNvPr id="17" name="object 17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157971" y="4777740"/>
            <a:ext cx="99059" cy="97536"/>
          </a:xfrm>
          <a:prstGeom prst="rect">
            <a:avLst/>
          </a:prstGeom>
        </p:spPr>
      </p:pic>
      <p:sp>
        <p:nvSpPr>
          <p:cNvPr id="18" name="object 18" descr=""/>
          <p:cNvSpPr txBox="1"/>
          <p:nvPr/>
        </p:nvSpPr>
        <p:spPr>
          <a:xfrm>
            <a:off x="1118108" y="151638"/>
            <a:ext cx="7341234" cy="6356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824865" algn="l"/>
                <a:tab pos="1270000" algn="l"/>
                <a:tab pos="1740535" algn="l"/>
                <a:tab pos="2595880" algn="l"/>
                <a:tab pos="3746500" algn="l"/>
                <a:tab pos="4625975" algn="l"/>
                <a:tab pos="5127625" algn="l"/>
                <a:tab pos="6254115" algn="l"/>
              </a:tabLst>
            </a:pPr>
            <a:r>
              <a:rPr dirty="0" sz="2000" spc="-20" b="1">
                <a:solidFill>
                  <a:srgbClr val="1A4568"/>
                </a:solidFill>
                <a:latin typeface="Arial"/>
                <a:cs typeface="Arial"/>
              </a:rPr>
              <a:t>¿Qué</a:t>
            </a:r>
            <a:r>
              <a:rPr dirty="0" sz="2000" b="1">
                <a:solidFill>
                  <a:srgbClr val="1A4568"/>
                </a:solidFill>
                <a:latin typeface="Arial"/>
                <a:cs typeface="Arial"/>
              </a:rPr>
              <a:t>	</a:t>
            </a:r>
            <a:r>
              <a:rPr dirty="0" sz="2000" spc="-25" b="1">
                <a:solidFill>
                  <a:srgbClr val="1A4568"/>
                </a:solidFill>
                <a:latin typeface="Arial"/>
                <a:cs typeface="Arial"/>
              </a:rPr>
              <a:t>es</a:t>
            </a:r>
            <a:r>
              <a:rPr dirty="0" sz="2000" b="1">
                <a:solidFill>
                  <a:srgbClr val="1A4568"/>
                </a:solidFill>
                <a:latin typeface="Arial"/>
                <a:cs typeface="Arial"/>
              </a:rPr>
              <a:t>	</a:t>
            </a:r>
            <a:r>
              <a:rPr dirty="0" sz="2000" spc="-25" b="1">
                <a:solidFill>
                  <a:srgbClr val="1A4568"/>
                </a:solidFill>
                <a:latin typeface="Arial"/>
                <a:cs typeface="Arial"/>
              </a:rPr>
              <a:t>un</a:t>
            </a:r>
            <a:r>
              <a:rPr dirty="0" sz="2000" b="1">
                <a:solidFill>
                  <a:srgbClr val="1A4568"/>
                </a:solidFill>
                <a:latin typeface="Arial"/>
                <a:cs typeface="Arial"/>
              </a:rPr>
              <a:t>	</a:t>
            </a:r>
            <a:r>
              <a:rPr dirty="0" sz="2000" spc="-20" b="1">
                <a:solidFill>
                  <a:srgbClr val="1A4568"/>
                </a:solidFill>
                <a:latin typeface="Arial"/>
                <a:cs typeface="Arial"/>
              </a:rPr>
              <a:t>ROL?</a:t>
            </a:r>
            <a:r>
              <a:rPr dirty="0" sz="2000" b="1">
                <a:solidFill>
                  <a:srgbClr val="1A4568"/>
                </a:solidFill>
                <a:latin typeface="Arial"/>
                <a:cs typeface="Arial"/>
              </a:rPr>
              <a:t>	</a:t>
            </a:r>
            <a:r>
              <a:rPr dirty="0" sz="2000" spc="-10">
                <a:solidFill>
                  <a:srgbClr val="1A4568"/>
                </a:solidFill>
                <a:latin typeface="Arial MT"/>
                <a:cs typeface="Arial MT"/>
              </a:rPr>
              <a:t>“Función</a:t>
            </a:r>
            <a:r>
              <a:rPr dirty="0" sz="2000">
                <a:solidFill>
                  <a:srgbClr val="1A4568"/>
                </a:solidFill>
                <a:latin typeface="Arial MT"/>
                <a:cs typeface="Arial MT"/>
              </a:rPr>
              <a:t>	</a:t>
            </a:r>
            <a:r>
              <a:rPr dirty="0" sz="2000" spc="-10">
                <a:solidFill>
                  <a:srgbClr val="1A4568"/>
                </a:solidFill>
                <a:latin typeface="Arial MT"/>
                <a:cs typeface="Arial MT"/>
              </a:rPr>
              <a:t>dentro</a:t>
            </a:r>
            <a:r>
              <a:rPr dirty="0" sz="2000">
                <a:solidFill>
                  <a:srgbClr val="1A4568"/>
                </a:solidFill>
                <a:latin typeface="Arial MT"/>
                <a:cs typeface="Arial MT"/>
              </a:rPr>
              <a:t>	</a:t>
            </a:r>
            <a:r>
              <a:rPr dirty="0" sz="2000" spc="-25">
                <a:solidFill>
                  <a:srgbClr val="1A4568"/>
                </a:solidFill>
                <a:latin typeface="Arial MT"/>
                <a:cs typeface="Arial MT"/>
              </a:rPr>
              <a:t>del</a:t>
            </a:r>
            <a:r>
              <a:rPr dirty="0" sz="2000">
                <a:solidFill>
                  <a:srgbClr val="1A4568"/>
                </a:solidFill>
                <a:latin typeface="Arial MT"/>
                <a:cs typeface="Arial MT"/>
              </a:rPr>
              <a:t>	</a:t>
            </a:r>
            <a:r>
              <a:rPr dirty="0" sz="2000" spc="-10">
                <a:solidFill>
                  <a:srgbClr val="1A4568"/>
                </a:solidFill>
                <a:latin typeface="Arial MT"/>
                <a:cs typeface="Arial MT"/>
              </a:rPr>
              <a:t>grupo”.</a:t>
            </a:r>
            <a:r>
              <a:rPr dirty="0" sz="2000">
                <a:solidFill>
                  <a:srgbClr val="1A4568"/>
                </a:solidFill>
                <a:latin typeface="Arial MT"/>
                <a:cs typeface="Arial MT"/>
              </a:rPr>
              <a:t>	</a:t>
            </a:r>
            <a:r>
              <a:rPr dirty="0" sz="2000" spc="-10">
                <a:solidFill>
                  <a:srgbClr val="1A4568"/>
                </a:solidFill>
                <a:latin typeface="Arial MT"/>
                <a:cs typeface="Arial MT"/>
              </a:rPr>
              <a:t>Podemos mencionar: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951857" y="643126"/>
            <a:ext cx="3615054" cy="1744980"/>
          </a:xfrm>
          <a:prstGeom prst="rect">
            <a:avLst/>
          </a:prstGeom>
        </p:spPr>
        <p:txBody>
          <a:bodyPr wrap="square" lIns="0" tIns="173990" rIns="0" bIns="0" rtlCol="0" vert="horz">
            <a:spAutoFit/>
          </a:bodyPr>
          <a:lstStyle/>
          <a:p>
            <a:pPr algn="ctr" marL="57785">
              <a:lnSpc>
                <a:spcPct val="100000"/>
              </a:lnSpc>
              <a:spcBef>
                <a:spcPts val="1370"/>
              </a:spcBef>
            </a:pPr>
            <a:r>
              <a:rPr dirty="0" sz="5000" spc="85" b="1">
                <a:solidFill>
                  <a:srgbClr val="9DCEDF"/>
                </a:solidFill>
                <a:latin typeface="Arial"/>
                <a:cs typeface="Arial"/>
              </a:rPr>
              <a:t>2</a:t>
            </a:r>
            <a:endParaRPr sz="5000">
              <a:latin typeface="Arial"/>
              <a:cs typeface="Arial"/>
            </a:endParaRPr>
          </a:p>
          <a:p>
            <a:pPr algn="ctr" marL="57785">
              <a:lnSpc>
                <a:spcPct val="100000"/>
              </a:lnSpc>
              <a:spcBef>
                <a:spcPts val="605"/>
              </a:spcBef>
            </a:pPr>
            <a:r>
              <a:rPr dirty="0" sz="2400" spc="-10" b="1">
                <a:solidFill>
                  <a:srgbClr val="1A4568"/>
                </a:solidFill>
                <a:latin typeface="Arial"/>
                <a:cs typeface="Arial"/>
              </a:rPr>
              <a:t>INVESTIGADOR: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65"/>
              </a:spcBef>
            </a:pPr>
            <a:r>
              <a:rPr dirty="0" sz="1600" spc="-50">
                <a:solidFill>
                  <a:srgbClr val="285E88"/>
                </a:solidFill>
                <a:latin typeface="Lucida Sans Unicode"/>
                <a:cs typeface="Lucida Sans Unicode"/>
              </a:rPr>
              <a:t>Realiza</a:t>
            </a:r>
            <a:r>
              <a:rPr dirty="0" sz="1600" spc="-85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600" spc="-50">
                <a:solidFill>
                  <a:srgbClr val="285E88"/>
                </a:solidFill>
                <a:latin typeface="Lucida Sans Unicode"/>
                <a:cs typeface="Lucida Sans Unicode"/>
              </a:rPr>
              <a:t>los</a:t>
            </a:r>
            <a:r>
              <a:rPr dirty="0" sz="1600" spc="-90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600" spc="-55">
                <a:solidFill>
                  <a:srgbClr val="285E88"/>
                </a:solidFill>
                <a:latin typeface="Lucida Sans Unicode"/>
                <a:cs typeface="Lucida Sans Unicode"/>
              </a:rPr>
              <a:t>análisis,</a:t>
            </a:r>
            <a:r>
              <a:rPr dirty="0" sz="1600" spc="-95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600" spc="-35">
                <a:solidFill>
                  <a:srgbClr val="285E88"/>
                </a:solidFill>
                <a:latin typeface="Lucida Sans Unicode"/>
                <a:cs typeface="Lucida Sans Unicode"/>
              </a:rPr>
              <a:t>busca</a:t>
            </a:r>
            <a:r>
              <a:rPr dirty="0" sz="1600" spc="-70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600" spc="-10">
                <a:solidFill>
                  <a:srgbClr val="285E88"/>
                </a:solidFill>
                <a:latin typeface="Lucida Sans Unicode"/>
                <a:cs typeface="Lucida Sans Unicode"/>
              </a:rPr>
              <a:t>información</a:t>
            </a:r>
            <a:endParaRPr sz="16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951603" y="2621407"/>
            <a:ext cx="3673475" cy="15779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5600"/>
              </a:lnSpc>
              <a:spcBef>
                <a:spcPts val="100"/>
              </a:spcBef>
            </a:pPr>
            <a:r>
              <a:rPr dirty="0" sz="5000" spc="-50" b="1">
                <a:solidFill>
                  <a:srgbClr val="9DCEDF"/>
                </a:solidFill>
                <a:latin typeface="Arial"/>
                <a:cs typeface="Arial"/>
              </a:rPr>
              <a:t>4</a:t>
            </a:r>
            <a:endParaRPr sz="5000">
              <a:latin typeface="Arial"/>
              <a:cs typeface="Arial"/>
            </a:endParaRPr>
          </a:p>
          <a:p>
            <a:pPr algn="ctr">
              <a:lnSpc>
                <a:spcPts val="2480"/>
              </a:lnSpc>
            </a:pPr>
            <a:r>
              <a:rPr dirty="0" sz="2400" spc="-10" b="1">
                <a:solidFill>
                  <a:srgbClr val="1A4568"/>
                </a:solidFill>
                <a:latin typeface="Arial"/>
                <a:cs typeface="Arial"/>
              </a:rPr>
              <a:t>CREATIVO: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780"/>
              </a:spcBef>
            </a:pPr>
            <a:r>
              <a:rPr dirty="0" sz="1400">
                <a:solidFill>
                  <a:srgbClr val="285E88"/>
                </a:solidFill>
                <a:latin typeface="Lucida Sans Unicode"/>
                <a:cs typeface="Lucida Sans Unicode"/>
              </a:rPr>
              <a:t>Lleno</a:t>
            </a:r>
            <a:r>
              <a:rPr dirty="0" sz="1400" spc="-15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400">
                <a:solidFill>
                  <a:srgbClr val="285E88"/>
                </a:solidFill>
                <a:latin typeface="Lucida Sans Unicode"/>
                <a:cs typeface="Lucida Sans Unicode"/>
              </a:rPr>
              <a:t>de</a:t>
            </a:r>
            <a:r>
              <a:rPr dirty="0" sz="1400" spc="-20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10">
                <a:solidFill>
                  <a:srgbClr val="285E88"/>
                </a:solidFill>
                <a:latin typeface="Lucida Sans Unicode"/>
                <a:cs typeface="Lucida Sans Unicode"/>
              </a:rPr>
              <a:t>ideas,</a:t>
            </a:r>
            <a:r>
              <a:rPr dirty="0" sz="1400" spc="-20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400">
                <a:solidFill>
                  <a:srgbClr val="285E88"/>
                </a:solidFill>
                <a:latin typeface="Lucida Sans Unicode"/>
                <a:cs typeface="Lucida Sans Unicode"/>
              </a:rPr>
              <a:t>aporta</a:t>
            </a:r>
            <a:r>
              <a:rPr dirty="0" sz="1400" spc="-20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400">
                <a:solidFill>
                  <a:srgbClr val="285E88"/>
                </a:solidFill>
                <a:latin typeface="Lucida Sans Unicode"/>
                <a:cs typeface="Lucida Sans Unicode"/>
              </a:rPr>
              <a:t>nuevas</a:t>
            </a:r>
            <a:r>
              <a:rPr dirty="0" sz="1400" spc="-10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30">
                <a:solidFill>
                  <a:srgbClr val="285E88"/>
                </a:solidFill>
                <a:latin typeface="Lucida Sans Unicode"/>
                <a:cs typeface="Lucida Sans Unicode"/>
              </a:rPr>
              <a:t>sugerencias, opiniones</a:t>
            </a:r>
            <a:r>
              <a:rPr dirty="0" sz="1400" spc="-25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10">
                <a:solidFill>
                  <a:srgbClr val="285E88"/>
                </a:solidFill>
                <a:latin typeface="Lucida Sans Unicode"/>
                <a:cs typeface="Lucida Sans Unicode"/>
              </a:rPr>
              <a:t>originales</a:t>
            </a:r>
            <a:endParaRPr sz="1400">
              <a:latin typeface="Lucida Sans Unicode"/>
              <a:cs typeface="Lucida Sans Unicode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xfrm>
            <a:off x="2558288" y="803909"/>
            <a:ext cx="244475" cy="7880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5000" spc="-1105">
                <a:solidFill>
                  <a:srgbClr val="9DCEDF"/>
                </a:solidFill>
              </a:rPr>
              <a:t>1</a:t>
            </a:r>
            <a:endParaRPr sz="5000"/>
          </a:p>
        </p:txBody>
      </p:sp>
      <p:sp>
        <p:nvSpPr>
          <p:cNvPr id="22" name="object 22" descr=""/>
          <p:cNvSpPr txBox="1"/>
          <p:nvPr/>
        </p:nvSpPr>
        <p:spPr>
          <a:xfrm>
            <a:off x="730707" y="1489694"/>
            <a:ext cx="3900804" cy="2713355"/>
          </a:xfrm>
          <a:prstGeom prst="rect">
            <a:avLst/>
          </a:prstGeom>
        </p:spPr>
        <p:txBody>
          <a:bodyPr wrap="square" lIns="0" tIns="17081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345"/>
              </a:spcBef>
            </a:pPr>
            <a:r>
              <a:rPr dirty="0" sz="2400" b="1">
                <a:solidFill>
                  <a:srgbClr val="1A4568"/>
                </a:solidFill>
                <a:latin typeface="Arial"/>
                <a:cs typeface="Arial"/>
              </a:rPr>
              <a:t>LÍDER</a:t>
            </a:r>
            <a:r>
              <a:rPr dirty="0" sz="2400" spc="-15" b="1">
                <a:solidFill>
                  <a:srgbClr val="1A4568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1A4568"/>
                </a:solidFill>
                <a:latin typeface="Arial"/>
                <a:cs typeface="Arial"/>
              </a:rPr>
              <a:t>o</a:t>
            </a:r>
            <a:r>
              <a:rPr dirty="0" sz="2400" spc="-25" b="1">
                <a:solidFill>
                  <a:srgbClr val="1A4568"/>
                </a:solidFill>
                <a:latin typeface="Arial"/>
                <a:cs typeface="Arial"/>
              </a:rPr>
              <a:t> </a:t>
            </a:r>
            <a:r>
              <a:rPr dirty="0" sz="2400" spc="-10" b="1">
                <a:solidFill>
                  <a:srgbClr val="1A4568"/>
                </a:solidFill>
                <a:latin typeface="Arial"/>
                <a:cs typeface="Arial"/>
              </a:rPr>
              <a:t>COORDINADOR:</a:t>
            </a:r>
            <a:endParaRPr sz="2400">
              <a:latin typeface="Arial"/>
              <a:cs typeface="Arial"/>
            </a:endParaRPr>
          </a:p>
          <a:p>
            <a:pPr marL="176530" marR="6350">
              <a:lnSpc>
                <a:spcPct val="100000"/>
              </a:lnSpc>
              <a:spcBef>
                <a:spcPts val="830"/>
              </a:spcBef>
            </a:pPr>
            <a:r>
              <a:rPr dirty="0" sz="1600" spc="-25">
                <a:solidFill>
                  <a:srgbClr val="285E88"/>
                </a:solidFill>
                <a:latin typeface="Lucida Sans Unicode"/>
                <a:cs typeface="Lucida Sans Unicode"/>
              </a:rPr>
              <a:t>Define</a:t>
            </a:r>
            <a:r>
              <a:rPr dirty="0" sz="1600" spc="-95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600" spc="-50">
                <a:solidFill>
                  <a:srgbClr val="285E88"/>
                </a:solidFill>
                <a:latin typeface="Lucida Sans Unicode"/>
                <a:cs typeface="Lucida Sans Unicode"/>
              </a:rPr>
              <a:t>los</a:t>
            </a:r>
            <a:r>
              <a:rPr dirty="0" sz="1600" spc="-80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600" spc="-45">
                <a:solidFill>
                  <a:srgbClr val="285E88"/>
                </a:solidFill>
                <a:latin typeface="Lucida Sans Unicode"/>
                <a:cs typeface="Lucida Sans Unicode"/>
              </a:rPr>
              <a:t>objetivos</a:t>
            </a:r>
            <a:r>
              <a:rPr dirty="0" sz="1600" spc="-80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600">
                <a:solidFill>
                  <a:srgbClr val="285E88"/>
                </a:solidFill>
                <a:latin typeface="Lucida Sans Unicode"/>
                <a:cs typeface="Lucida Sans Unicode"/>
              </a:rPr>
              <a:t>y</a:t>
            </a:r>
            <a:r>
              <a:rPr dirty="0" sz="1600" spc="-80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600" spc="-20">
                <a:solidFill>
                  <a:srgbClr val="285E88"/>
                </a:solidFill>
                <a:latin typeface="Lucida Sans Unicode"/>
                <a:cs typeface="Lucida Sans Unicode"/>
              </a:rPr>
              <a:t>toma</a:t>
            </a:r>
            <a:r>
              <a:rPr dirty="0" sz="1600" spc="-100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600" spc="-20">
                <a:solidFill>
                  <a:srgbClr val="285E88"/>
                </a:solidFill>
                <a:latin typeface="Lucida Sans Unicode"/>
                <a:cs typeface="Lucida Sans Unicode"/>
              </a:rPr>
              <a:t>la</a:t>
            </a:r>
            <a:r>
              <a:rPr dirty="0" sz="1600" spc="-85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600" spc="-45">
                <a:solidFill>
                  <a:srgbClr val="285E88"/>
                </a:solidFill>
                <a:latin typeface="Lucida Sans Unicode"/>
                <a:cs typeface="Lucida Sans Unicode"/>
              </a:rPr>
              <a:t>iniciativa, </a:t>
            </a:r>
            <a:r>
              <a:rPr dirty="0" sz="1600" spc="-40">
                <a:solidFill>
                  <a:srgbClr val="285E88"/>
                </a:solidFill>
                <a:latin typeface="Lucida Sans Unicode"/>
                <a:cs typeface="Lucida Sans Unicode"/>
              </a:rPr>
              <a:t>integra</a:t>
            </a:r>
            <a:r>
              <a:rPr dirty="0" sz="1600" spc="-85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600">
                <a:solidFill>
                  <a:srgbClr val="285E88"/>
                </a:solidFill>
                <a:latin typeface="Lucida Sans Unicode"/>
                <a:cs typeface="Lucida Sans Unicode"/>
              </a:rPr>
              <a:t>a</a:t>
            </a:r>
            <a:r>
              <a:rPr dirty="0" sz="1600" spc="-85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600" spc="-55">
                <a:solidFill>
                  <a:srgbClr val="285E88"/>
                </a:solidFill>
                <a:latin typeface="Lucida Sans Unicode"/>
                <a:cs typeface="Lucida Sans Unicode"/>
              </a:rPr>
              <a:t>los</a:t>
            </a:r>
            <a:r>
              <a:rPr dirty="0" sz="1600" spc="-80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600" spc="-25">
                <a:solidFill>
                  <a:srgbClr val="285E88"/>
                </a:solidFill>
                <a:latin typeface="Lucida Sans Unicode"/>
                <a:cs typeface="Lucida Sans Unicode"/>
              </a:rPr>
              <a:t>demás</a:t>
            </a:r>
            <a:r>
              <a:rPr dirty="0" sz="1600" spc="-90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600" spc="-10">
                <a:solidFill>
                  <a:srgbClr val="285E88"/>
                </a:solidFill>
                <a:latin typeface="Lucida Sans Unicode"/>
                <a:cs typeface="Lucida Sans Unicode"/>
              </a:rPr>
              <a:t>miembros</a:t>
            </a:r>
            <a:endParaRPr sz="1600">
              <a:latin typeface="Lucida Sans Unicode"/>
              <a:cs typeface="Lucida Sans Unicode"/>
            </a:endParaRPr>
          </a:p>
          <a:p>
            <a:pPr algn="ctr">
              <a:lnSpc>
                <a:spcPts val="5600"/>
              </a:lnSpc>
              <a:spcBef>
                <a:spcPts val="120"/>
              </a:spcBef>
            </a:pPr>
            <a:r>
              <a:rPr dirty="0" sz="5000" spc="-50" b="1">
                <a:solidFill>
                  <a:srgbClr val="9DCEDF"/>
                </a:solidFill>
                <a:latin typeface="Arial"/>
                <a:cs typeface="Arial"/>
              </a:rPr>
              <a:t>3</a:t>
            </a:r>
            <a:endParaRPr sz="5000">
              <a:latin typeface="Arial"/>
              <a:cs typeface="Arial"/>
            </a:endParaRPr>
          </a:p>
          <a:p>
            <a:pPr algn="ctr" marR="30480">
              <a:lnSpc>
                <a:spcPts val="2480"/>
              </a:lnSpc>
            </a:pPr>
            <a:r>
              <a:rPr dirty="0" sz="2400" spc="-10" b="1">
                <a:solidFill>
                  <a:srgbClr val="1A4568"/>
                </a:solidFill>
                <a:latin typeface="Arial"/>
                <a:cs typeface="Arial"/>
              </a:rPr>
              <a:t>IMPULSOR: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dirty="0" sz="1400" spc="-20">
                <a:solidFill>
                  <a:srgbClr val="285E88"/>
                </a:solidFill>
                <a:latin typeface="Lucida Sans Unicode"/>
                <a:cs typeface="Lucida Sans Unicode"/>
              </a:rPr>
              <a:t>Dinámico</a:t>
            </a:r>
            <a:r>
              <a:rPr dirty="0" sz="1400" spc="-30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400">
                <a:solidFill>
                  <a:srgbClr val="285E88"/>
                </a:solidFill>
                <a:latin typeface="Lucida Sans Unicode"/>
                <a:cs typeface="Lucida Sans Unicode"/>
              </a:rPr>
              <a:t>y</a:t>
            </a:r>
            <a:r>
              <a:rPr dirty="0" sz="1400" spc="-20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25">
                <a:solidFill>
                  <a:srgbClr val="285E88"/>
                </a:solidFill>
                <a:latin typeface="Lucida Sans Unicode"/>
                <a:cs typeface="Lucida Sans Unicode"/>
              </a:rPr>
              <a:t>proactivo,</a:t>
            </a:r>
            <a:r>
              <a:rPr dirty="0" sz="1400" spc="-20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400">
                <a:solidFill>
                  <a:srgbClr val="285E88"/>
                </a:solidFill>
                <a:latin typeface="Lucida Sans Unicode"/>
                <a:cs typeface="Lucida Sans Unicode"/>
              </a:rPr>
              <a:t>busca</a:t>
            </a:r>
            <a:r>
              <a:rPr dirty="0" sz="1400" spc="-30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400">
                <a:solidFill>
                  <a:srgbClr val="285E88"/>
                </a:solidFill>
                <a:latin typeface="Lucida Sans Unicode"/>
                <a:cs typeface="Lucida Sans Unicode"/>
              </a:rPr>
              <a:t>nuevos</a:t>
            </a:r>
            <a:r>
              <a:rPr dirty="0" sz="1400" spc="-30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10">
                <a:solidFill>
                  <a:srgbClr val="285E88"/>
                </a:solidFill>
                <a:latin typeface="Lucida Sans Unicode"/>
                <a:cs typeface="Lucida Sans Unicode"/>
              </a:rPr>
              <a:t>recursos,</a:t>
            </a:r>
            <a:endParaRPr sz="14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sz="1400" spc="-35">
                <a:solidFill>
                  <a:srgbClr val="285E88"/>
                </a:solidFill>
                <a:latin typeface="Lucida Sans Unicode"/>
                <a:cs typeface="Lucida Sans Unicode"/>
              </a:rPr>
              <a:t>contagia</a:t>
            </a:r>
            <a:r>
              <a:rPr dirty="0" sz="1400" spc="-105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40">
                <a:solidFill>
                  <a:srgbClr val="285E88"/>
                </a:solidFill>
                <a:latin typeface="Lucida Sans Unicode"/>
                <a:cs typeface="Lucida Sans Unicode"/>
              </a:rPr>
              <a:t>su</a:t>
            </a:r>
            <a:r>
              <a:rPr dirty="0" sz="1400" spc="-80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30">
                <a:solidFill>
                  <a:srgbClr val="285E88"/>
                </a:solidFill>
                <a:latin typeface="Lucida Sans Unicode"/>
                <a:cs typeface="Lucida Sans Unicode"/>
              </a:rPr>
              <a:t>energía</a:t>
            </a:r>
            <a:r>
              <a:rPr dirty="0" sz="1400" spc="-90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30">
                <a:solidFill>
                  <a:srgbClr val="285E88"/>
                </a:solidFill>
                <a:latin typeface="Lucida Sans Unicode"/>
                <a:cs typeface="Lucida Sans Unicode"/>
              </a:rPr>
              <a:t>al</a:t>
            </a:r>
            <a:r>
              <a:rPr dirty="0" sz="1400" spc="-85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20">
                <a:solidFill>
                  <a:srgbClr val="285E88"/>
                </a:solidFill>
                <a:latin typeface="Lucida Sans Unicode"/>
                <a:cs typeface="Lucida Sans Unicode"/>
              </a:rPr>
              <a:t>resto</a:t>
            </a:r>
            <a:r>
              <a:rPr dirty="0" sz="1400" spc="-70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20">
                <a:solidFill>
                  <a:srgbClr val="285E88"/>
                </a:solidFill>
                <a:latin typeface="Lucida Sans Unicode"/>
                <a:cs typeface="Lucida Sans Unicode"/>
              </a:rPr>
              <a:t>del</a:t>
            </a:r>
            <a:r>
              <a:rPr dirty="0" sz="1400" spc="-70">
                <a:solidFill>
                  <a:srgbClr val="285E88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10">
                <a:solidFill>
                  <a:srgbClr val="285E88"/>
                </a:solidFill>
                <a:latin typeface="Lucida Sans Unicode"/>
                <a:cs typeface="Lucida Sans Unicode"/>
              </a:rPr>
              <a:t>grupo</a:t>
            </a:r>
            <a:endParaRPr sz="140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41172" y="4281627"/>
            <a:ext cx="354965" cy="7886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5000" spc="-130" b="1">
                <a:solidFill>
                  <a:srgbClr val="9DCEDF"/>
                </a:solidFill>
                <a:latin typeface="Arial"/>
                <a:cs typeface="Arial"/>
              </a:rPr>
              <a:t>5</a:t>
            </a:r>
            <a:endParaRPr sz="50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894994" y="4513579"/>
            <a:ext cx="749808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solidFill>
                  <a:srgbClr val="1A4568"/>
                </a:solidFill>
                <a:latin typeface="Arial"/>
                <a:cs typeface="Arial"/>
              </a:rPr>
              <a:t>CEBADOR</a:t>
            </a:r>
            <a:r>
              <a:rPr dirty="0" sz="2400" spc="185" b="1">
                <a:solidFill>
                  <a:srgbClr val="1A4568"/>
                </a:solidFill>
                <a:latin typeface="Arial"/>
                <a:cs typeface="Arial"/>
              </a:rPr>
              <a:t> </a:t>
            </a:r>
            <a:r>
              <a:rPr dirty="0" sz="2400" spc="50" b="1">
                <a:solidFill>
                  <a:srgbClr val="1A4568"/>
                </a:solidFill>
                <a:latin typeface="Arial"/>
                <a:cs typeface="Arial"/>
              </a:rPr>
              <a:t>DE</a:t>
            </a:r>
            <a:r>
              <a:rPr dirty="0" sz="2400" spc="160" b="1">
                <a:solidFill>
                  <a:srgbClr val="1A4568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1A4568"/>
                </a:solidFill>
                <a:latin typeface="Arial"/>
                <a:cs typeface="Arial"/>
              </a:rPr>
              <a:t>MATE/TERERÉ</a:t>
            </a:r>
            <a:r>
              <a:rPr dirty="0" sz="2400" spc="200" b="1">
                <a:solidFill>
                  <a:srgbClr val="1A4568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1A4568"/>
                </a:solidFill>
                <a:latin typeface="Arial"/>
                <a:cs typeface="Arial"/>
              </a:rPr>
              <a:t>(rotativo</a:t>
            </a:r>
            <a:r>
              <a:rPr dirty="0" sz="2400" spc="170" b="1">
                <a:solidFill>
                  <a:srgbClr val="1A4568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1A4568"/>
                </a:solidFill>
                <a:latin typeface="Arial"/>
                <a:cs typeface="Arial"/>
              </a:rPr>
              <a:t>y</a:t>
            </a:r>
            <a:r>
              <a:rPr dirty="0" sz="2400" spc="160" b="1">
                <a:solidFill>
                  <a:srgbClr val="1A4568"/>
                </a:solidFill>
                <a:latin typeface="Arial"/>
                <a:cs typeface="Arial"/>
              </a:rPr>
              <a:t> </a:t>
            </a:r>
            <a:r>
              <a:rPr dirty="0" sz="2400" spc="-10" b="1">
                <a:solidFill>
                  <a:srgbClr val="1A4568"/>
                </a:solidFill>
                <a:latin typeface="Arial"/>
                <a:cs typeface="Arial"/>
              </a:rPr>
              <a:t>opcional)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4159008"/>
            <a:ext cx="5085080" cy="984885"/>
            <a:chOff x="0" y="4159008"/>
            <a:chExt cx="5085080" cy="984885"/>
          </a:xfrm>
        </p:grpSpPr>
        <p:sp>
          <p:nvSpPr>
            <p:cNvPr id="3" name="object 3" descr=""/>
            <p:cNvSpPr/>
            <p:nvPr/>
          </p:nvSpPr>
          <p:spPr>
            <a:xfrm>
              <a:off x="296354" y="4441297"/>
              <a:ext cx="4789170" cy="702310"/>
            </a:xfrm>
            <a:custGeom>
              <a:avLst/>
              <a:gdLst/>
              <a:ahLst/>
              <a:cxnLst/>
              <a:rect l="l" t="t" r="r" b="b"/>
              <a:pathLst>
                <a:path w="4789170" h="702310">
                  <a:moveTo>
                    <a:pt x="3577068" y="99"/>
                  </a:moveTo>
                  <a:lnTo>
                    <a:pt x="3523898" y="0"/>
                  </a:lnTo>
                  <a:lnTo>
                    <a:pt x="3470749" y="1172"/>
                  </a:lnTo>
                  <a:lnTo>
                    <a:pt x="3417649" y="3594"/>
                  </a:lnTo>
                  <a:lnTo>
                    <a:pt x="3364626" y="7241"/>
                  </a:lnTo>
                  <a:lnTo>
                    <a:pt x="3311709" y="12093"/>
                  </a:lnTo>
                  <a:lnTo>
                    <a:pt x="3258926" y="18126"/>
                  </a:lnTo>
                  <a:lnTo>
                    <a:pt x="3206305" y="25317"/>
                  </a:lnTo>
                  <a:lnTo>
                    <a:pt x="3157784" y="33259"/>
                  </a:lnTo>
                  <a:lnTo>
                    <a:pt x="3109533" y="42116"/>
                  </a:lnTo>
                  <a:lnTo>
                    <a:pt x="3061524" y="51797"/>
                  </a:lnTo>
                  <a:lnTo>
                    <a:pt x="3013729" y="62209"/>
                  </a:lnTo>
                  <a:lnTo>
                    <a:pt x="2966124" y="73261"/>
                  </a:lnTo>
                  <a:lnTo>
                    <a:pt x="2918679" y="84861"/>
                  </a:lnTo>
                  <a:lnTo>
                    <a:pt x="2871370" y="96918"/>
                  </a:lnTo>
                  <a:lnTo>
                    <a:pt x="2824168" y="109339"/>
                  </a:lnTo>
                  <a:lnTo>
                    <a:pt x="2584589" y="174622"/>
                  </a:lnTo>
                  <a:lnTo>
                    <a:pt x="2486014" y="200966"/>
                  </a:lnTo>
                  <a:lnTo>
                    <a:pt x="2387195" y="226744"/>
                  </a:lnTo>
                  <a:lnTo>
                    <a:pt x="2288114" y="251794"/>
                  </a:lnTo>
                  <a:lnTo>
                    <a:pt x="2188756" y="275954"/>
                  </a:lnTo>
                  <a:lnTo>
                    <a:pt x="2138967" y="287651"/>
                  </a:lnTo>
                  <a:lnTo>
                    <a:pt x="2089101" y="299064"/>
                  </a:lnTo>
                  <a:lnTo>
                    <a:pt x="2039158" y="310174"/>
                  </a:lnTo>
                  <a:lnTo>
                    <a:pt x="1989134" y="320960"/>
                  </a:lnTo>
                  <a:lnTo>
                    <a:pt x="1939027" y="331404"/>
                  </a:lnTo>
                  <a:lnTo>
                    <a:pt x="1888836" y="341483"/>
                  </a:lnTo>
                  <a:lnTo>
                    <a:pt x="1838558" y="351179"/>
                  </a:lnTo>
                  <a:lnTo>
                    <a:pt x="1788190" y="360471"/>
                  </a:lnTo>
                  <a:lnTo>
                    <a:pt x="1737731" y="369338"/>
                  </a:lnTo>
                  <a:lnTo>
                    <a:pt x="1687179" y="377762"/>
                  </a:lnTo>
                  <a:lnTo>
                    <a:pt x="1636531" y="385720"/>
                  </a:lnTo>
                  <a:lnTo>
                    <a:pt x="1585786" y="393194"/>
                  </a:lnTo>
                  <a:lnTo>
                    <a:pt x="1534940" y="400163"/>
                  </a:lnTo>
                  <a:lnTo>
                    <a:pt x="1483992" y="406607"/>
                  </a:lnTo>
                  <a:lnTo>
                    <a:pt x="1432941" y="412505"/>
                  </a:lnTo>
                  <a:lnTo>
                    <a:pt x="1381782" y="417838"/>
                  </a:lnTo>
                  <a:lnTo>
                    <a:pt x="1330515" y="422586"/>
                  </a:lnTo>
                  <a:lnTo>
                    <a:pt x="1280633" y="426669"/>
                  </a:lnTo>
                  <a:lnTo>
                    <a:pt x="1230709" y="430194"/>
                  </a:lnTo>
                  <a:lnTo>
                    <a:pt x="1180745" y="433184"/>
                  </a:lnTo>
                  <a:lnTo>
                    <a:pt x="1130744" y="435658"/>
                  </a:lnTo>
                  <a:lnTo>
                    <a:pt x="1080708" y="437638"/>
                  </a:lnTo>
                  <a:lnTo>
                    <a:pt x="1030640" y="439146"/>
                  </a:lnTo>
                  <a:lnTo>
                    <a:pt x="980543" y="440201"/>
                  </a:lnTo>
                  <a:lnTo>
                    <a:pt x="930419" y="440825"/>
                  </a:lnTo>
                  <a:lnTo>
                    <a:pt x="880270" y="441040"/>
                  </a:lnTo>
                  <a:lnTo>
                    <a:pt x="830099" y="440866"/>
                  </a:lnTo>
                  <a:lnTo>
                    <a:pt x="779909" y="440325"/>
                  </a:lnTo>
                  <a:lnTo>
                    <a:pt x="729702" y="439437"/>
                  </a:lnTo>
                  <a:lnTo>
                    <a:pt x="679481" y="438223"/>
                  </a:lnTo>
                  <a:lnTo>
                    <a:pt x="629248" y="436706"/>
                  </a:lnTo>
                  <a:lnTo>
                    <a:pt x="579005" y="434905"/>
                  </a:lnTo>
                  <a:lnTo>
                    <a:pt x="526859" y="432758"/>
                  </a:lnTo>
                  <a:lnTo>
                    <a:pt x="422548" y="427709"/>
                  </a:lnTo>
                  <a:lnTo>
                    <a:pt x="318237" y="421817"/>
                  </a:lnTo>
                  <a:lnTo>
                    <a:pt x="161833" y="411821"/>
                  </a:lnTo>
                  <a:lnTo>
                    <a:pt x="5587" y="401021"/>
                  </a:lnTo>
                  <a:lnTo>
                    <a:pt x="3317" y="508870"/>
                  </a:lnTo>
                  <a:lnTo>
                    <a:pt x="1848" y="562789"/>
                  </a:lnTo>
                  <a:lnTo>
                    <a:pt x="0" y="616684"/>
                  </a:lnTo>
                  <a:lnTo>
                    <a:pt x="51907" y="621997"/>
                  </a:lnTo>
                  <a:lnTo>
                    <a:pt x="155774" y="631866"/>
                  </a:lnTo>
                  <a:lnTo>
                    <a:pt x="259705" y="640773"/>
                  </a:lnTo>
                  <a:lnTo>
                    <a:pt x="363696" y="648774"/>
                  </a:lnTo>
                  <a:lnTo>
                    <a:pt x="467745" y="655924"/>
                  </a:lnTo>
                  <a:lnTo>
                    <a:pt x="571846" y="662281"/>
                  </a:lnTo>
                  <a:lnTo>
                    <a:pt x="675997" y="667901"/>
                  </a:lnTo>
                  <a:lnTo>
                    <a:pt x="780192" y="672838"/>
                  </a:lnTo>
                  <a:lnTo>
                    <a:pt x="884427" y="677151"/>
                  </a:lnTo>
                  <a:lnTo>
                    <a:pt x="1036621" y="682440"/>
                  </a:lnTo>
                  <a:lnTo>
                    <a:pt x="1188878" y="686698"/>
                  </a:lnTo>
                  <a:lnTo>
                    <a:pt x="1391962" y="691076"/>
                  </a:lnTo>
                  <a:lnTo>
                    <a:pt x="2236494" y="702202"/>
                  </a:lnTo>
                  <a:lnTo>
                    <a:pt x="4780963" y="702202"/>
                  </a:lnTo>
                  <a:lnTo>
                    <a:pt x="4788574" y="684105"/>
                  </a:lnTo>
                  <a:lnTo>
                    <a:pt x="4787201" y="640767"/>
                  </a:lnTo>
                  <a:lnTo>
                    <a:pt x="4775949" y="599815"/>
                  </a:lnTo>
                  <a:lnTo>
                    <a:pt x="4759130" y="559161"/>
                  </a:lnTo>
                  <a:lnTo>
                    <a:pt x="4737383" y="519046"/>
                  </a:lnTo>
                  <a:lnTo>
                    <a:pt x="4711349" y="479712"/>
                  </a:lnTo>
                  <a:lnTo>
                    <a:pt x="4681667" y="441399"/>
                  </a:lnTo>
                  <a:lnTo>
                    <a:pt x="4648977" y="404351"/>
                  </a:lnTo>
                  <a:lnTo>
                    <a:pt x="4613920" y="368808"/>
                  </a:lnTo>
                  <a:lnTo>
                    <a:pt x="4577134" y="335012"/>
                  </a:lnTo>
                  <a:lnTo>
                    <a:pt x="4539259" y="303204"/>
                  </a:lnTo>
                  <a:lnTo>
                    <a:pt x="4500937" y="273627"/>
                  </a:lnTo>
                  <a:lnTo>
                    <a:pt x="4462805" y="246521"/>
                  </a:lnTo>
                  <a:lnTo>
                    <a:pt x="4425505" y="222129"/>
                  </a:lnTo>
                  <a:lnTo>
                    <a:pt x="4382771" y="196403"/>
                  </a:lnTo>
                  <a:lnTo>
                    <a:pt x="4338870" y="172447"/>
                  </a:lnTo>
                  <a:lnTo>
                    <a:pt x="4293885" y="150223"/>
                  </a:lnTo>
                  <a:lnTo>
                    <a:pt x="4247896" y="129694"/>
                  </a:lnTo>
                  <a:lnTo>
                    <a:pt x="4200984" y="110824"/>
                  </a:lnTo>
                  <a:lnTo>
                    <a:pt x="4153230" y="93576"/>
                  </a:lnTo>
                  <a:lnTo>
                    <a:pt x="4104716" y="77913"/>
                  </a:lnTo>
                  <a:lnTo>
                    <a:pt x="4055522" y="63798"/>
                  </a:lnTo>
                  <a:lnTo>
                    <a:pt x="4005730" y="51195"/>
                  </a:lnTo>
                  <a:lnTo>
                    <a:pt x="3955421" y="40066"/>
                  </a:lnTo>
                  <a:lnTo>
                    <a:pt x="3904676" y="30376"/>
                  </a:lnTo>
                  <a:lnTo>
                    <a:pt x="3853576" y="22086"/>
                  </a:lnTo>
                  <a:lnTo>
                    <a:pt x="3802203" y="15161"/>
                  </a:lnTo>
                  <a:lnTo>
                    <a:pt x="3750636" y="9563"/>
                  </a:lnTo>
                  <a:lnTo>
                    <a:pt x="3698958" y="5256"/>
                  </a:lnTo>
                  <a:lnTo>
                    <a:pt x="3630231" y="1492"/>
                  </a:lnTo>
                  <a:lnTo>
                    <a:pt x="3577068" y="99"/>
                  </a:lnTo>
                  <a:close/>
                </a:path>
              </a:pathLst>
            </a:custGeom>
            <a:solidFill>
              <a:srgbClr val="EEEEE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402374" y="4303775"/>
              <a:ext cx="2379345" cy="840105"/>
            </a:xfrm>
            <a:custGeom>
              <a:avLst/>
              <a:gdLst/>
              <a:ahLst/>
              <a:cxnLst/>
              <a:rect l="l" t="t" r="r" b="b"/>
              <a:pathLst>
                <a:path w="2379345" h="840104">
                  <a:moveTo>
                    <a:pt x="0" y="0"/>
                  </a:moveTo>
                  <a:lnTo>
                    <a:pt x="11398" y="49683"/>
                  </a:lnTo>
                  <a:lnTo>
                    <a:pt x="21165" y="99478"/>
                  </a:lnTo>
                  <a:lnTo>
                    <a:pt x="29395" y="149374"/>
                  </a:lnTo>
                  <a:lnTo>
                    <a:pt x="36185" y="199361"/>
                  </a:lnTo>
                  <a:lnTo>
                    <a:pt x="41630" y="249430"/>
                  </a:lnTo>
                  <a:lnTo>
                    <a:pt x="45828" y="299570"/>
                  </a:lnTo>
                  <a:lnTo>
                    <a:pt x="48873" y="349772"/>
                  </a:lnTo>
                  <a:lnTo>
                    <a:pt x="50862" y="400026"/>
                  </a:lnTo>
                  <a:lnTo>
                    <a:pt x="51890" y="450322"/>
                  </a:lnTo>
                  <a:lnTo>
                    <a:pt x="52055" y="500651"/>
                  </a:lnTo>
                  <a:lnTo>
                    <a:pt x="51451" y="551002"/>
                  </a:lnTo>
                  <a:lnTo>
                    <a:pt x="50175" y="601366"/>
                  </a:lnTo>
                  <a:lnTo>
                    <a:pt x="48323" y="651733"/>
                  </a:lnTo>
                  <a:lnTo>
                    <a:pt x="45991" y="702093"/>
                  </a:lnTo>
                  <a:lnTo>
                    <a:pt x="43274" y="752437"/>
                  </a:lnTo>
                  <a:lnTo>
                    <a:pt x="37920" y="839724"/>
                  </a:lnTo>
                  <a:lnTo>
                    <a:pt x="2379218" y="839724"/>
                  </a:lnTo>
                  <a:lnTo>
                    <a:pt x="2377438" y="835250"/>
                  </a:lnTo>
                  <a:lnTo>
                    <a:pt x="2364862" y="784777"/>
                  </a:lnTo>
                  <a:lnTo>
                    <a:pt x="2354554" y="732291"/>
                  </a:lnTo>
                  <a:lnTo>
                    <a:pt x="2344629" y="684215"/>
                  </a:lnTo>
                  <a:lnTo>
                    <a:pt x="2333205" y="646976"/>
                  </a:lnTo>
                  <a:lnTo>
                    <a:pt x="2308342" y="605561"/>
                  </a:lnTo>
                  <a:lnTo>
                    <a:pt x="2265745" y="556669"/>
                  </a:lnTo>
                  <a:lnTo>
                    <a:pt x="2207052" y="502929"/>
                  </a:lnTo>
                  <a:lnTo>
                    <a:pt x="2172181" y="475061"/>
                  </a:lnTo>
                  <a:lnTo>
                    <a:pt x="2133900" y="446967"/>
                  </a:lnTo>
                  <a:lnTo>
                    <a:pt x="2092413" y="418974"/>
                  </a:lnTo>
                  <a:lnTo>
                    <a:pt x="2047926" y="391411"/>
                  </a:lnTo>
                  <a:lnTo>
                    <a:pt x="2000642" y="364607"/>
                  </a:lnTo>
                  <a:lnTo>
                    <a:pt x="1950766" y="338890"/>
                  </a:lnTo>
                  <a:lnTo>
                    <a:pt x="1898503" y="314588"/>
                  </a:lnTo>
                  <a:lnTo>
                    <a:pt x="1844058" y="292030"/>
                  </a:lnTo>
                  <a:lnTo>
                    <a:pt x="1787635" y="271544"/>
                  </a:lnTo>
                  <a:lnTo>
                    <a:pt x="1729438" y="253459"/>
                  </a:lnTo>
                  <a:lnTo>
                    <a:pt x="1669673" y="238103"/>
                  </a:lnTo>
                  <a:lnTo>
                    <a:pt x="1608543" y="225806"/>
                  </a:lnTo>
                  <a:lnTo>
                    <a:pt x="1558783" y="218353"/>
                  </a:lnTo>
                  <a:lnTo>
                    <a:pt x="1510595" y="213274"/>
                  </a:lnTo>
                  <a:lnTo>
                    <a:pt x="1463882" y="210371"/>
                  </a:lnTo>
                  <a:lnTo>
                    <a:pt x="1418551" y="209448"/>
                  </a:lnTo>
                  <a:lnTo>
                    <a:pt x="1358264" y="211053"/>
                  </a:lnTo>
                  <a:lnTo>
                    <a:pt x="1300306" y="215520"/>
                  </a:lnTo>
                  <a:lnTo>
                    <a:pt x="1244480" y="222329"/>
                  </a:lnTo>
                  <a:lnTo>
                    <a:pt x="1190591" y="230960"/>
                  </a:lnTo>
                  <a:lnTo>
                    <a:pt x="1138441" y="240893"/>
                  </a:lnTo>
                  <a:lnTo>
                    <a:pt x="1087835" y="251605"/>
                  </a:lnTo>
                  <a:lnTo>
                    <a:pt x="990470" y="273291"/>
                  </a:lnTo>
                  <a:lnTo>
                    <a:pt x="943318" y="283224"/>
                  </a:lnTo>
                  <a:lnTo>
                    <a:pt x="896925" y="291855"/>
                  </a:lnTo>
                  <a:lnTo>
                    <a:pt x="851094" y="298664"/>
                  </a:lnTo>
                  <a:lnTo>
                    <a:pt x="805630" y="303131"/>
                  </a:lnTo>
                  <a:lnTo>
                    <a:pt x="760336" y="304736"/>
                  </a:lnTo>
                  <a:lnTo>
                    <a:pt x="736947" y="304272"/>
                  </a:lnTo>
                  <a:lnTo>
                    <a:pt x="690061" y="300359"/>
                  </a:lnTo>
                  <a:lnTo>
                    <a:pt x="633896" y="289488"/>
                  </a:lnTo>
                  <a:lnTo>
                    <a:pt x="581521" y="269053"/>
                  </a:lnTo>
                  <a:lnTo>
                    <a:pt x="542001" y="242234"/>
                  </a:lnTo>
                  <a:lnTo>
                    <a:pt x="510206" y="210755"/>
                  </a:lnTo>
                  <a:lnTo>
                    <a:pt x="481004" y="176337"/>
                  </a:lnTo>
                  <a:lnTo>
                    <a:pt x="465772" y="158565"/>
                  </a:lnTo>
                  <a:lnTo>
                    <a:pt x="430838" y="122971"/>
                  </a:lnTo>
                  <a:lnTo>
                    <a:pt x="385668" y="88746"/>
                  </a:lnTo>
                  <a:lnTo>
                    <a:pt x="325130" y="57614"/>
                  </a:lnTo>
                  <a:lnTo>
                    <a:pt x="287495" y="43745"/>
                  </a:lnTo>
                  <a:lnTo>
                    <a:pt x="244094" y="31296"/>
                  </a:lnTo>
                  <a:lnTo>
                    <a:pt x="194286" y="20482"/>
                  </a:lnTo>
                  <a:lnTo>
                    <a:pt x="137428" y="11517"/>
                  </a:lnTo>
                  <a:lnTo>
                    <a:pt x="72880" y="4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C8D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4159008"/>
              <a:ext cx="1823085" cy="984885"/>
            </a:xfrm>
            <a:custGeom>
              <a:avLst/>
              <a:gdLst/>
              <a:ahLst/>
              <a:cxnLst/>
              <a:rect l="l" t="t" r="r" b="b"/>
              <a:pathLst>
                <a:path w="1823085" h="984885">
                  <a:moveTo>
                    <a:pt x="104395" y="0"/>
                  </a:moveTo>
                  <a:lnTo>
                    <a:pt x="0" y="15400"/>
                  </a:lnTo>
                  <a:lnTo>
                    <a:pt x="0" y="984491"/>
                  </a:lnTo>
                  <a:lnTo>
                    <a:pt x="1822720" y="984491"/>
                  </a:lnTo>
                  <a:lnTo>
                    <a:pt x="1801562" y="920562"/>
                  </a:lnTo>
                  <a:lnTo>
                    <a:pt x="1776749" y="860996"/>
                  </a:lnTo>
                  <a:lnTo>
                    <a:pt x="1749891" y="809784"/>
                  </a:lnTo>
                  <a:lnTo>
                    <a:pt x="1721089" y="766362"/>
                  </a:lnTo>
                  <a:lnTo>
                    <a:pt x="1690446" y="730163"/>
                  </a:lnTo>
                  <a:lnTo>
                    <a:pt x="1658064" y="700623"/>
                  </a:lnTo>
                  <a:lnTo>
                    <a:pt x="1624044" y="677178"/>
                  </a:lnTo>
                  <a:lnTo>
                    <a:pt x="1005624" y="672960"/>
                  </a:lnTo>
                  <a:lnTo>
                    <a:pt x="963169" y="671757"/>
                  </a:lnTo>
                  <a:lnTo>
                    <a:pt x="920745" y="667864"/>
                  </a:lnTo>
                  <a:lnTo>
                    <a:pt x="878427" y="660851"/>
                  </a:lnTo>
                  <a:lnTo>
                    <a:pt x="836294" y="650290"/>
                  </a:lnTo>
                  <a:lnTo>
                    <a:pt x="797220" y="636099"/>
                  </a:lnTo>
                  <a:lnTo>
                    <a:pt x="734586" y="597662"/>
                  </a:lnTo>
                  <a:lnTo>
                    <a:pt x="687750" y="547583"/>
                  </a:lnTo>
                  <a:lnTo>
                    <a:pt x="650848" y="487983"/>
                  </a:lnTo>
                  <a:lnTo>
                    <a:pt x="618016" y="420981"/>
                  </a:lnTo>
                  <a:lnTo>
                    <a:pt x="601294" y="385366"/>
                  </a:lnTo>
                  <a:lnTo>
                    <a:pt x="583391" y="348695"/>
                  </a:lnTo>
                  <a:lnTo>
                    <a:pt x="563573" y="311234"/>
                  </a:lnTo>
                  <a:lnTo>
                    <a:pt x="541107" y="273247"/>
                  </a:lnTo>
                  <a:lnTo>
                    <a:pt x="515261" y="234999"/>
                  </a:lnTo>
                  <a:lnTo>
                    <a:pt x="485301" y="196755"/>
                  </a:lnTo>
                  <a:lnTo>
                    <a:pt x="450495" y="158780"/>
                  </a:lnTo>
                  <a:lnTo>
                    <a:pt x="410109" y="121338"/>
                  </a:lnTo>
                  <a:lnTo>
                    <a:pt x="363410" y="84696"/>
                  </a:lnTo>
                  <a:lnTo>
                    <a:pt x="319922" y="56744"/>
                  </a:lnTo>
                  <a:lnTo>
                    <a:pt x="276242" y="34989"/>
                  </a:lnTo>
                  <a:lnTo>
                    <a:pt x="232611" y="18935"/>
                  </a:lnTo>
                  <a:lnTo>
                    <a:pt x="189267" y="8084"/>
                  </a:lnTo>
                  <a:lnTo>
                    <a:pt x="146449" y="1938"/>
                  </a:lnTo>
                  <a:lnTo>
                    <a:pt x="104395" y="0"/>
                  </a:lnTo>
                  <a:close/>
                </a:path>
                <a:path w="1823085" h="984885">
                  <a:moveTo>
                    <a:pt x="1432941" y="631596"/>
                  </a:moveTo>
                  <a:lnTo>
                    <a:pt x="1387599" y="633043"/>
                  </a:lnTo>
                  <a:lnTo>
                    <a:pt x="1388145" y="633043"/>
                  </a:lnTo>
                  <a:lnTo>
                    <a:pt x="1342986" y="636816"/>
                  </a:lnTo>
                  <a:lnTo>
                    <a:pt x="1296574" y="642320"/>
                  </a:lnTo>
                  <a:lnTo>
                    <a:pt x="1153048" y="662236"/>
                  </a:lnTo>
                  <a:lnTo>
                    <a:pt x="1103075" y="667864"/>
                  </a:lnTo>
                  <a:lnTo>
                    <a:pt x="1102571" y="667864"/>
                  </a:lnTo>
                  <a:lnTo>
                    <a:pt x="1054997" y="671541"/>
                  </a:lnTo>
                  <a:lnTo>
                    <a:pt x="1005624" y="672960"/>
                  </a:lnTo>
                  <a:lnTo>
                    <a:pt x="1615672" y="672960"/>
                  </a:lnTo>
                  <a:lnTo>
                    <a:pt x="1588487" y="659262"/>
                  </a:lnTo>
                  <a:lnTo>
                    <a:pt x="1551497" y="646311"/>
                  </a:lnTo>
                  <a:lnTo>
                    <a:pt x="1513175" y="637759"/>
                  </a:lnTo>
                  <a:lnTo>
                    <a:pt x="1473622" y="633043"/>
                  </a:lnTo>
                  <a:lnTo>
                    <a:pt x="1432941" y="631596"/>
                  </a:lnTo>
                  <a:close/>
                </a:path>
              </a:pathLst>
            </a:custGeom>
            <a:solidFill>
              <a:srgbClr val="285E88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47132" y="4820411"/>
            <a:ext cx="163067" cy="16459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2336" y="3951732"/>
            <a:ext cx="99059" cy="99059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53667" y="4390644"/>
            <a:ext cx="97535" cy="99060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859023" y="4738115"/>
            <a:ext cx="99059" cy="97536"/>
          </a:xfrm>
          <a:prstGeom prst="rect">
            <a:avLst/>
          </a:prstGeom>
        </p:spPr>
      </p:pic>
      <p:grpSp>
        <p:nvGrpSpPr>
          <p:cNvPr id="10" name="object 10" descr=""/>
          <p:cNvGrpSpPr/>
          <p:nvPr/>
        </p:nvGrpSpPr>
        <p:grpSpPr>
          <a:xfrm>
            <a:off x="0" y="0"/>
            <a:ext cx="5085080" cy="978535"/>
            <a:chOff x="0" y="0"/>
            <a:chExt cx="5085080" cy="978535"/>
          </a:xfrm>
        </p:grpSpPr>
        <p:sp>
          <p:nvSpPr>
            <p:cNvPr id="11" name="object 11" descr=""/>
            <p:cNvSpPr/>
            <p:nvPr/>
          </p:nvSpPr>
          <p:spPr>
            <a:xfrm>
              <a:off x="296354" y="0"/>
              <a:ext cx="4789170" cy="696595"/>
            </a:xfrm>
            <a:custGeom>
              <a:avLst/>
              <a:gdLst/>
              <a:ahLst/>
              <a:cxnLst/>
              <a:rect l="l" t="t" r="r" b="b"/>
              <a:pathLst>
                <a:path w="4789170" h="696595">
                  <a:moveTo>
                    <a:pt x="4783525" y="0"/>
                  </a:moveTo>
                  <a:lnTo>
                    <a:pt x="1727611" y="0"/>
                  </a:lnTo>
                  <a:lnTo>
                    <a:pt x="1391962" y="4998"/>
                  </a:lnTo>
                  <a:lnTo>
                    <a:pt x="1188878" y="9370"/>
                  </a:lnTo>
                  <a:lnTo>
                    <a:pt x="1036621" y="13628"/>
                  </a:lnTo>
                  <a:lnTo>
                    <a:pt x="884427" y="18923"/>
                  </a:lnTo>
                  <a:lnTo>
                    <a:pt x="780192" y="23246"/>
                  </a:lnTo>
                  <a:lnTo>
                    <a:pt x="675997" y="28186"/>
                  </a:lnTo>
                  <a:lnTo>
                    <a:pt x="571846" y="33803"/>
                  </a:lnTo>
                  <a:lnTo>
                    <a:pt x="467745" y="40153"/>
                  </a:lnTo>
                  <a:lnTo>
                    <a:pt x="363696" y="47295"/>
                  </a:lnTo>
                  <a:lnTo>
                    <a:pt x="259705" y="55288"/>
                  </a:lnTo>
                  <a:lnTo>
                    <a:pt x="155774" y="64190"/>
                  </a:lnTo>
                  <a:lnTo>
                    <a:pt x="51907" y="74059"/>
                  </a:lnTo>
                  <a:lnTo>
                    <a:pt x="0" y="79375"/>
                  </a:lnTo>
                  <a:lnTo>
                    <a:pt x="1848" y="133286"/>
                  </a:lnTo>
                  <a:lnTo>
                    <a:pt x="3317" y="187198"/>
                  </a:lnTo>
                  <a:lnTo>
                    <a:pt x="5587" y="295021"/>
                  </a:lnTo>
                  <a:lnTo>
                    <a:pt x="161833" y="284278"/>
                  </a:lnTo>
                  <a:lnTo>
                    <a:pt x="318237" y="274313"/>
                  </a:lnTo>
                  <a:lnTo>
                    <a:pt x="422548" y="268430"/>
                  </a:lnTo>
                  <a:lnTo>
                    <a:pt x="526859" y="263385"/>
                  </a:lnTo>
                  <a:lnTo>
                    <a:pt x="629248" y="259420"/>
                  </a:lnTo>
                  <a:lnTo>
                    <a:pt x="679481" y="257889"/>
                  </a:lnTo>
                  <a:lnTo>
                    <a:pt x="729702" y="256668"/>
                  </a:lnTo>
                  <a:lnTo>
                    <a:pt x="779909" y="255775"/>
                  </a:lnTo>
                  <a:lnTo>
                    <a:pt x="830099" y="255232"/>
                  </a:lnTo>
                  <a:lnTo>
                    <a:pt x="880270" y="255059"/>
                  </a:lnTo>
                  <a:lnTo>
                    <a:pt x="930419" y="255277"/>
                  </a:lnTo>
                  <a:lnTo>
                    <a:pt x="980543" y="255907"/>
                  </a:lnTo>
                  <a:lnTo>
                    <a:pt x="1030640" y="256968"/>
                  </a:lnTo>
                  <a:lnTo>
                    <a:pt x="1080708" y="258482"/>
                  </a:lnTo>
                  <a:lnTo>
                    <a:pt x="1130744" y="260469"/>
                  </a:lnTo>
                  <a:lnTo>
                    <a:pt x="1180745" y="262949"/>
                  </a:lnTo>
                  <a:lnTo>
                    <a:pt x="1230709" y="265944"/>
                  </a:lnTo>
                  <a:lnTo>
                    <a:pt x="1280633" y="269473"/>
                  </a:lnTo>
                  <a:lnTo>
                    <a:pt x="1330515" y="273558"/>
                  </a:lnTo>
                  <a:lnTo>
                    <a:pt x="1381782" y="278302"/>
                  </a:lnTo>
                  <a:lnTo>
                    <a:pt x="1432941" y="283633"/>
                  </a:lnTo>
                  <a:lnTo>
                    <a:pt x="1483992" y="289530"/>
                  </a:lnTo>
                  <a:lnTo>
                    <a:pt x="1534940" y="295972"/>
                  </a:lnTo>
                  <a:lnTo>
                    <a:pt x="1585786" y="302940"/>
                  </a:lnTo>
                  <a:lnTo>
                    <a:pt x="1636531" y="310413"/>
                  </a:lnTo>
                  <a:lnTo>
                    <a:pt x="1687179" y="318370"/>
                  </a:lnTo>
                  <a:lnTo>
                    <a:pt x="1737731" y="326793"/>
                  </a:lnTo>
                  <a:lnTo>
                    <a:pt x="1788190" y="335661"/>
                  </a:lnTo>
                  <a:lnTo>
                    <a:pt x="1838558" y="344952"/>
                  </a:lnTo>
                  <a:lnTo>
                    <a:pt x="1888836" y="354648"/>
                  </a:lnTo>
                  <a:lnTo>
                    <a:pt x="1939027" y="364728"/>
                  </a:lnTo>
                  <a:lnTo>
                    <a:pt x="1989134" y="375171"/>
                  </a:lnTo>
                  <a:lnTo>
                    <a:pt x="2039158" y="385958"/>
                  </a:lnTo>
                  <a:lnTo>
                    <a:pt x="2089101" y="397069"/>
                  </a:lnTo>
                  <a:lnTo>
                    <a:pt x="2138967" y="408482"/>
                  </a:lnTo>
                  <a:lnTo>
                    <a:pt x="2188756" y="420179"/>
                  </a:lnTo>
                  <a:lnTo>
                    <a:pt x="2288114" y="444340"/>
                  </a:lnTo>
                  <a:lnTo>
                    <a:pt x="2387195" y="469390"/>
                  </a:lnTo>
                  <a:lnTo>
                    <a:pt x="2486014" y="495168"/>
                  </a:lnTo>
                  <a:lnTo>
                    <a:pt x="2584589" y="521511"/>
                  </a:lnTo>
                  <a:lnTo>
                    <a:pt x="2824168" y="586737"/>
                  </a:lnTo>
                  <a:lnTo>
                    <a:pt x="2871370" y="599148"/>
                  </a:lnTo>
                  <a:lnTo>
                    <a:pt x="2918679" y="611199"/>
                  </a:lnTo>
                  <a:lnTo>
                    <a:pt x="2966124" y="622798"/>
                  </a:lnTo>
                  <a:lnTo>
                    <a:pt x="3013729" y="633854"/>
                  </a:lnTo>
                  <a:lnTo>
                    <a:pt x="3061524" y="644275"/>
                  </a:lnTo>
                  <a:lnTo>
                    <a:pt x="3109533" y="653970"/>
                  </a:lnTo>
                  <a:lnTo>
                    <a:pt x="3157784" y="662847"/>
                  </a:lnTo>
                  <a:lnTo>
                    <a:pt x="3206305" y="670813"/>
                  </a:lnTo>
                  <a:lnTo>
                    <a:pt x="3258926" y="678001"/>
                  </a:lnTo>
                  <a:lnTo>
                    <a:pt x="3311709" y="684025"/>
                  </a:lnTo>
                  <a:lnTo>
                    <a:pt x="3364626" y="688865"/>
                  </a:lnTo>
                  <a:lnTo>
                    <a:pt x="3417649" y="692499"/>
                  </a:lnTo>
                  <a:lnTo>
                    <a:pt x="3470749" y="694906"/>
                  </a:lnTo>
                  <a:lnTo>
                    <a:pt x="3523898" y="696067"/>
                  </a:lnTo>
                  <a:lnTo>
                    <a:pt x="3577068" y="695959"/>
                  </a:lnTo>
                  <a:lnTo>
                    <a:pt x="3635819" y="694436"/>
                  </a:lnTo>
                  <a:lnTo>
                    <a:pt x="3698958" y="690861"/>
                  </a:lnTo>
                  <a:lnTo>
                    <a:pt x="3750636" y="686544"/>
                  </a:lnTo>
                  <a:lnTo>
                    <a:pt x="3802203" y="680938"/>
                  </a:lnTo>
                  <a:lnTo>
                    <a:pt x="3853576" y="674006"/>
                  </a:lnTo>
                  <a:lnTo>
                    <a:pt x="3904676" y="665712"/>
                  </a:lnTo>
                  <a:lnTo>
                    <a:pt x="3955421" y="656019"/>
                  </a:lnTo>
                  <a:lnTo>
                    <a:pt x="4005730" y="644889"/>
                  </a:lnTo>
                  <a:lnTo>
                    <a:pt x="4055522" y="632285"/>
                  </a:lnTo>
                  <a:lnTo>
                    <a:pt x="4104716" y="618171"/>
                  </a:lnTo>
                  <a:lnTo>
                    <a:pt x="4153230" y="602509"/>
                  </a:lnTo>
                  <a:lnTo>
                    <a:pt x="4200984" y="585262"/>
                  </a:lnTo>
                  <a:lnTo>
                    <a:pt x="4247896" y="566394"/>
                  </a:lnTo>
                  <a:lnTo>
                    <a:pt x="4293885" y="545867"/>
                  </a:lnTo>
                  <a:lnTo>
                    <a:pt x="4338870" y="523644"/>
                  </a:lnTo>
                  <a:lnTo>
                    <a:pt x="4382771" y="499689"/>
                  </a:lnTo>
                  <a:lnTo>
                    <a:pt x="4425505" y="473963"/>
                  </a:lnTo>
                  <a:lnTo>
                    <a:pt x="4462805" y="449572"/>
                  </a:lnTo>
                  <a:lnTo>
                    <a:pt x="4500937" y="422469"/>
                  </a:lnTo>
                  <a:lnTo>
                    <a:pt x="4539259" y="392896"/>
                  </a:lnTo>
                  <a:lnTo>
                    <a:pt x="4577134" y="361093"/>
                  </a:lnTo>
                  <a:lnTo>
                    <a:pt x="4613920" y="327303"/>
                  </a:lnTo>
                  <a:lnTo>
                    <a:pt x="4648977" y="291766"/>
                  </a:lnTo>
                  <a:lnTo>
                    <a:pt x="4681667" y="254724"/>
                  </a:lnTo>
                  <a:lnTo>
                    <a:pt x="4711349" y="216417"/>
                  </a:lnTo>
                  <a:lnTo>
                    <a:pt x="4737383" y="177087"/>
                  </a:lnTo>
                  <a:lnTo>
                    <a:pt x="4759130" y="136975"/>
                  </a:lnTo>
                  <a:lnTo>
                    <a:pt x="4775949" y="96323"/>
                  </a:lnTo>
                  <a:lnTo>
                    <a:pt x="4787201" y="55372"/>
                  </a:lnTo>
                  <a:lnTo>
                    <a:pt x="4788574" y="12009"/>
                  </a:lnTo>
                  <a:lnTo>
                    <a:pt x="4783525" y="0"/>
                  </a:lnTo>
                  <a:close/>
                </a:path>
              </a:pathLst>
            </a:custGeom>
            <a:solidFill>
              <a:srgbClr val="EEEEE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402374" y="0"/>
              <a:ext cx="2377440" cy="833755"/>
            </a:xfrm>
            <a:custGeom>
              <a:avLst/>
              <a:gdLst/>
              <a:ahLst/>
              <a:cxnLst/>
              <a:rect l="l" t="t" r="r" b="b"/>
              <a:pathLst>
                <a:path w="2377440" h="833755">
                  <a:moveTo>
                    <a:pt x="2377024" y="0"/>
                  </a:moveTo>
                  <a:lnTo>
                    <a:pt x="38305" y="0"/>
                  </a:lnTo>
                  <a:lnTo>
                    <a:pt x="43274" y="81226"/>
                  </a:lnTo>
                  <a:lnTo>
                    <a:pt x="45991" y="131564"/>
                  </a:lnTo>
                  <a:lnTo>
                    <a:pt x="48323" y="181918"/>
                  </a:lnTo>
                  <a:lnTo>
                    <a:pt x="50175" y="232278"/>
                  </a:lnTo>
                  <a:lnTo>
                    <a:pt x="51451" y="282635"/>
                  </a:lnTo>
                  <a:lnTo>
                    <a:pt x="52055" y="332979"/>
                  </a:lnTo>
                  <a:lnTo>
                    <a:pt x="51890" y="383301"/>
                  </a:lnTo>
                  <a:lnTo>
                    <a:pt x="50862" y="433592"/>
                  </a:lnTo>
                  <a:lnTo>
                    <a:pt x="48873" y="483841"/>
                  </a:lnTo>
                  <a:lnTo>
                    <a:pt x="45828" y="534039"/>
                  </a:lnTo>
                  <a:lnTo>
                    <a:pt x="41630" y="584177"/>
                  </a:lnTo>
                  <a:lnTo>
                    <a:pt x="36185" y="634245"/>
                  </a:lnTo>
                  <a:lnTo>
                    <a:pt x="29395" y="684234"/>
                  </a:lnTo>
                  <a:lnTo>
                    <a:pt x="21165" y="734133"/>
                  </a:lnTo>
                  <a:lnTo>
                    <a:pt x="11398" y="783934"/>
                  </a:lnTo>
                  <a:lnTo>
                    <a:pt x="0" y="833627"/>
                  </a:lnTo>
                  <a:lnTo>
                    <a:pt x="72880" y="829004"/>
                  </a:lnTo>
                  <a:lnTo>
                    <a:pt x="137428" y="822100"/>
                  </a:lnTo>
                  <a:lnTo>
                    <a:pt x="194286" y="813132"/>
                  </a:lnTo>
                  <a:lnTo>
                    <a:pt x="244094" y="802315"/>
                  </a:lnTo>
                  <a:lnTo>
                    <a:pt x="287495" y="789863"/>
                  </a:lnTo>
                  <a:lnTo>
                    <a:pt x="325130" y="775992"/>
                  </a:lnTo>
                  <a:lnTo>
                    <a:pt x="385668" y="744857"/>
                  </a:lnTo>
                  <a:lnTo>
                    <a:pt x="430838" y="710630"/>
                  </a:lnTo>
                  <a:lnTo>
                    <a:pt x="465772" y="675035"/>
                  </a:lnTo>
                  <a:lnTo>
                    <a:pt x="495602" y="639794"/>
                  </a:lnTo>
                  <a:lnTo>
                    <a:pt x="510206" y="622845"/>
                  </a:lnTo>
                  <a:lnTo>
                    <a:pt x="542001" y="591366"/>
                  </a:lnTo>
                  <a:lnTo>
                    <a:pt x="581521" y="564548"/>
                  </a:lnTo>
                  <a:lnTo>
                    <a:pt x="633896" y="544113"/>
                  </a:lnTo>
                  <a:lnTo>
                    <a:pt x="690061" y="533274"/>
                  </a:lnTo>
                  <a:lnTo>
                    <a:pt x="736947" y="529310"/>
                  </a:lnTo>
                  <a:lnTo>
                    <a:pt x="760336" y="528827"/>
                  </a:lnTo>
                  <a:lnTo>
                    <a:pt x="805630" y="530434"/>
                  </a:lnTo>
                  <a:lnTo>
                    <a:pt x="851094" y="534905"/>
                  </a:lnTo>
                  <a:lnTo>
                    <a:pt x="896925" y="541721"/>
                  </a:lnTo>
                  <a:lnTo>
                    <a:pt x="943318" y="550360"/>
                  </a:lnTo>
                  <a:lnTo>
                    <a:pt x="990470" y="560301"/>
                  </a:lnTo>
                  <a:lnTo>
                    <a:pt x="1087835" y="582008"/>
                  </a:lnTo>
                  <a:lnTo>
                    <a:pt x="1138441" y="592731"/>
                  </a:lnTo>
                  <a:lnTo>
                    <a:pt x="1190591" y="602672"/>
                  </a:lnTo>
                  <a:lnTo>
                    <a:pt x="1244480" y="611311"/>
                  </a:lnTo>
                  <a:lnTo>
                    <a:pt x="1300306" y="618127"/>
                  </a:lnTo>
                  <a:lnTo>
                    <a:pt x="1358264" y="622598"/>
                  </a:lnTo>
                  <a:lnTo>
                    <a:pt x="1418551" y="624204"/>
                  </a:lnTo>
                  <a:lnTo>
                    <a:pt x="1463882" y="623270"/>
                  </a:lnTo>
                  <a:lnTo>
                    <a:pt x="1510595" y="620347"/>
                  </a:lnTo>
                  <a:lnTo>
                    <a:pt x="1558783" y="615257"/>
                  </a:lnTo>
                  <a:lnTo>
                    <a:pt x="1608543" y="607822"/>
                  </a:lnTo>
                  <a:lnTo>
                    <a:pt x="1669673" y="595516"/>
                  </a:lnTo>
                  <a:lnTo>
                    <a:pt x="1729438" y="580155"/>
                  </a:lnTo>
                  <a:lnTo>
                    <a:pt x="1787635" y="562066"/>
                  </a:lnTo>
                  <a:lnTo>
                    <a:pt x="1844058" y="541577"/>
                  </a:lnTo>
                  <a:lnTo>
                    <a:pt x="1898503" y="519018"/>
                  </a:lnTo>
                  <a:lnTo>
                    <a:pt x="1950766" y="494716"/>
                  </a:lnTo>
                  <a:lnTo>
                    <a:pt x="2000642" y="469000"/>
                  </a:lnTo>
                  <a:lnTo>
                    <a:pt x="2047926" y="442198"/>
                  </a:lnTo>
                  <a:lnTo>
                    <a:pt x="2092413" y="414639"/>
                  </a:lnTo>
                  <a:lnTo>
                    <a:pt x="2133900" y="386650"/>
                  </a:lnTo>
                  <a:lnTo>
                    <a:pt x="2172181" y="358560"/>
                  </a:lnTo>
                  <a:lnTo>
                    <a:pt x="2207052" y="330698"/>
                  </a:lnTo>
                  <a:lnTo>
                    <a:pt x="2238308" y="303392"/>
                  </a:lnTo>
                  <a:lnTo>
                    <a:pt x="2289158" y="251760"/>
                  </a:lnTo>
                  <a:lnTo>
                    <a:pt x="2323092" y="206292"/>
                  </a:lnTo>
                  <a:lnTo>
                    <a:pt x="2344629" y="149417"/>
                  </a:lnTo>
                  <a:lnTo>
                    <a:pt x="2354554" y="101317"/>
                  </a:lnTo>
                  <a:lnTo>
                    <a:pt x="2364862" y="48816"/>
                  </a:lnTo>
                  <a:lnTo>
                    <a:pt x="2377024" y="0"/>
                  </a:lnTo>
                  <a:close/>
                </a:path>
              </a:pathLst>
            </a:custGeom>
            <a:solidFill>
              <a:srgbClr val="80C8D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0" y="0"/>
              <a:ext cx="1821180" cy="978535"/>
            </a:xfrm>
            <a:custGeom>
              <a:avLst/>
              <a:gdLst/>
              <a:ahLst/>
              <a:cxnLst/>
              <a:rect l="l" t="t" r="r" b="b"/>
              <a:pathLst>
                <a:path w="1821180" h="978535">
                  <a:moveTo>
                    <a:pt x="1820696" y="0"/>
                  </a:moveTo>
                  <a:lnTo>
                    <a:pt x="0" y="0"/>
                  </a:lnTo>
                  <a:lnTo>
                    <a:pt x="0" y="963007"/>
                  </a:lnTo>
                  <a:lnTo>
                    <a:pt x="104395" y="978408"/>
                  </a:lnTo>
                  <a:lnTo>
                    <a:pt x="146449" y="976472"/>
                  </a:lnTo>
                  <a:lnTo>
                    <a:pt x="189267" y="970331"/>
                  </a:lnTo>
                  <a:lnTo>
                    <a:pt x="232611" y="959485"/>
                  </a:lnTo>
                  <a:lnTo>
                    <a:pt x="276242" y="943431"/>
                  </a:lnTo>
                  <a:lnTo>
                    <a:pt x="319922" y="921669"/>
                  </a:lnTo>
                  <a:lnTo>
                    <a:pt x="363410" y="893699"/>
                  </a:lnTo>
                  <a:lnTo>
                    <a:pt x="410109" y="857057"/>
                  </a:lnTo>
                  <a:lnTo>
                    <a:pt x="450495" y="819616"/>
                  </a:lnTo>
                  <a:lnTo>
                    <a:pt x="485301" y="781640"/>
                  </a:lnTo>
                  <a:lnTo>
                    <a:pt x="515261" y="743394"/>
                  </a:lnTo>
                  <a:lnTo>
                    <a:pt x="541107" y="705144"/>
                  </a:lnTo>
                  <a:lnTo>
                    <a:pt x="563573" y="667154"/>
                  </a:lnTo>
                  <a:lnTo>
                    <a:pt x="583391" y="629690"/>
                  </a:lnTo>
                  <a:lnTo>
                    <a:pt x="601294" y="593018"/>
                  </a:lnTo>
                  <a:lnTo>
                    <a:pt x="618016" y="557402"/>
                  </a:lnTo>
                  <a:lnTo>
                    <a:pt x="634290" y="523108"/>
                  </a:lnTo>
                  <a:lnTo>
                    <a:pt x="668424" y="459547"/>
                  </a:lnTo>
                  <a:lnTo>
                    <a:pt x="709559" y="404455"/>
                  </a:lnTo>
                  <a:lnTo>
                    <a:pt x="763562" y="359954"/>
                  </a:lnTo>
                  <a:lnTo>
                    <a:pt x="836294" y="328167"/>
                  </a:lnTo>
                  <a:lnTo>
                    <a:pt x="878427" y="317597"/>
                  </a:lnTo>
                  <a:lnTo>
                    <a:pt x="920159" y="310659"/>
                  </a:lnTo>
                  <a:lnTo>
                    <a:pt x="919690" y="310659"/>
                  </a:lnTo>
                  <a:lnTo>
                    <a:pt x="963169" y="306647"/>
                  </a:lnTo>
                  <a:lnTo>
                    <a:pt x="1005624" y="305435"/>
                  </a:lnTo>
                  <a:lnTo>
                    <a:pt x="1615684" y="305435"/>
                  </a:lnTo>
                  <a:lnTo>
                    <a:pt x="1624044" y="301220"/>
                  </a:lnTo>
                  <a:lnTo>
                    <a:pt x="1658064" y="277764"/>
                  </a:lnTo>
                  <a:lnTo>
                    <a:pt x="1690446" y="248216"/>
                  </a:lnTo>
                  <a:lnTo>
                    <a:pt x="1721089" y="212010"/>
                  </a:lnTo>
                  <a:lnTo>
                    <a:pt x="1749891" y="168582"/>
                  </a:lnTo>
                  <a:lnTo>
                    <a:pt x="1776749" y="117369"/>
                  </a:lnTo>
                  <a:lnTo>
                    <a:pt x="1801562" y="57807"/>
                  </a:lnTo>
                  <a:lnTo>
                    <a:pt x="1820696" y="0"/>
                  </a:lnTo>
                  <a:close/>
                </a:path>
                <a:path w="1821180" h="978535">
                  <a:moveTo>
                    <a:pt x="1615684" y="305435"/>
                  </a:moveTo>
                  <a:lnTo>
                    <a:pt x="1005624" y="305435"/>
                  </a:lnTo>
                  <a:lnTo>
                    <a:pt x="1054997" y="306854"/>
                  </a:lnTo>
                  <a:lnTo>
                    <a:pt x="1104178" y="310659"/>
                  </a:lnTo>
                  <a:lnTo>
                    <a:pt x="1153048" y="316168"/>
                  </a:lnTo>
                  <a:lnTo>
                    <a:pt x="1296574" y="336103"/>
                  </a:lnTo>
                  <a:lnTo>
                    <a:pt x="1342986" y="341612"/>
                  </a:lnTo>
                  <a:lnTo>
                    <a:pt x="1388482" y="345417"/>
                  </a:lnTo>
                  <a:lnTo>
                    <a:pt x="1432941" y="346837"/>
                  </a:lnTo>
                  <a:lnTo>
                    <a:pt x="1472812" y="345417"/>
                  </a:lnTo>
                  <a:lnTo>
                    <a:pt x="1473380" y="345417"/>
                  </a:lnTo>
                  <a:lnTo>
                    <a:pt x="1513175" y="340666"/>
                  </a:lnTo>
                  <a:lnTo>
                    <a:pt x="1551497" y="332106"/>
                  </a:lnTo>
                  <a:lnTo>
                    <a:pt x="1588487" y="319146"/>
                  </a:lnTo>
                  <a:lnTo>
                    <a:pt x="1615684" y="305435"/>
                  </a:lnTo>
                  <a:close/>
                </a:path>
              </a:pathLst>
            </a:custGeom>
            <a:solidFill>
              <a:srgbClr val="285E88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14" name="object 14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02336" y="1086611"/>
            <a:ext cx="99059" cy="99060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53667" y="647700"/>
            <a:ext cx="97535" cy="99060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859023" y="301752"/>
            <a:ext cx="99059" cy="97536"/>
          </a:xfrm>
          <a:prstGeom prst="rect">
            <a:avLst/>
          </a:prstGeom>
        </p:spPr>
      </p:pic>
      <p:pic>
        <p:nvPicPr>
          <p:cNvPr id="17" name="object 1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47132" y="152400"/>
            <a:ext cx="163067" cy="164591"/>
          </a:xfrm>
          <a:prstGeom prst="rect">
            <a:avLst/>
          </a:prstGeom>
        </p:spPr>
      </p:pic>
      <p:pic>
        <p:nvPicPr>
          <p:cNvPr id="18" name="object 18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464427" y="1371600"/>
            <a:ext cx="2301849" cy="2129230"/>
          </a:xfrm>
          <a:prstGeom prst="rect">
            <a:avLst/>
          </a:prstGeom>
        </p:spPr>
      </p:pic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459740" y="910891"/>
            <a:ext cx="5437505" cy="2588895"/>
          </a:xfrm>
          <a:prstGeom prst="rect"/>
        </p:spPr>
        <p:txBody>
          <a:bodyPr wrap="square" lIns="0" tIns="3917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85"/>
              </a:spcBef>
            </a:pPr>
            <a:r>
              <a:rPr dirty="0" sz="5400" spc="-10">
                <a:solidFill>
                  <a:srgbClr val="1A4568"/>
                </a:solidFill>
              </a:rPr>
              <a:t>IMPORTANTE!</a:t>
            </a:r>
            <a:endParaRPr sz="5400"/>
          </a:p>
          <a:p>
            <a:pPr algn="just" marL="12700" marR="5080">
              <a:lnSpc>
                <a:spcPct val="100000"/>
              </a:lnSpc>
              <a:spcBef>
                <a:spcPts val="1110"/>
              </a:spcBef>
            </a:pPr>
            <a:r>
              <a:rPr dirty="0" sz="2000" b="0">
                <a:solidFill>
                  <a:srgbClr val="1A4568"/>
                </a:solidFill>
                <a:latin typeface="Arial MT"/>
                <a:cs typeface="Arial MT"/>
              </a:rPr>
              <a:t>Es de</a:t>
            </a:r>
            <a:r>
              <a:rPr dirty="0" sz="2000" spc="-15" b="0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2000" b="0">
                <a:solidFill>
                  <a:srgbClr val="1A4568"/>
                </a:solidFill>
                <a:latin typeface="Arial MT"/>
                <a:cs typeface="Arial MT"/>
              </a:rPr>
              <a:t>suma</a:t>
            </a:r>
            <a:r>
              <a:rPr dirty="0" sz="2000" spc="-5" b="0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2000" b="0">
                <a:solidFill>
                  <a:srgbClr val="1A4568"/>
                </a:solidFill>
                <a:latin typeface="Arial MT"/>
                <a:cs typeface="Arial MT"/>
              </a:rPr>
              <a:t>importancia</a:t>
            </a:r>
            <a:r>
              <a:rPr dirty="0" sz="2000" spc="-10" b="0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2000" b="0">
                <a:solidFill>
                  <a:srgbClr val="1A4568"/>
                </a:solidFill>
                <a:latin typeface="Arial MT"/>
                <a:cs typeface="Arial MT"/>
              </a:rPr>
              <a:t>recordar</a:t>
            </a:r>
            <a:r>
              <a:rPr dirty="0" sz="2000" spc="-10" b="0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2000" b="0">
                <a:solidFill>
                  <a:srgbClr val="1A4568"/>
                </a:solidFill>
                <a:latin typeface="Arial MT"/>
                <a:cs typeface="Arial MT"/>
              </a:rPr>
              <a:t>que el</a:t>
            </a:r>
            <a:r>
              <a:rPr dirty="0" sz="2000" spc="-20" b="0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2000" spc="-10" b="0">
                <a:solidFill>
                  <a:srgbClr val="1A4568"/>
                </a:solidFill>
                <a:latin typeface="Arial MT"/>
                <a:cs typeface="Arial MT"/>
              </a:rPr>
              <a:t>estudio </a:t>
            </a:r>
            <a:r>
              <a:rPr dirty="0" sz="2000" b="0">
                <a:solidFill>
                  <a:srgbClr val="1A4568"/>
                </a:solidFill>
                <a:latin typeface="Arial MT"/>
                <a:cs typeface="Arial MT"/>
              </a:rPr>
              <a:t>en</a:t>
            </a:r>
            <a:r>
              <a:rPr dirty="0" sz="2000" spc="-20" b="0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2000" b="0">
                <a:solidFill>
                  <a:srgbClr val="1A4568"/>
                </a:solidFill>
                <a:latin typeface="Arial MT"/>
                <a:cs typeface="Arial MT"/>
              </a:rPr>
              <a:t>grupo</a:t>
            </a:r>
            <a:r>
              <a:rPr dirty="0" sz="2000" spc="-30" b="0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2000" b="0">
                <a:solidFill>
                  <a:srgbClr val="1A4568"/>
                </a:solidFill>
                <a:latin typeface="Arial MT"/>
                <a:cs typeface="Arial MT"/>
              </a:rPr>
              <a:t>es</a:t>
            </a:r>
            <a:r>
              <a:rPr dirty="0" sz="2000" spc="-10" b="0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2000" b="0">
                <a:solidFill>
                  <a:srgbClr val="1A4568"/>
                </a:solidFill>
                <a:latin typeface="Arial MT"/>
                <a:cs typeface="Arial MT"/>
              </a:rPr>
              <a:t>un</a:t>
            </a:r>
            <a:r>
              <a:rPr dirty="0" sz="2000" spc="-15" b="0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1A4568"/>
                </a:solidFill>
              </a:rPr>
              <a:t>COMPLEMENTO</a:t>
            </a:r>
            <a:r>
              <a:rPr dirty="0" sz="2000" b="0">
                <a:solidFill>
                  <a:srgbClr val="1A4568"/>
                </a:solidFill>
                <a:latin typeface="Arial MT"/>
                <a:cs typeface="Arial MT"/>
              </a:rPr>
              <a:t>.</a:t>
            </a:r>
            <a:r>
              <a:rPr dirty="0" sz="2000" spc="-20" b="0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2000" b="0">
                <a:solidFill>
                  <a:srgbClr val="1A4568"/>
                </a:solidFill>
                <a:latin typeface="Arial MT"/>
                <a:cs typeface="Arial MT"/>
              </a:rPr>
              <a:t>Esto</a:t>
            </a:r>
            <a:r>
              <a:rPr dirty="0" sz="2000" spc="-25" b="0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2000" spc="-10" b="0">
                <a:solidFill>
                  <a:srgbClr val="1A4568"/>
                </a:solidFill>
                <a:latin typeface="Arial MT"/>
                <a:cs typeface="Arial MT"/>
              </a:rPr>
              <a:t>significa </a:t>
            </a:r>
            <a:r>
              <a:rPr dirty="0" sz="2000" b="0">
                <a:solidFill>
                  <a:srgbClr val="1A4568"/>
                </a:solidFill>
                <a:latin typeface="Arial MT"/>
                <a:cs typeface="Arial MT"/>
              </a:rPr>
              <a:t>que</a:t>
            </a:r>
            <a:r>
              <a:rPr dirty="0" sz="2000" spc="-5" b="0">
                <a:solidFill>
                  <a:srgbClr val="1A4568"/>
                </a:solidFill>
                <a:latin typeface="Arial MT"/>
                <a:cs typeface="Arial MT"/>
              </a:rPr>
              <a:t>  </a:t>
            </a:r>
            <a:r>
              <a:rPr dirty="0" sz="2000" b="0">
                <a:solidFill>
                  <a:srgbClr val="1A4568"/>
                </a:solidFill>
                <a:latin typeface="Arial MT"/>
                <a:cs typeface="Arial MT"/>
              </a:rPr>
              <a:t>no  debería</a:t>
            </a:r>
            <a:r>
              <a:rPr dirty="0" sz="2000" spc="-5" b="0">
                <a:solidFill>
                  <a:srgbClr val="1A4568"/>
                </a:solidFill>
                <a:latin typeface="Arial MT"/>
                <a:cs typeface="Arial MT"/>
              </a:rPr>
              <a:t>  </a:t>
            </a:r>
            <a:r>
              <a:rPr dirty="0" sz="2000" b="0">
                <a:solidFill>
                  <a:srgbClr val="1A4568"/>
                </a:solidFill>
                <a:latin typeface="Arial MT"/>
                <a:cs typeface="Arial MT"/>
              </a:rPr>
              <a:t>sustituir</a:t>
            </a:r>
            <a:r>
              <a:rPr dirty="0" sz="2000" spc="-5" b="0">
                <a:solidFill>
                  <a:srgbClr val="1A4568"/>
                </a:solidFill>
                <a:latin typeface="Arial MT"/>
                <a:cs typeface="Arial MT"/>
              </a:rPr>
              <a:t>  </a:t>
            </a:r>
            <a:r>
              <a:rPr dirty="0" sz="2000" b="0">
                <a:solidFill>
                  <a:srgbClr val="1A4568"/>
                </a:solidFill>
                <a:latin typeface="Arial MT"/>
                <a:cs typeface="Arial MT"/>
              </a:rPr>
              <a:t>al  trabajo  </a:t>
            </a:r>
            <a:r>
              <a:rPr dirty="0" sz="2000" spc="-10" b="0">
                <a:solidFill>
                  <a:srgbClr val="1A4568"/>
                </a:solidFill>
                <a:latin typeface="Arial MT"/>
                <a:cs typeface="Arial MT"/>
              </a:rPr>
              <a:t>individual, </a:t>
            </a:r>
            <a:r>
              <a:rPr dirty="0" sz="2000" b="0">
                <a:solidFill>
                  <a:srgbClr val="1A4568"/>
                </a:solidFill>
                <a:latin typeface="Arial MT"/>
                <a:cs typeface="Arial MT"/>
              </a:rPr>
              <a:t>necesario</a:t>
            </a:r>
            <a:r>
              <a:rPr dirty="0" sz="2000" spc="-50" b="0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2000" b="0">
                <a:solidFill>
                  <a:srgbClr val="1A4568"/>
                </a:solidFill>
                <a:latin typeface="Arial MT"/>
                <a:cs typeface="Arial MT"/>
              </a:rPr>
              <a:t>e</a:t>
            </a:r>
            <a:r>
              <a:rPr dirty="0" sz="2000" spc="-15" b="0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2000" spc="-10" b="0">
                <a:solidFill>
                  <a:srgbClr val="1A4568"/>
                </a:solidFill>
                <a:latin typeface="Arial MT"/>
                <a:cs typeface="Arial MT"/>
              </a:rPr>
              <a:t>indispensable.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8855710" cy="5031105"/>
            <a:chOff x="0" y="0"/>
            <a:chExt cx="8855710" cy="5031105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5468" y="115822"/>
              <a:ext cx="8526780" cy="4914898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8434578" y="4290821"/>
              <a:ext cx="408940" cy="693420"/>
            </a:xfrm>
            <a:custGeom>
              <a:avLst/>
              <a:gdLst/>
              <a:ahLst/>
              <a:cxnLst/>
              <a:rect l="l" t="t" r="r" b="b"/>
              <a:pathLst>
                <a:path w="408940" h="693420">
                  <a:moveTo>
                    <a:pt x="0" y="693419"/>
                  </a:moveTo>
                  <a:lnTo>
                    <a:pt x="408431" y="693419"/>
                  </a:lnTo>
                  <a:lnTo>
                    <a:pt x="408431" y="0"/>
                  </a:lnTo>
                  <a:lnTo>
                    <a:pt x="0" y="0"/>
                  </a:lnTo>
                  <a:lnTo>
                    <a:pt x="0" y="69341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348740" marR="5080" indent="-1140460">
              <a:lnSpc>
                <a:spcPct val="100000"/>
              </a:lnSpc>
              <a:spcBef>
                <a:spcPts val="100"/>
              </a:spcBef>
            </a:pPr>
            <a:r>
              <a:rPr dirty="0" spc="75">
                <a:solidFill>
                  <a:srgbClr val="966DAE"/>
                </a:solidFill>
              </a:rPr>
              <a:t>INTERDEPENDENCIA </a:t>
            </a:r>
            <a:r>
              <a:rPr dirty="0" spc="-10">
                <a:solidFill>
                  <a:srgbClr val="966DAE"/>
                </a:solidFill>
              </a:rPr>
              <a:t>POSITIVA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0415" y="1636386"/>
            <a:ext cx="1848740" cy="2695234"/>
          </a:xfrm>
          <a:prstGeom prst="rect">
            <a:avLst/>
          </a:prstGeom>
        </p:spPr>
      </p:pic>
      <p:sp>
        <p:nvSpPr>
          <p:cNvPr id="4" name="object 4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99085" marR="475615" indent="-287020">
              <a:lnSpc>
                <a:spcPct val="100000"/>
              </a:lnSpc>
              <a:spcBef>
                <a:spcPts val="100"/>
              </a:spcBef>
              <a:buClr>
                <a:srgbClr val="000000"/>
              </a:buClr>
              <a:buChar char="•"/>
              <a:tabLst>
                <a:tab pos="299085" algn="l"/>
              </a:tabLst>
            </a:pPr>
            <a:r>
              <a:rPr dirty="0" spc="-40"/>
              <a:t>ESTABLECER</a:t>
            </a:r>
            <a:r>
              <a:rPr dirty="0" spc="-80"/>
              <a:t> </a:t>
            </a:r>
            <a:r>
              <a:rPr dirty="0" spc="-10"/>
              <a:t>METAS CLARAS</a:t>
            </a:r>
          </a:p>
          <a:p>
            <a:pPr marL="299085" indent="-286385">
              <a:lnSpc>
                <a:spcPct val="100000"/>
              </a:lnSpc>
              <a:buClr>
                <a:srgbClr val="000000"/>
              </a:buClr>
              <a:buChar char="•"/>
              <a:tabLst>
                <a:tab pos="299085" algn="l"/>
              </a:tabLst>
            </a:pPr>
            <a:r>
              <a:rPr dirty="0"/>
              <a:t>COMPARTIR</a:t>
            </a:r>
            <a:r>
              <a:rPr dirty="0" spc="20"/>
              <a:t> </a:t>
            </a:r>
            <a:r>
              <a:rPr dirty="0" spc="-70"/>
              <a:t>RECURSOS</a:t>
            </a:r>
          </a:p>
          <a:p>
            <a:pPr marL="299085" marR="602615" indent="-287020">
              <a:lnSpc>
                <a:spcPct val="100000"/>
              </a:lnSpc>
              <a:buClr>
                <a:srgbClr val="000000"/>
              </a:buClr>
              <a:buChar char="•"/>
              <a:tabLst>
                <a:tab pos="299085" algn="l"/>
              </a:tabLst>
            </a:pPr>
            <a:r>
              <a:rPr dirty="0"/>
              <a:t>ASIGNAR</a:t>
            </a:r>
            <a:r>
              <a:rPr dirty="0" spc="15"/>
              <a:t> </a:t>
            </a:r>
            <a:r>
              <a:rPr dirty="0" spc="-20"/>
              <a:t>TAREAS</a:t>
            </a:r>
            <a:r>
              <a:rPr dirty="0" spc="20"/>
              <a:t> </a:t>
            </a:r>
            <a:r>
              <a:rPr dirty="0" spc="-50"/>
              <a:t>Y </a:t>
            </a:r>
            <a:r>
              <a:rPr dirty="0" spc="-10"/>
              <a:t>FUNCIONES </a:t>
            </a:r>
            <a:r>
              <a:rPr dirty="0" spc="45"/>
              <a:t>INDIVIDUALES</a:t>
            </a:r>
          </a:p>
        </p:txBody>
      </p:sp>
      <p:sp>
        <p:nvSpPr>
          <p:cNvPr id="5" name="object 5" descr=""/>
          <p:cNvSpPr/>
          <p:nvPr/>
        </p:nvSpPr>
        <p:spPr>
          <a:xfrm>
            <a:off x="7328916" y="1200911"/>
            <a:ext cx="1005840" cy="2741930"/>
          </a:xfrm>
          <a:custGeom>
            <a:avLst/>
            <a:gdLst/>
            <a:ahLst/>
            <a:cxnLst/>
            <a:rect l="l" t="t" r="r" b="b"/>
            <a:pathLst>
              <a:path w="1005840" h="2741929">
                <a:moveTo>
                  <a:pt x="1005839" y="0"/>
                </a:moveTo>
                <a:lnTo>
                  <a:pt x="789812" y="0"/>
                </a:lnTo>
                <a:lnTo>
                  <a:pt x="768824" y="39464"/>
                </a:lnTo>
                <a:lnTo>
                  <a:pt x="744806" y="79202"/>
                </a:lnTo>
                <a:lnTo>
                  <a:pt x="717756" y="119215"/>
                </a:lnTo>
                <a:lnTo>
                  <a:pt x="687675" y="159504"/>
                </a:lnTo>
                <a:lnTo>
                  <a:pt x="654559" y="200070"/>
                </a:lnTo>
                <a:lnTo>
                  <a:pt x="618410" y="240914"/>
                </a:lnTo>
                <a:lnTo>
                  <a:pt x="579224" y="282037"/>
                </a:lnTo>
                <a:lnTo>
                  <a:pt x="537003" y="323440"/>
                </a:lnTo>
                <a:lnTo>
                  <a:pt x="491743" y="365125"/>
                </a:lnTo>
                <a:lnTo>
                  <a:pt x="456170" y="396075"/>
                </a:lnTo>
                <a:lnTo>
                  <a:pt x="419617" y="426253"/>
                </a:lnTo>
                <a:lnTo>
                  <a:pt x="382083" y="455658"/>
                </a:lnTo>
                <a:lnTo>
                  <a:pt x="343567" y="484288"/>
                </a:lnTo>
                <a:lnTo>
                  <a:pt x="304069" y="512144"/>
                </a:lnTo>
                <a:lnTo>
                  <a:pt x="263588" y="539226"/>
                </a:lnTo>
                <a:lnTo>
                  <a:pt x="222122" y="565532"/>
                </a:lnTo>
                <a:lnTo>
                  <a:pt x="179672" y="591062"/>
                </a:lnTo>
                <a:lnTo>
                  <a:pt x="136235" y="615817"/>
                </a:lnTo>
                <a:lnTo>
                  <a:pt x="91811" y="639794"/>
                </a:lnTo>
                <a:lnTo>
                  <a:pt x="46400" y="662995"/>
                </a:lnTo>
                <a:lnTo>
                  <a:pt x="0" y="685418"/>
                </a:lnTo>
                <a:lnTo>
                  <a:pt x="0" y="1009523"/>
                </a:lnTo>
                <a:lnTo>
                  <a:pt x="39730" y="994187"/>
                </a:lnTo>
                <a:lnTo>
                  <a:pt x="80720" y="977044"/>
                </a:lnTo>
                <a:lnTo>
                  <a:pt x="122966" y="958094"/>
                </a:lnTo>
                <a:lnTo>
                  <a:pt x="166465" y="937339"/>
                </a:lnTo>
                <a:lnTo>
                  <a:pt x="211214" y="914780"/>
                </a:lnTo>
                <a:lnTo>
                  <a:pt x="257210" y="890418"/>
                </a:lnTo>
                <a:lnTo>
                  <a:pt x="304451" y="864256"/>
                </a:lnTo>
                <a:lnTo>
                  <a:pt x="352932" y="836294"/>
                </a:lnTo>
                <a:lnTo>
                  <a:pt x="400897" y="807434"/>
                </a:lnTo>
                <a:lnTo>
                  <a:pt x="446496" y="778571"/>
                </a:lnTo>
                <a:lnTo>
                  <a:pt x="489731" y="749706"/>
                </a:lnTo>
                <a:lnTo>
                  <a:pt x="530605" y="720836"/>
                </a:lnTo>
                <a:lnTo>
                  <a:pt x="569123" y="691960"/>
                </a:lnTo>
                <a:lnTo>
                  <a:pt x="605285" y="663076"/>
                </a:lnTo>
                <a:lnTo>
                  <a:pt x="639097" y="634184"/>
                </a:lnTo>
                <a:lnTo>
                  <a:pt x="670559" y="605282"/>
                </a:lnTo>
                <a:lnTo>
                  <a:pt x="670559" y="2741676"/>
                </a:lnTo>
                <a:lnTo>
                  <a:pt x="1005839" y="2741676"/>
                </a:lnTo>
                <a:lnTo>
                  <a:pt x="1005839" y="0"/>
                </a:lnTo>
                <a:close/>
              </a:path>
            </a:pathLst>
          </a:custGeom>
          <a:solidFill>
            <a:srgbClr val="DADCD3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 indent="383540">
              <a:lnSpc>
                <a:spcPct val="100000"/>
              </a:lnSpc>
              <a:spcBef>
                <a:spcPts val="100"/>
              </a:spcBef>
            </a:pPr>
            <a:r>
              <a:rPr dirty="0" spc="-10">
                <a:solidFill>
                  <a:srgbClr val="966DAE"/>
                </a:solidFill>
              </a:rPr>
              <a:t>RESPONSABILIDAD </a:t>
            </a:r>
            <a:r>
              <a:rPr dirty="0" spc="145">
                <a:solidFill>
                  <a:srgbClr val="966DAE"/>
                </a:solidFill>
              </a:rPr>
              <a:t>INDIVIDUAL </a:t>
            </a:r>
            <a:r>
              <a:rPr dirty="0" spc="160">
                <a:solidFill>
                  <a:srgbClr val="966DAE"/>
                </a:solidFill>
              </a:rPr>
              <a:t>Y </a:t>
            </a:r>
            <a:r>
              <a:rPr dirty="0" spc="-30">
                <a:solidFill>
                  <a:srgbClr val="966DAE"/>
                </a:solidFill>
              </a:rPr>
              <a:t>GRUPAL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2251" y="1264919"/>
            <a:ext cx="2258568" cy="3515867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3170935" y="2155901"/>
            <a:ext cx="2767965" cy="21609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99085" marR="146685" indent="-287020">
              <a:lnSpc>
                <a:spcPct val="100000"/>
              </a:lnSpc>
              <a:spcBef>
                <a:spcPts val="105"/>
              </a:spcBef>
              <a:buClr>
                <a:srgbClr val="000000"/>
              </a:buClr>
              <a:buChar char="•"/>
              <a:tabLst>
                <a:tab pos="299085" algn="l"/>
              </a:tabLst>
            </a:pPr>
            <a:r>
              <a:rPr dirty="0" sz="2000">
                <a:solidFill>
                  <a:srgbClr val="1A4568"/>
                </a:solidFill>
                <a:latin typeface="Arial MT"/>
                <a:cs typeface="Arial MT"/>
              </a:rPr>
              <a:t>EL</a:t>
            </a:r>
            <a:r>
              <a:rPr dirty="0" sz="2000" spc="45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1A4568"/>
                </a:solidFill>
                <a:latin typeface="Arial MT"/>
                <a:cs typeface="Arial MT"/>
              </a:rPr>
              <a:t>GRUPO</a:t>
            </a:r>
            <a:r>
              <a:rPr dirty="0" sz="2000" spc="30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1A4568"/>
                </a:solidFill>
                <a:latin typeface="Arial MT"/>
                <a:cs typeface="Arial MT"/>
              </a:rPr>
              <a:t>ASUME OBJETIVOS</a:t>
            </a:r>
            <a:r>
              <a:rPr dirty="0" sz="2000" spc="-50">
                <a:solidFill>
                  <a:srgbClr val="1A4568"/>
                </a:solidFill>
                <a:latin typeface="Arial MT"/>
                <a:cs typeface="Arial MT"/>
              </a:rPr>
              <a:t> Y </a:t>
            </a:r>
            <a:r>
              <a:rPr dirty="0" sz="2000">
                <a:solidFill>
                  <a:srgbClr val="1A4568"/>
                </a:solidFill>
                <a:latin typeface="Arial MT"/>
                <a:cs typeface="Arial MT"/>
              </a:rPr>
              <a:t>METAS</a:t>
            </a:r>
            <a:r>
              <a:rPr dirty="0" sz="2000" spc="50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1A4568"/>
                </a:solidFill>
                <a:latin typeface="Arial MT"/>
                <a:cs typeface="Arial MT"/>
              </a:rPr>
              <a:t>COMUNES</a:t>
            </a:r>
            <a:endParaRPr sz="2000">
              <a:latin typeface="Arial MT"/>
              <a:cs typeface="Arial MT"/>
            </a:endParaRPr>
          </a:p>
          <a:p>
            <a:pPr marL="299085" marR="5080" indent="-287020">
              <a:lnSpc>
                <a:spcPct val="100000"/>
              </a:lnSpc>
              <a:spcBef>
                <a:spcPts val="5"/>
              </a:spcBef>
              <a:buClr>
                <a:srgbClr val="000000"/>
              </a:buClr>
              <a:buChar char="•"/>
              <a:tabLst>
                <a:tab pos="299085" algn="l"/>
              </a:tabLst>
            </a:pPr>
            <a:r>
              <a:rPr dirty="0" sz="2000">
                <a:solidFill>
                  <a:srgbClr val="1A4568"/>
                </a:solidFill>
                <a:latin typeface="Arial MT"/>
                <a:cs typeface="Arial MT"/>
              </a:rPr>
              <a:t>CADA</a:t>
            </a:r>
            <a:r>
              <a:rPr dirty="0" sz="2000" spc="290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1A4568"/>
                </a:solidFill>
                <a:latin typeface="Arial MT"/>
                <a:cs typeface="Arial MT"/>
              </a:rPr>
              <a:t>MIEMBRO</a:t>
            </a:r>
            <a:r>
              <a:rPr dirty="0" sz="2000" spc="270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2000" spc="-90">
                <a:solidFill>
                  <a:srgbClr val="1A4568"/>
                </a:solidFill>
                <a:latin typeface="Arial MT"/>
                <a:cs typeface="Arial MT"/>
              </a:rPr>
              <a:t>SE </a:t>
            </a:r>
            <a:r>
              <a:rPr dirty="0" sz="2000" spc="-10">
                <a:solidFill>
                  <a:srgbClr val="1A4568"/>
                </a:solidFill>
                <a:latin typeface="Arial MT"/>
                <a:cs typeface="Arial MT"/>
              </a:rPr>
              <a:t>RESPONSABILIZA </a:t>
            </a:r>
            <a:r>
              <a:rPr dirty="0" sz="2000">
                <a:solidFill>
                  <a:srgbClr val="1A4568"/>
                </a:solidFill>
                <a:latin typeface="Arial MT"/>
                <a:cs typeface="Arial MT"/>
              </a:rPr>
              <a:t>DE</a:t>
            </a:r>
            <a:r>
              <a:rPr dirty="0" sz="2000" spc="-40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1A4568"/>
                </a:solidFill>
                <a:latin typeface="Arial MT"/>
                <a:cs typeface="Arial MT"/>
              </a:rPr>
              <a:t>SU</a:t>
            </a:r>
            <a:r>
              <a:rPr dirty="0" sz="2000" spc="-25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2000" spc="-30">
                <a:solidFill>
                  <a:srgbClr val="1A4568"/>
                </a:solidFill>
                <a:latin typeface="Arial MT"/>
                <a:cs typeface="Arial MT"/>
              </a:rPr>
              <a:t>PARTE</a:t>
            </a:r>
            <a:r>
              <a:rPr dirty="0" sz="2000" spc="-35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2000" spc="25">
                <a:solidFill>
                  <a:srgbClr val="1A4568"/>
                </a:solidFill>
                <a:latin typeface="Arial MT"/>
                <a:cs typeface="Arial MT"/>
              </a:rPr>
              <a:t>DEL </a:t>
            </a:r>
            <a:r>
              <a:rPr dirty="0" sz="2000" spc="-10">
                <a:solidFill>
                  <a:srgbClr val="1A4568"/>
                </a:solidFill>
                <a:latin typeface="Arial MT"/>
                <a:cs typeface="Arial MT"/>
              </a:rPr>
              <a:t>TRABAJO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6899147" y="1562100"/>
            <a:ext cx="1892935" cy="2734310"/>
          </a:xfrm>
          <a:custGeom>
            <a:avLst/>
            <a:gdLst/>
            <a:ahLst/>
            <a:cxnLst/>
            <a:rect l="l" t="t" r="r" b="b"/>
            <a:pathLst>
              <a:path w="1892934" h="2734310">
                <a:moveTo>
                  <a:pt x="948435" y="0"/>
                </a:moveTo>
                <a:lnTo>
                  <a:pt x="893260" y="1001"/>
                </a:lnTo>
                <a:lnTo>
                  <a:pt x="839677" y="4004"/>
                </a:lnTo>
                <a:lnTo>
                  <a:pt x="787686" y="9009"/>
                </a:lnTo>
                <a:lnTo>
                  <a:pt x="737286" y="16014"/>
                </a:lnTo>
                <a:lnTo>
                  <a:pt x="688478" y="25020"/>
                </a:lnTo>
                <a:lnTo>
                  <a:pt x="641260" y="36026"/>
                </a:lnTo>
                <a:lnTo>
                  <a:pt x="595631" y="49031"/>
                </a:lnTo>
                <a:lnTo>
                  <a:pt x="551592" y="64034"/>
                </a:lnTo>
                <a:lnTo>
                  <a:pt x="509142" y="81036"/>
                </a:lnTo>
                <a:lnTo>
                  <a:pt x="468280" y="100035"/>
                </a:lnTo>
                <a:lnTo>
                  <a:pt x="429005" y="121030"/>
                </a:lnTo>
                <a:lnTo>
                  <a:pt x="383319" y="148843"/>
                </a:lnTo>
                <a:lnTo>
                  <a:pt x="340155" y="178432"/>
                </a:lnTo>
                <a:lnTo>
                  <a:pt x="299517" y="209794"/>
                </a:lnTo>
                <a:lnTo>
                  <a:pt x="261407" y="242928"/>
                </a:lnTo>
                <a:lnTo>
                  <a:pt x="225826" y="277832"/>
                </a:lnTo>
                <a:lnTo>
                  <a:pt x="192776" y="314503"/>
                </a:lnTo>
                <a:lnTo>
                  <a:pt x="162260" y="352940"/>
                </a:lnTo>
                <a:lnTo>
                  <a:pt x="134280" y="393140"/>
                </a:lnTo>
                <a:lnTo>
                  <a:pt x="108838" y="435101"/>
                </a:lnTo>
                <a:lnTo>
                  <a:pt x="86007" y="478338"/>
                </a:lnTo>
                <a:lnTo>
                  <a:pt x="65857" y="522281"/>
                </a:lnTo>
                <a:lnTo>
                  <a:pt x="48391" y="566932"/>
                </a:lnTo>
                <a:lnTo>
                  <a:pt x="33609" y="612292"/>
                </a:lnTo>
                <a:lnTo>
                  <a:pt x="21512" y="658361"/>
                </a:lnTo>
                <a:lnTo>
                  <a:pt x="12102" y="705141"/>
                </a:lnTo>
                <a:lnTo>
                  <a:pt x="5379" y="752633"/>
                </a:lnTo>
                <a:lnTo>
                  <a:pt x="1345" y="800838"/>
                </a:lnTo>
                <a:lnTo>
                  <a:pt x="0" y="849757"/>
                </a:lnTo>
                <a:lnTo>
                  <a:pt x="1401" y="893265"/>
                </a:lnTo>
                <a:lnTo>
                  <a:pt x="5600" y="938437"/>
                </a:lnTo>
                <a:lnTo>
                  <a:pt x="12591" y="985261"/>
                </a:lnTo>
                <a:lnTo>
                  <a:pt x="22368" y="1033726"/>
                </a:lnTo>
                <a:lnTo>
                  <a:pt x="34925" y="1083818"/>
                </a:lnTo>
                <a:lnTo>
                  <a:pt x="50181" y="1134141"/>
                </a:lnTo>
                <a:lnTo>
                  <a:pt x="68064" y="1183312"/>
                </a:lnTo>
                <a:lnTo>
                  <a:pt x="88581" y="1231338"/>
                </a:lnTo>
                <a:lnTo>
                  <a:pt x="111738" y="1278223"/>
                </a:lnTo>
                <a:lnTo>
                  <a:pt x="137541" y="1323975"/>
                </a:lnTo>
                <a:lnTo>
                  <a:pt x="165888" y="1366875"/>
                </a:lnTo>
                <a:lnTo>
                  <a:pt x="196680" y="1405356"/>
                </a:lnTo>
                <a:lnTo>
                  <a:pt x="229922" y="1439417"/>
                </a:lnTo>
                <a:lnTo>
                  <a:pt x="265622" y="1469059"/>
                </a:lnTo>
                <a:lnTo>
                  <a:pt x="303783" y="1494282"/>
                </a:lnTo>
                <a:lnTo>
                  <a:pt x="546100" y="1272667"/>
                </a:lnTo>
                <a:lnTo>
                  <a:pt x="509377" y="1231828"/>
                </a:lnTo>
                <a:lnTo>
                  <a:pt x="477297" y="1187418"/>
                </a:lnTo>
                <a:lnTo>
                  <a:pt x="449837" y="1139436"/>
                </a:lnTo>
                <a:lnTo>
                  <a:pt x="426974" y="1087882"/>
                </a:lnTo>
                <a:lnTo>
                  <a:pt x="412222" y="1043886"/>
                </a:lnTo>
                <a:lnTo>
                  <a:pt x="400738" y="997250"/>
                </a:lnTo>
                <a:lnTo>
                  <a:pt x="392528" y="947987"/>
                </a:lnTo>
                <a:lnTo>
                  <a:pt x="387597" y="896109"/>
                </a:lnTo>
                <a:lnTo>
                  <a:pt x="385952" y="841629"/>
                </a:lnTo>
                <a:lnTo>
                  <a:pt x="389026" y="791807"/>
                </a:lnTo>
                <a:lnTo>
                  <a:pt x="398256" y="740997"/>
                </a:lnTo>
                <a:lnTo>
                  <a:pt x="413652" y="689163"/>
                </a:lnTo>
                <a:lnTo>
                  <a:pt x="435228" y="636269"/>
                </a:lnTo>
                <a:lnTo>
                  <a:pt x="457342" y="594908"/>
                </a:lnTo>
                <a:lnTo>
                  <a:pt x="484210" y="556168"/>
                </a:lnTo>
                <a:lnTo>
                  <a:pt x="515833" y="520049"/>
                </a:lnTo>
                <a:lnTo>
                  <a:pt x="552211" y="486552"/>
                </a:lnTo>
                <a:lnTo>
                  <a:pt x="593344" y="455675"/>
                </a:lnTo>
                <a:lnTo>
                  <a:pt x="631602" y="433091"/>
                </a:lnTo>
                <a:lnTo>
                  <a:pt x="673857" y="414612"/>
                </a:lnTo>
                <a:lnTo>
                  <a:pt x="720105" y="400240"/>
                </a:lnTo>
                <a:lnTo>
                  <a:pt x="770344" y="389974"/>
                </a:lnTo>
                <a:lnTo>
                  <a:pt x="824569" y="383815"/>
                </a:lnTo>
                <a:lnTo>
                  <a:pt x="882776" y="381762"/>
                </a:lnTo>
                <a:lnTo>
                  <a:pt x="933268" y="383895"/>
                </a:lnTo>
                <a:lnTo>
                  <a:pt x="982942" y="390296"/>
                </a:lnTo>
                <a:lnTo>
                  <a:pt x="1031805" y="400964"/>
                </a:lnTo>
                <a:lnTo>
                  <a:pt x="1079864" y="415899"/>
                </a:lnTo>
                <a:lnTo>
                  <a:pt x="1127125" y="435101"/>
                </a:lnTo>
                <a:lnTo>
                  <a:pt x="1172189" y="458878"/>
                </a:lnTo>
                <a:lnTo>
                  <a:pt x="1213810" y="487391"/>
                </a:lnTo>
                <a:lnTo>
                  <a:pt x="1251986" y="520653"/>
                </a:lnTo>
                <a:lnTo>
                  <a:pt x="1286718" y="558676"/>
                </a:lnTo>
                <a:lnTo>
                  <a:pt x="1318005" y="601472"/>
                </a:lnTo>
                <a:lnTo>
                  <a:pt x="1340590" y="640957"/>
                </a:lnTo>
                <a:lnTo>
                  <a:pt x="1359069" y="684224"/>
                </a:lnTo>
                <a:lnTo>
                  <a:pt x="1373441" y="731266"/>
                </a:lnTo>
                <a:lnTo>
                  <a:pt x="1383707" y="782075"/>
                </a:lnTo>
                <a:lnTo>
                  <a:pt x="1389866" y="836645"/>
                </a:lnTo>
                <a:lnTo>
                  <a:pt x="1391920" y="894969"/>
                </a:lnTo>
                <a:lnTo>
                  <a:pt x="1390523" y="939875"/>
                </a:lnTo>
                <a:lnTo>
                  <a:pt x="1386334" y="985186"/>
                </a:lnTo>
                <a:lnTo>
                  <a:pt x="1379356" y="1030901"/>
                </a:lnTo>
                <a:lnTo>
                  <a:pt x="1369590" y="1077021"/>
                </a:lnTo>
                <a:lnTo>
                  <a:pt x="1357038" y="1123545"/>
                </a:lnTo>
                <a:lnTo>
                  <a:pt x="1341703" y="1170474"/>
                </a:lnTo>
                <a:lnTo>
                  <a:pt x="1323586" y="1217807"/>
                </a:lnTo>
                <a:lnTo>
                  <a:pt x="1302690" y="1265545"/>
                </a:lnTo>
                <a:lnTo>
                  <a:pt x="1279017" y="1313688"/>
                </a:lnTo>
                <a:lnTo>
                  <a:pt x="1257850" y="1353343"/>
                </a:lnTo>
                <a:lnTo>
                  <a:pt x="1235431" y="1393201"/>
                </a:lnTo>
                <a:lnTo>
                  <a:pt x="1211756" y="1433261"/>
                </a:lnTo>
                <a:lnTo>
                  <a:pt x="1186827" y="1473525"/>
                </a:lnTo>
                <a:lnTo>
                  <a:pt x="1160643" y="1513992"/>
                </a:lnTo>
                <a:lnTo>
                  <a:pt x="1133202" y="1554664"/>
                </a:lnTo>
                <a:lnTo>
                  <a:pt x="1104505" y="1595541"/>
                </a:lnTo>
                <a:lnTo>
                  <a:pt x="1074550" y="1636623"/>
                </a:lnTo>
                <a:lnTo>
                  <a:pt x="1043338" y="1677911"/>
                </a:lnTo>
                <a:lnTo>
                  <a:pt x="1010867" y="1719406"/>
                </a:lnTo>
                <a:lnTo>
                  <a:pt x="977137" y="1761108"/>
                </a:lnTo>
                <a:lnTo>
                  <a:pt x="947789" y="1796555"/>
                </a:lnTo>
                <a:lnTo>
                  <a:pt x="917832" y="1832146"/>
                </a:lnTo>
                <a:lnTo>
                  <a:pt x="887267" y="1867881"/>
                </a:lnTo>
                <a:lnTo>
                  <a:pt x="856092" y="1903760"/>
                </a:lnTo>
                <a:lnTo>
                  <a:pt x="824309" y="1939784"/>
                </a:lnTo>
                <a:lnTo>
                  <a:pt x="791917" y="1975952"/>
                </a:lnTo>
                <a:lnTo>
                  <a:pt x="758917" y="2012264"/>
                </a:lnTo>
                <a:lnTo>
                  <a:pt x="725308" y="2048721"/>
                </a:lnTo>
                <a:lnTo>
                  <a:pt x="691090" y="2085321"/>
                </a:lnTo>
                <a:lnTo>
                  <a:pt x="656263" y="2122067"/>
                </a:lnTo>
                <a:lnTo>
                  <a:pt x="620828" y="2158956"/>
                </a:lnTo>
                <a:lnTo>
                  <a:pt x="584784" y="2195990"/>
                </a:lnTo>
                <a:lnTo>
                  <a:pt x="53340" y="2734056"/>
                </a:lnTo>
                <a:lnTo>
                  <a:pt x="1892807" y="2734056"/>
                </a:lnTo>
                <a:lnTo>
                  <a:pt x="1892807" y="2348153"/>
                </a:lnTo>
                <a:lnTo>
                  <a:pt x="919733" y="2348153"/>
                </a:lnTo>
                <a:lnTo>
                  <a:pt x="985190" y="2274815"/>
                </a:lnTo>
                <a:lnTo>
                  <a:pt x="1050147" y="2201269"/>
                </a:lnTo>
                <a:lnTo>
                  <a:pt x="1146658" y="2090565"/>
                </a:lnTo>
                <a:lnTo>
                  <a:pt x="1242076" y="1979403"/>
                </a:lnTo>
                <a:lnTo>
                  <a:pt x="1336421" y="1867789"/>
                </a:lnTo>
                <a:lnTo>
                  <a:pt x="1369798" y="1827376"/>
                </a:lnTo>
                <a:lnTo>
                  <a:pt x="1402175" y="1786848"/>
                </a:lnTo>
                <a:lnTo>
                  <a:pt x="1433554" y="1746204"/>
                </a:lnTo>
                <a:lnTo>
                  <a:pt x="1463933" y="1705445"/>
                </a:lnTo>
                <a:lnTo>
                  <a:pt x="1493314" y="1664571"/>
                </a:lnTo>
                <a:lnTo>
                  <a:pt x="1521698" y="1623583"/>
                </a:lnTo>
                <a:lnTo>
                  <a:pt x="1549083" y="1582482"/>
                </a:lnTo>
                <a:lnTo>
                  <a:pt x="1575472" y="1541267"/>
                </a:lnTo>
                <a:lnTo>
                  <a:pt x="1600864" y="1499939"/>
                </a:lnTo>
                <a:lnTo>
                  <a:pt x="1625260" y="1458499"/>
                </a:lnTo>
                <a:lnTo>
                  <a:pt x="1648661" y="1416946"/>
                </a:lnTo>
                <a:lnTo>
                  <a:pt x="1671066" y="1375283"/>
                </a:lnTo>
                <a:lnTo>
                  <a:pt x="1693878" y="1329635"/>
                </a:lnTo>
                <a:lnTo>
                  <a:pt x="1714518" y="1283786"/>
                </a:lnTo>
                <a:lnTo>
                  <a:pt x="1732986" y="1237735"/>
                </a:lnTo>
                <a:lnTo>
                  <a:pt x="1749281" y="1191483"/>
                </a:lnTo>
                <a:lnTo>
                  <a:pt x="1763403" y="1145029"/>
                </a:lnTo>
                <a:lnTo>
                  <a:pt x="1775352" y="1098374"/>
                </a:lnTo>
                <a:lnTo>
                  <a:pt x="1785129" y="1051518"/>
                </a:lnTo>
                <a:lnTo>
                  <a:pt x="1792734" y="1004459"/>
                </a:lnTo>
                <a:lnTo>
                  <a:pt x="1798165" y="957200"/>
                </a:lnTo>
                <a:lnTo>
                  <a:pt x="1801424" y="909738"/>
                </a:lnTo>
                <a:lnTo>
                  <a:pt x="1802510" y="862076"/>
                </a:lnTo>
                <a:lnTo>
                  <a:pt x="1801193" y="810570"/>
                </a:lnTo>
                <a:lnTo>
                  <a:pt x="1797241" y="760024"/>
                </a:lnTo>
                <a:lnTo>
                  <a:pt x="1790652" y="710438"/>
                </a:lnTo>
                <a:lnTo>
                  <a:pt x="1781427" y="661811"/>
                </a:lnTo>
                <a:lnTo>
                  <a:pt x="1769563" y="614143"/>
                </a:lnTo>
                <a:lnTo>
                  <a:pt x="1755060" y="567436"/>
                </a:lnTo>
                <a:lnTo>
                  <a:pt x="1737916" y="521687"/>
                </a:lnTo>
                <a:lnTo>
                  <a:pt x="1718131" y="476899"/>
                </a:lnTo>
                <a:lnTo>
                  <a:pt x="1695703" y="433069"/>
                </a:lnTo>
                <a:lnTo>
                  <a:pt x="1670929" y="390694"/>
                </a:lnTo>
                <a:lnTo>
                  <a:pt x="1644021" y="350184"/>
                </a:lnTo>
                <a:lnTo>
                  <a:pt x="1614979" y="311540"/>
                </a:lnTo>
                <a:lnTo>
                  <a:pt x="1583804" y="274765"/>
                </a:lnTo>
                <a:lnTo>
                  <a:pt x="1550498" y="239861"/>
                </a:lnTo>
                <a:lnTo>
                  <a:pt x="1515062" y="206831"/>
                </a:lnTo>
                <a:lnTo>
                  <a:pt x="1477497" y="175675"/>
                </a:lnTo>
                <a:lnTo>
                  <a:pt x="1437804" y="146397"/>
                </a:lnTo>
                <a:lnTo>
                  <a:pt x="1395983" y="118999"/>
                </a:lnTo>
                <a:lnTo>
                  <a:pt x="1352338" y="94012"/>
                </a:lnTo>
                <a:lnTo>
                  <a:pt x="1307170" y="71969"/>
                </a:lnTo>
                <a:lnTo>
                  <a:pt x="1260479" y="52869"/>
                </a:lnTo>
                <a:lnTo>
                  <a:pt x="1212268" y="36710"/>
                </a:lnTo>
                <a:lnTo>
                  <a:pt x="1162537" y="23492"/>
                </a:lnTo>
                <a:lnTo>
                  <a:pt x="1111287" y="13212"/>
                </a:lnTo>
                <a:lnTo>
                  <a:pt x="1058520" y="5871"/>
                </a:lnTo>
                <a:lnTo>
                  <a:pt x="1004235" y="1467"/>
                </a:lnTo>
                <a:lnTo>
                  <a:pt x="948435" y="0"/>
                </a:lnTo>
                <a:close/>
              </a:path>
            </a:pathLst>
          </a:custGeom>
          <a:solidFill>
            <a:srgbClr val="D7CAE2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50520" marR="5080" indent="580390">
              <a:lnSpc>
                <a:spcPct val="100000"/>
              </a:lnSpc>
              <a:spcBef>
                <a:spcPts val="100"/>
              </a:spcBef>
            </a:pPr>
            <a:r>
              <a:rPr dirty="0" spc="-10">
                <a:solidFill>
                  <a:srgbClr val="E36F6B"/>
                </a:solidFill>
              </a:rPr>
              <a:t>HABILIDADES INTERPERSONALES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4443" y="1802886"/>
            <a:ext cx="1846873" cy="2714249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6818376" y="1225296"/>
            <a:ext cx="1984375" cy="3182620"/>
          </a:xfrm>
          <a:custGeom>
            <a:avLst/>
            <a:gdLst/>
            <a:ahLst/>
            <a:cxnLst/>
            <a:rect l="l" t="t" r="r" b="b"/>
            <a:pathLst>
              <a:path w="1984375" h="3182620">
                <a:moveTo>
                  <a:pt x="1872106" y="0"/>
                </a:moveTo>
                <a:lnTo>
                  <a:pt x="190119" y="0"/>
                </a:lnTo>
                <a:lnTo>
                  <a:pt x="190119" y="444373"/>
                </a:lnTo>
                <a:lnTo>
                  <a:pt x="1175003" y="444373"/>
                </a:lnTo>
                <a:lnTo>
                  <a:pt x="458343" y="1533652"/>
                </a:lnTo>
                <a:lnTo>
                  <a:pt x="472948" y="1552828"/>
                </a:lnTo>
                <a:lnTo>
                  <a:pt x="513141" y="1538918"/>
                </a:lnTo>
                <a:lnTo>
                  <a:pt x="555799" y="1525936"/>
                </a:lnTo>
                <a:lnTo>
                  <a:pt x="600910" y="1513859"/>
                </a:lnTo>
                <a:lnTo>
                  <a:pt x="648462" y="1502664"/>
                </a:lnTo>
                <a:lnTo>
                  <a:pt x="689228" y="1494921"/>
                </a:lnTo>
                <a:lnTo>
                  <a:pt x="733501" y="1488909"/>
                </a:lnTo>
                <a:lnTo>
                  <a:pt x="781278" y="1484622"/>
                </a:lnTo>
                <a:lnTo>
                  <a:pt x="832561" y="1482055"/>
                </a:lnTo>
                <a:lnTo>
                  <a:pt x="887349" y="1481201"/>
                </a:lnTo>
                <a:lnTo>
                  <a:pt x="941782" y="1482801"/>
                </a:lnTo>
                <a:lnTo>
                  <a:pt x="993981" y="1487601"/>
                </a:lnTo>
                <a:lnTo>
                  <a:pt x="1043944" y="1495602"/>
                </a:lnTo>
                <a:lnTo>
                  <a:pt x="1091670" y="1506804"/>
                </a:lnTo>
                <a:lnTo>
                  <a:pt x="1137158" y="1521205"/>
                </a:lnTo>
                <a:lnTo>
                  <a:pt x="1180405" y="1538808"/>
                </a:lnTo>
                <a:lnTo>
                  <a:pt x="1221410" y="1559610"/>
                </a:lnTo>
                <a:lnTo>
                  <a:pt x="1260172" y="1583613"/>
                </a:lnTo>
                <a:lnTo>
                  <a:pt x="1296689" y="1610817"/>
                </a:lnTo>
                <a:lnTo>
                  <a:pt x="1330959" y="1641220"/>
                </a:lnTo>
                <a:lnTo>
                  <a:pt x="1362449" y="1674302"/>
                </a:lnTo>
                <a:lnTo>
                  <a:pt x="1390624" y="1709539"/>
                </a:lnTo>
                <a:lnTo>
                  <a:pt x="1415484" y="1746930"/>
                </a:lnTo>
                <a:lnTo>
                  <a:pt x="1437030" y="1786472"/>
                </a:lnTo>
                <a:lnTo>
                  <a:pt x="1455261" y="1828164"/>
                </a:lnTo>
                <a:lnTo>
                  <a:pt x="1470177" y="1872006"/>
                </a:lnTo>
                <a:lnTo>
                  <a:pt x="1481778" y="1917995"/>
                </a:lnTo>
                <a:lnTo>
                  <a:pt x="1490065" y="1966129"/>
                </a:lnTo>
                <a:lnTo>
                  <a:pt x="1495037" y="2016408"/>
                </a:lnTo>
                <a:lnTo>
                  <a:pt x="1496695" y="2068829"/>
                </a:lnTo>
                <a:lnTo>
                  <a:pt x="1495082" y="2124184"/>
                </a:lnTo>
                <a:lnTo>
                  <a:pt x="1490247" y="2177333"/>
                </a:lnTo>
                <a:lnTo>
                  <a:pt x="1482188" y="2228275"/>
                </a:lnTo>
                <a:lnTo>
                  <a:pt x="1470906" y="2277007"/>
                </a:lnTo>
                <a:lnTo>
                  <a:pt x="1456402" y="2323528"/>
                </a:lnTo>
                <a:lnTo>
                  <a:pt x="1438677" y="2367837"/>
                </a:lnTo>
                <a:lnTo>
                  <a:pt x="1417731" y="2409931"/>
                </a:lnTo>
                <a:lnTo>
                  <a:pt x="1393565" y="2449809"/>
                </a:lnTo>
                <a:lnTo>
                  <a:pt x="1366179" y="2487469"/>
                </a:lnTo>
                <a:lnTo>
                  <a:pt x="1335573" y="2522909"/>
                </a:lnTo>
                <a:lnTo>
                  <a:pt x="1301750" y="2556129"/>
                </a:lnTo>
                <a:lnTo>
                  <a:pt x="1262004" y="2589735"/>
                </a:lnTo>
                <a:lnTo>
                  <a:pt x="1220796" y="2619802"/>
                </a:lnTo>
                <a:lnTo>
                  <a:pt x="1178126" y="2646330"/>
                </a:lnTo>
                <a:lnTo>
                  <a:pt x="1133996" y="2669320"/>
                </a:lnTo>
                <a:lnTo>
                  <a:pt x="1088405" y="2688772"/>
                </a:lnTo>
                <a:lnTo>
                  <a:pt x="1041356" y="2704686"/>
                </a:lnTo>
                <a:lnTo>
                  <a:pt x="992848" y="2717064"/>
                </a:lnTo>
                <a:lnTo>
                  <a:pt x="942882" y="2725904"/>
                </a:lnTo>
                <a:lnTo>
                  <a:pt x="891459" y="2731208"/>
                </a:lnTo>
                <a:lnTo>
                  <a:pt x="838580" y="2732976"/>
                </a:lnTo>
                <a:lnTo>
                  <a:pt x="787386" y="2731271"/>
                </a:lnTo>
                <a:lnTo>
                  <a:pt x="736889" y="2726154"/>
                </a:lnTo>
                <a:lnTo>
                  <a:pt x="687088" y="2717624"/>
                </a:lnTo>
                <a:lnTo>
                  <a:pt x="637980" y="2705681"/>
                </a:lnTo>
                <a:lnTo>
                  <a:pt x="589562" y="2690324"/>
                </a:lnTo>
                <a:lnTo>
                  <a:pt x="541834" y="2671550"/>
                </a:lnTo>
                <a:lnTo>
                  <a:pt x="494792" y="2649359"/>
                </a:lnTo>
                <a:lnTo>
                  <a:pt x="442467" y="2620748"/>
                </a:lnTo>
                <a:lnTo>
                  <a:pt x="394334" y="2590681"/>
                </a:lnTo>
                <a:lnTo>
                  <a:pt x="350392" y="2559162"/>
                </a:lnTo>
                <a:lnTo>
                  <a:pt x="310641" y="2526195"/>
                </a:lnTo>
                <a:lnTo>
                  <a:pt x="275081" y="2491781"/>
                </a:lnTo>
                <a:lnTo>
                  <a:pt x="243713" y="2455926"/>
                </a:lnTo>
                <a:lnTo>
                  <a:pt x="0" y="2838107"/>
                </a:lnTo>
                <a:lnTo>
                  <a:pt x="33593" y="2872345"/>
                </a:lnTo>
                <a:lnTo>
                  <a:pt x="69351" y="2904992"/>
                </a:lnTo>
                <a:lnTo>
                  <a:pt x="107272" y="2936046"/>
                </a:lnTo>
                <a:lnTo>
                  <a:pt x="147357" y="2965508"/>
                </a:lnTo>
                <a:lnTo>
                  <a:pt x="189606" y="2993378"/>
                </a:lnTo>
                <a:lnTo>
                  <a:pt x="234018" y="3019656"/>
                </a:lnTo>
                <a:lnTo>
                  <a:pt x="280594" y="3044344"/>
                </a:lnTo>
                <a:lnTo>
                  <a:pt x="329334" y="3067439"/>
                </a:lnTo>
                <a:lnTo>
                  <a:pt x="380238" y="3088944"/>
                </a:lnTo>
                <a:lnTo>
                  <a:pt x="427059" y="3106647"/>
                </a:lnTo>
                <a:lnTo>
                  <a:pt x="473874" y="3122486"/>
                </a:lnTo>
                <a:lnTo>
                  <a:pt x="520685" y="3136461"/>
                </a:lnTo>
                <a:lnTo>
                  <a:pt x="567492" y="3148573"/>
                </a:lnTo>
                <a:lnTo>
                  <a:pt x="614298" y="3158821"/>
                </a:lnTo>
                <a:lnTo>
                  <a:pt x="661105" y="3167206"/>
                </a:lnTo>
                <a:lnTo>
                  <a:pt x="707912" y="3173727"/>
                </a:lnTo>
                <a:lnTo>
                  <a:pt x="754723" y="3178385"/>
                </a:lnTo>
                <a:lnTo>
                  <a:pt x="801538" y="3181180"/>
                </a:lnTo>
                <a:lnTo>
                  <a:pt x="848359" y="3182111"/>
                </a:lnTo>
                <a:lnTo>
                  <a:pt x="899964" y="3181199"/>
                </a:lnTo>
                <a:lnTo>
                  <a:pt x="950827" y="3178461"/>
                </a:lnTo>
                <a:lnTo>
                  <a:pt x="1000950" y="3173899"/>
                </a:lnTo>
                <a:lnTo>
                  <a:pt x="1050332" y="3167511"/>
                </a:lnTo>
                <a:lnTo>
                  <a:pt x="1098973" y="3159299"/>
                </a:lnTo>
                <a:lnTo>
                  <a:pt x="1146873" y="3149261"/>
                </a:lnTo>
                <a:lnTo>
                  <a:pt x="1194032" y="3137399"/>
                </a:lnTo>
                <a:lnTo>
                  <a:pt x="1240451" y="3123712"/>
                </a:lnTo>
                <a:lnTo>
                  <a:pt x="1286129" y="3108200"/>
                </a:lnTo>
                <a:lnTo>
                  <a:pt x="1331065" y="3090864"/>
                </a:lnTo>
                <a:lnTo>
                  <a:pt x="1375261" y="3071703"/>
                </a:lnTo>
                <a:lnTo>
                  <a:pt x="1418717" y="3050717"/>
                </a:lnTo>
                <a:lnTo>
                  <a:pt x="1464820" y="3025898"/>
                </a:lnTo>
                <a:lnTo>
                  <a:pt x="1509198" y="2999224"/>
                </a:lnTo>
                <a:lnTo>
                  <a:pt x="1551847" y="2970694"/>
                </a:lnTo>
                <a:lnTo>
                  <a:pt x="1592768" y="2940310"/>
                </a:lnTo>
                <a:lnTo>
                  <a:pt x="1631958" y="2908070"/>
                </a:lnTo>
                <a:lnTo>
                  <a:pt x="1669417" y="2873975"/>
                </a:lnTo>
                <a:lnTo>
                  <a:pt x="1705144" y="2838024"/>
                </a:lnTo>
                <a:lnTo>
                  <a:pt x="1739137" y="2800218"/>
                </a:lnTo>
                <a:lnTo>
                  <a:pt x="1771396" y="2760555"/>
                </a:lnTo>
                <a:lnTo>
                  <a:pt x="1801919" y="2719036"/>
                </a:lnTo>
                <a:lnTo>
                  <a:pt x="1830704" y="2675661"/>
                </a:lnTo>
                <a:lnTo>
                  <a:pt x="1855229" y="2634417"/>
                </a:lnTo>
                <a:lnTo>
                  <a:pt x="1877620" y="2591914"/>
                </a:lnTo>
                <a:lnTo>
                  <a:pt x="1897880" y="2548152"/>
                </a:lnTo>
                <a:lnTo>
                  <a:pt x="1916006" y="2503130"/>
                </a:lnTo>
                <a:lnTo>
                  <a:pt x="1932000" y="2456847"/>
                </a:lnTo>
                <a:lnTo>
                  <a:pt x="1945862" y="2409304"/>
                </a:lnTo>
                <a:lnTo>
                  <a:pt x="1957591" y="2360499"/>
                </a:lnTo>
                <a:lnTo>
                  <a:pt x="1967187" y="2310431"/>
                </a:lnTo>
                <a:lnTo>
                  <a:pt x="1974651" y="2259102"/>
                </a:lnTo>
                <a:lnTo>
                  <a:pt x="1979982" y="2206509"/>
                </a:lnTo>
                <a:lnTo>
                  <a:pt x="1983181" y="2152652"/>
                </a:lnTo>
                <a:lnTo>
                  <a:pt x="1984248" y="2097531"/>
                </a:lnTo>
                <a:lnTo>
                  <a:pt x="1983259" y="2038643"/>
                </a:lnTo>
                <a:lnTo>
                  <a:pt x="1980293" y="1981890"/>
                </a:lnTo>
                <a:lnTo>
                  <a:pt x="1975352" y="1927272"/>
                </a:lnTo>
                <a:lnTo>
                  <a:pt x="1968434" y="1874788"/>
                </a:lnTo>
                <a:lnTo>
                  <a:pt x="1959542" y="1824440"/>
                </a:lnTo>
                <a:lnTo>
                  <a:pt x="1948675" y="1776226"/>
                </a:lnTo>
                <a:lnTo>
                  <a:pt x="1935833" y="1730147"/>
                </a:lnTo>
                <a:lnTo>
                  <a:pt x="1921019" y="1686203"/>
                </a:lnTo>
                <a:lnTo>
                  <a:pt x="1904231" y="1644393"/>
                </a:lnTo>
                <a:lnTo>
                  <a:pt x="1885472" y="1604719"/>
                </a:lnTo>
                <a:lnTo>
                  <a:pt x="1864741" y="1567179"/>
                </a:lnTo>
                <a:lnTo>
                  <a:pt x="1837266" y="1523834"/>
                </a:lnTo>
                <a:lnTo>
                  <a:pt x="1807928" y="1483035"/>
                </a:lnTo>
                <a:lnTo>
                  <a:pt x="1776725" y="1444780"/>
                </a:lnTo>
                <a:lnTo>
                  <a:pt x="1743656" y="1409064"/>
                </a:lnTo>
                <a:lnTo>
                  <a:pt x="1708720" y="1375885"/>
                </a:lnTo>
                <a:lnTo>
                  <a:pt x="1671917" y="1345240"/>
                </a:lnTo>
                <a:lnTo>
                  <a:pt x="1633244" y="1317125"/>
                </a:lnTo>
                <a:lnTo>
                  <a:pt x="1592702" y="1291538"/>
                </a:lnTo>
                <a:lnTo>
                  <a:pt x="1550289" y="1268476"/>
                </a:lnTo>
                <a:lnTo>
                  <a:pt x="1506676" y="1247807"/>
                </a:lnTo>
                <a:lnTo>
                  <a:pt x="1462453" y="1229322"/>
                </a:lnTo>
                <a:lnTo>
                  <a:pt x="1417621" y="1213019"/>
                </a:lnTo>
                <a:lnTo>
                  <a:pt x="1372180" y="1198898"/>
                </a:lnTo>
                <a:lnTo>
                  <a:pt x="1326132" y="1186960"/>
                </a:lnTo>
                <a:lnTo>
                  <a:pt x="1279477" y="1177205"/>
                </a:lnTo>
                <a:lnTo>
                  <a:pt x="1232218" y="1169632"/>
                </a:lnTo>
                <a:lnTo>
                  <a:pt x="1184354" y="1164241"/>
                </a:lnTo>
                <a:lnTo>
                  <a:pt x="1135888" y="1161033"/>
                </a:lnTo>
                <a:lnTo>
                  <a:pt x="1872106" y="0"/>
                </a:lnTo>
                <a:close/>
              </a:path>
            </a:pathLst>
          </a:custGeom>
          <a:solidFill>
            <a:srgbClr val="F6CEC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3334003" y="1775205"/>
            <a:ext cx="2755900" cy="2769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0"/>
              </a:spcBef>
              <a:buClr>
                <a:srgbClr val="000000"/>
              </a:buClr>
              <a:buChar char="•"/>
              <a:tabLst>
                <a:tab pos="299085" algn="l"/>
              </a:tabLst>
            </a:pPr>
            <a:r>
              <a:rPr dirty="0" sz="1800" spc="-10">
                <a:solidFill>
                  <a:srgbClr val="1A4568"/>
                </a:solidFill>
                <a:latin typeface="Arial MT"/>
                <a:cs typeface="Arial MT"/>
              </a:rPr>
              <a:t>PARTICIPAR</a:t>
            </a:r>
            <a:endParaRPr sz="180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buClr>
                <a:srgbClr val="000000"/>
              </a:buClr>
              <a:buChar char="•"/>
              <a:tabLst>
                <a:tab pos="299085" algn="l"/>
              </a:tabLst>
            </a:pPr>
            <a:r>
              <a:rPr dirty="0" sz="1800" spc="-10">
                <a:solidFill>
                  <a:srgbClr val="1A4568"/>
                </a:solidFill>
                <a:latin typeface="Arial MT"/>
                <a:cs typeface="Arial MT"/>
              </a:rPr>
              <a:t>IMPLICARSE</a:t>
            </a:r>
            <a:endParaRPr sz="1800">
              <a:latin typeface="Arial MT"/>
              <a:cs typeface="Arial MT"/>
            </a:endParaRPr>
          </a:p>
          <a:p>
            <a:pPr marL="299085" marR="5080" indent="-287020">
              <a:lnSpc>
                <a:spcPct val="100000"/>
              </a:lnSpc>
              <a:buClr>
                <a:srgbClr val="000000"/>
              </a:buClr>
              <a:buChar char="•"/>
              <a:tabLst>
                <a:tab pos="299085" algn="l"/>
              </a:tabLst>
            </a:pPr>
            <a:r>
              <a:rPr dirty="0" sz="1800">
                <a:solidFill>
                  <a:srgbClr val="1A4568"/>
                </a:solidFill>
                <a:latin typeface="Arial MT"/>
                <a:cs typeface="Arial MT"/>
              </a:rPr>
              <a:t>DIALOGAR</a:t>
            </a:r>
            <a:r>
              <a:rPr dirty="0" sz="1800" spc="229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1A4568"/>
                </a:solidFill>
                <a:latin typeface="Arial MT"/>
                <a:cs typeface="Arial MT"/>
              </a:rPr>
              <a:t>Y</a:t>
            </a:r>
            <a:r>
              <a:rPr dirty="0" sz="1800" spc="235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1800" spc="-10">
                <a:solidFill>
                  <a:srgbClr val="1A4568"/>
                </a:solidFill>
                <a:latin typeface="Arial MT"/>
                <a:cs typeface="Arial MT"/>
              </a:rPr>
              <a:t>LLEGAR </a:t>
            </a:r>
            <a:r>
              <a:rPr dirty="0" sz="1800" spc="60">
                <a:solidFill>
                  <a:srgbClr val="1A4568"/>
                </a:solidFill>
                <a:latin typeface="Arial MT"/>
                <a:cs typeface="Arial MT"/>
              </a:rPr>
              <a:t>A</a:t>
            </a:r>
            <a:r>
              <a:rPr dirty="0" sz="1800" spc="70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1800" spc="-10">
                <a:solidFill>
                  <a:srgbClr val="1A4568"/>
                </a:solidFill>
                <a:latin typeface="Arial MT"/>
                <a:cs typeface="Arial MT"/>
              </a:rPr>
              <a:t>ACUERDOS</a:t>
            </a:r>
            <a:endParaRPr sz="180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buClr>
                <a:srgbClr val="000000"/>
              </a:buClr>
              <a:buChar char="•"/>
              <a:tabLst>
                <a:tab pos="299085" algn="l"/>
              </a:tabLst>
            </a:pPr>
            <a:r>
              <a:rPr dirty="0" sz="1800">
                <a:solidFill>
                  <a:srgbClr val="1A4568"/>
                </a:solidFill>
                <a:latin typeface="Arial MT"/>
                <a:cs typeface="Arial MT"/>
              </a:rPr>
              <a:t>CONFIAR</a:t>
            </a:r>
            <a:r>
              <a:rPr dirty="0" sz="1800" spc="185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1800" spc="85">
                <a:solidFill>
                  <a:srgbClr val="1A4568"/>
                </a:solidFill>
                <a:latin typeface="Arial MT"/>
                <a:cs typeface="Arial MT"/>
              </a:rPr>
              <a:t>EN</a:t>
            </a:r>
            <a:r>
              <a:rPr dirty="0" sz="1800" spc="204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1800" spc="-25">
                <a:solidFill>
                  <a:srgbClr val="1A4568"/>
                </a:solidFill>
                <a:latin typeface="Arial MT"/>
                <a:cs typeface="Arial MT"/>
              </a:rPr>
              <a:t>LOS</a:t>
            </a:r>
            <a:endParaRPr sz="1800">
              <a:latin typeface="Arial MT"/>
              <a:cs typeface="Arial MT"/>
            </a:endParaRPr>
          </a:p>
          <a:p>
            <a:pPr marL="299085">
              <a:lnSpc>
                <a:spcPct val="100000"/>
              </a:lnSpc>
            </a:pPr>
            <a:r>
              <a:rPr dirty="0" sz="1800" spc="-10">
                <a:solidFill>
                  <a:srgbClr val="1A4568"/>
                </a:solidFill>
                <a:latin typeface="Arial MT"/>
                <a:cs typeface="Arial MT"/>
              </a:rPr>
              <a:t>DEMÁS</a:t>
            </a:r>
            <a:endParaRPr sz="1800">
              <a:latin typeface="Arial MT"/>
              <a:cs typeface="Arial MT"/>
            </a:endParaRPr>
          </a:p>
          <a:p>
            <a:pPr marL="299085" marR="270510" indent="-287020">
              <a:lnSpc>
                <a:spcPct val="100000"/>
              </a:lnSpc>
              <a:spcBef>
                <a:spcPts val="5"/>
              </a:spcBef>
              <a:buClr>
                <a:srgbClr val="000000"/>
              </a:buClr>
              <a:buChar char="•"/>
              <a:tabLst>
                <a:tab pos="299085" algn="l"/>
              </a:tabLst>
            </a:pPr>
            <a:r>
              <a:rPr dirty="0" sz="1800" spc="-10">
                <a:solidFill>
                  <a:srgbClr val="1A4568"/>
                </a:solidFill>
                <a:latin typeface="Arial MT"/>
                <a:cs typeface="Arial MT"/>
              </a:rPr>
              <a:t>ASUMIR RESPONSABILIDAD </a:t>
            </a:r>
            <a:r>
              <a:rPr dirty="0" sz="1800" spc="-20">
                <a:solidFill>
                  <a:srgbClr val="1A4568"/>
                </a:solidFill>
                <a:latin typeface="Arial MT"/>
                <a:cs typeface="Arial MT"/>
              </a:rPr>
              <a:t>SOBRE</a:t>
            </a:r>
            <a:r>
              <a:rPr dirty="0" sz="1800" spc="-90">
                <a:solidFill>
                  <a:srgbClr val="1A4568"/>
                </a:solidFill>
                <a:latin typeface="Arial MT"/>
                <a:cs typeface="Arial MT"/>
              </a:rPr>
              <a:t> </a:t>
            </a:r>
            <a:r>
              <a:rPr dirty="0" sz="1800" spc="-25">
                <a:solidFill>
                  <a:srgbClr val="1A4568"/>
                </a:solidFill>
                <a:latin typeface="Arial MT"/>
                <a:cs typeface="Arial MT"/>
              </a:rPr>
              <a:t>LOS </a:t>
            </a:r>
            <a:r>
              <a:rPr dirty="0" sz="1800" spc="-10">
                <a:solidFill>
                  <a:srgbClr val="1A4568"/>
                </a:solidFill>
                <a:latin typeface="Arial MT"/>
                <a:cs typeface="Arial MT"/>
              </a:rPr>
              <a:t>RESULTADOS</a:t>
            </a:r>
            <a:endParaRPr sz="1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Nahuel</dc:creator>
  <dc:title>Presentación de PowerPoint</dc:title>
  <dcterms:created xsi:type="dcterms:W3CDTF">2025-01-28T22:53:41Z</dcterms:created>
  <dcterms:modified xsi:type="dcterms:W3CDTF">2025-01-28T22:53:41Z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2024-02-13T00:00:00Z</vt:filetime>
  </property>
  <property fmtid="{D5CDD505-2E9C-101B-9397-08002B2CF9AE}" pid="3" name="Creator">
    <vt:lpwstr>Microsoft® PowerPoint® LTSC</vt:lpwstr>
  </property>
  <property fmtid="{D5CDD505-2E9C-101B-9397-08002B2CF9AE}" pid="4" name="LastSaved">
    <vt:filetime>2025-01-28T00:00:00Z</vt:filetime>
  </property>
  <property fmtid="{D5CDD505-2E9C-101B-9397-08002B2CF9AE}" pid="5" name="Producer">
    <vt:lpwstr>Microsoft® PowerPoint® LTSC</vt:lpwstr>
  </property>
</Properties>
</file>