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</p:sldIdLst>
  <p:sldSz cy="6858000" cx="12188825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  <p:ext uri="{2D200454-40CA-4A62-9FC3-DE9A4176ACB9}">
      <p15:notesGuideLst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  <p:ext uri="GoogleSlidesCustomDataVersion2">
      <go:slidesCustomData xmlns:go="http://customooxmlschemas.google.com/" r:id="rId29" roundtripDataSignature="AMtx7mjN5Nb6trthY9l6hIbPjFH4QdFbQ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39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customschemas.google.com/relationships/presentationmetadata" Target="meta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s-A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5" name="Google Shape;145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3" name="Google Shape;233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p1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2" name="Google Shape;242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p1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1" name="Google Shape;251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p1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" name="Google Shape;272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" name="Google Shape;292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8" name="Google Shape;298;p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5" name="Google Shape;305;p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9" name="Google Shape;319;p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1" name="Google Shape;331;p2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7" name="Google Shape;337;p2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3" name="Google Shape;343;p2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2" name="Google Shape;352;p2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0" name="Google Shape;17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8" name="Google Shape;17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7" name="Google Shape;187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9" name="Google Shape;199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8" name="Google Shape;208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9" name="Google Shape;219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 showMasterSp="0" type="title">
  <p:cSld name="TITLE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oogle Shape;27;p25"/>
          <p:cNvGrpSpPr/>
          <p:nvPr/>
        </p:nvGrpSpPr>
        <p:grpSpPr>
          <a:xfrm>
            <a:off x="0" y="-8467"/>
            <a:ext cx="12188825" cy="6866467"/>
            <a:chOff x="0" y="-8467"/>
            <a:chExt cx="12192000" cy="6866467"/>
          </a:xfrm>
        </p:grpSpPr>
        <p:cxnSp>
          <p:nvCxnSpPr>
            <p:cNvPr id="28" name="Google Shape;28;p25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cap="flat" cmpd="sng" w="9525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9" name="Google Shape;29;p25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cap="flat" cmpd="sng" w="9525">
              <a:solidFill>
                <a:srgbClr val="D8D8D8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30" name="Google Shape;30;p25"/>
            <p:cNvSpPr/>
            <p:nvPr/>
          </p:nvSpPr>
          <p:spPr>
            <a:xfrm>
              <a:off x="9181476" y="-8467"/>
              <a:ext cx="3007349" cy="6866467"/>
            </a:xfrm>
            <a:custGeom>
              <a:rect b="b" l="l" r="r" t="t"/>
              <a:pathLst>
                <a:path extrusionOk="0" h="6866467" w="3007349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9803"/>
              </a:schemeClr>
            </a:solidFill>
            <a:ln>
              <a:noFill/>
            </a:ln>
          </p:spPr>
        </p:sp>
        <p:sp>
          <p:nvSpPr>
            <p:cNvPr id="31" name="Google Shape;31;p25"/>
            <p:cNvSpPr/>
            <p:nvPr/>
          </p:nvSpPr>
          <p:spPr>
            <a:xfrm>
              <a:off x="9603442" y="-8467"/>
              <a:ext cx="2588558" cy="6866467"/>
            </a:xfrm>
            <a:custGeom>
              <a:rect b="b" l="l" r="r" t="t"/>
              <a:pathLst>
                <a:path extrusionOk="0" h="6866467" w="2573311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32" name="Google Shape;32;p25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fmla="val 100000" name="adj"/>
              </a:avLst>
            </a:prstGeom>
            <a:solidFill>
              <a:schemeClr val="accent2">
                <a:alpha val="71764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25"/>
            <p:cNvSpPr/>
            <p:nvPr/>
          </p:nvSpPr>
          <p:spPr>
            <a:xfrm>
              <a:off x="9334500" y="-8467"/>
              <a:ext cx="2854326" cy="6866467"/>
            </a:xfrm>
            <a:custGeom>
              <a:rect b="b" l="l" r="r" t="t"/>
              <a:pathLst>
                <a:path extrusionOk="0" h="6866467" w="2858013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8">
                <a:alpha val="69803"/>
              </a:srgbClr>
            </a:solidFill>
            <a:ln>
              <a:noFill/>
            </a:ln>
          </p:spPr>
        </p:sp>
        <p:sp>
          <p:nvSpPr>
            <p:cNvPr id="34" name="Google Shape;34;p25"/>
            <p:cNvSpPr/>
            <p:nvPr/>
          </p:nvSpPr>
          <p:spPr>
            <a:xfrm>
              <a:off x="10898730" y="-8467"/>
              <a:ext cx="1290094" cy="6866467"/>
            </a:xfrm>
            <a:custGeom>
              <a:rect b="b" l="l" r="r" t="t"/>
              <a:pathLst>
                <a:path extrusionOk="0" h="6858000" w="1290094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BFE471">
                <a:alpha val="69803"/>
              </a:srgbClr>
            </a:solidFill>
            <a:ln>
              <a:noFill/>
            </a:ln>
          </p:spPr>
        </p:sp>
        <p:sp>
          <p:nvSpPr>
            <p:cNvPr id="35" name="Google Shape;35;p25"/>
            <p:cNvSpPr/>
            <p:nvPr/>
          </p:nvSpPr>
          <p:spPr>
            <a:xfrm>
              <a:off x="10938999" y="-8467"/>
              <a:ext cx="1249825" cy="6866467"/>
            </a:xfrm>
            <a:custGeom>
              <a:rect b="b" l="l" r="r" t="t"/>
              <a:pathLst>
                <a:path extrusionOk="0" h="6858000" w="1249825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705"/>
              </a:schemeClr>
            </a:solidFill>
            <a:ln>
              <a:noFill/>
            </a:ln>
          </p:spPr>
        </p:sp>
        <p:sp>
          <p:nvSpPr>
            <p:cNvPr id="36" name="Google Shape;36;p25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fmla="val 100000" name="adj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p25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fmla="val 100000" name="adj"/>
              </a:avLst>
            </a:prstGeom>
            <a:solidFill>
              <a:schemeClr val="accent1">
                <a:alpha val="84705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8" name="Google Shape;38;p25"/>
          <p:cNvSpPr txBox="1"/>
          <p:nvPr>
            <p:ph type="ctrTitle"/>
          </p:nvPr>
        </p:nvSpPr>
        <p:spPr>
          <a:xfrm>
            <a:off x="1506675" y="2404534"/>
            <a:ext cx="7764913" cy="164630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398"/>
              <a:buFont typeface="Trebuchet MS"/>
              <a:buNone/>
              <a:defRPr sz="5398">
                <a:solidFill>
                  <a:schemeClr val="accen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5"/>
          <p:cNvSpPr txBox="1"/>
          <p:nvPr>
            <p:ph idx="1" type="subTitle"/>
          </p:nvPr>
        </p:nvSpPr>
        <p:spPr>
          <a:xfrm>
            <a:off x="1506675" y="4050834"/>
            <a:ext cx="7764913" cy="10968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r">
              <a:spcBef>
                <a:spcPts val="1000"/>
              </a:spcBef>
              <a:spcAft>
                <a:spcPts val="0"/>
              </a:spcAft>
              <a:buSzPts val="1439"/>
              <a:buNone/>
              <a:defRPr>
                <a:solidFill>
                  <a:srgbClr val="7F7F7F"/>
                </a:solidFill>
              </a:defRPr>
            </a:lvl1pPr>
            <a:lvl2pPr lvl="1" algn="ctr">
              <a:spcBef>
                <a:spcPts val="1000"/>
              </a:spcBef>
              <a:spcAft>
                <a:spcPts val="0"/>
              </a:spcAft>
              <a:buSzPts val="128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0" name="Google Shape;40;p25"/>
          <p:cNvSpPr txBox="1"/>
          <p:nvPr>
            <p:ph idx="10" type="dt"/>
          </p:nvPr>
        </p:nvSpPr>
        <p:spPr>
          <a:xfrm>
            <a:off x="7203257" y="6041363"/>
            <a:ext cx="91170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25"/>
          <p:cNvSpPr txBox="1"/>
          <p:nvPr>
            <p:ph idx="11" type="ftr"/>
          </p:nvPr>
        </p:nvSpPr>
        <p:spPr>
          <a:xfrm>
            <a:off x="677158" y="6041363"/>
            <a:ext cx="629597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5"/>
          <p:cNvSpPr txBox="1"/>
          <p:nvPr>
            <p:ph idx="12" type="sldNum"/>
          </p:nvPr>
        </p:nvSpPr>
        <p:spPr>
          <a:xfrm>
            <a:off x="8588426" y="6041363"/>
            <a:ext cx="68316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descripción">
  <p:cSld name="Título y descripción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4"/>
          <p:cNvSpPr txBox="1"/>
          <p:nvPr>
            <p:ph type="title"/>
          </p:nvPr>
        </p:nvSpPr>
        <p:spPr>
          <a:xfrm>
            <a:off x="677159" y="609600"/>
            <a:ext cx="8594429" cy="340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399"/>
              <a:buFont typeface="Trebuchet MS"/>
              <a:buNone/>
              <a:defRPr b="0" sz="4399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34"/>
          <p:cNvSpPr txBox="1"/>
          <p:nvPr>
            <p:ph idx="1" type="body"/>
          </p:nvPr>
        </p:nvSpPr>
        <p:spPr>
          <a:xfrm>
            <a:off x="677159" y="4470400"/>
            <a:ext cx="8594429" cy="15709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39"/>
              <a:buNone/>
              <a:defRPr sz="1799">
                <a:solidFill>
                  <a:srgbClr val="3F3F3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39"/>
              <a:buNone/>
              <a:defRPr sz="1799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97" name="Google Shape;97;p34"/>
          <p:cNvSpPr txBox="1"/>
          <p:nvPr>
            <p:ph idx="10" type="dt"/>
          </p:nvPr>
        </p:nvSpPr>
        <p:spPr>
          <a:xfrm>
            <a:off x="7203257" y="6041363"/>
            <a:ext cx="91170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34"/>
          <p:cNvSpPr txBox="1"/>
          <p:nvPr>
            <p:ph idx="11" type="ftr"/>
          </p:nvPr>
        </p:nvSpPr>
        <p:spPr>
          <a:xfrm>
            <a:off x="677158" y="6041363"/>
            <a:ext cx="629597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34"/>
          <p:cNvSpPr txBox="1"/>
          <p:nvPr>
            <p:ph idx="12" type="sldNum"/>
          </p:nvPr>
        </p:nvSpPr>
        <p:spPr>
          <a:xfrm>
            <a:off x="8588426" y="6041363"/>
            <a:ext cx="68316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ita con descripción">
  <p:cSld name="Cita con descripción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5"/>
          <p:cNvSpPr txBox="1"/>
          <p:nvPr>
            <p:ph type="title"/>
          </p:nvPr>
        </p:nvSpPr>
        <p:spPr>
          <a:xfrm>
            <a:off x="931092" y="609600"/>
            <a:ext cx="8092026" cy="302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399"/>
              <a:buFont typeface="Trebuchet MS"/>
              <a:buNone/>
              <a:defRPr b="0" sz="4399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35"/>
          <p:cNvSpPr txBox="1"/>
          <p:nvPr>
            <p:ph idx="1" type="body"/>
          </p:nvPr>
        </p:nvSpPr>
        <p:spPr>
          <a:xfrm>
            <a:off x="1365783" y="3632200"/>
            <a:ext cx="7222643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 sz="1600">
                <a:solidFill>
                  <a:srgbClr val="7F7F7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03" name="Google Shape;103;p35"/>
          <p:cNvSpPr txBox="1"/>
          <p:nvPr>
            <p:ph idx="2" type="body"/>
          </p:nvPr>
        </p:nvSpPr>
        <p:spPr>
          <a:xfrm>
            <a:off x="677159" y="4470400"/>
            <a:ext cx="8594429" cy="15709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39"/>
              <a:buNone/>
              <a:defRPr sz="1799">
                <a:solidFill>
                  <a:srgbClr val="3F3F3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39"/>
              <a:buNone/>
              <a:defRPr sz="1799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04" name="Google Shape;104;p35"/>
          <p:cNvSpPr txBox="1"/>
          <p:nvPr>
            <p:ph idx="10" type="dt"/>
          </p:nvPr>
        </p:nvSpPr>
        <p:spPr>
          <a:xfrm>
            <a:off x="7203257" y="6041363"/>
            <a:ext cx="91170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35"/>
          <p:cNvSpPr txBox="1"/>
          <p:nvPr>
            <p:ph idx="11" type="ftr"/>
          </p:nvPr>
        </p:nvSpPr>
        <p:spPr>
          <a:xfrm>
            <a:off x="677158" y="6041363"/>
            <a:ext cx="629597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35"/>
          <p:cNvSpPr txBox="1"/>
          <p:nvPr>
            <p:ph idx="12" type="sldNum"/>
          </p:nvPr>
        </p:nvSpPr>
        <p:spPr>
          <a:xfrm>
            <a:off x="8588426" y="6041363"/>
            <a:ext cx="68316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  <p:sp>
        <p:nvSpPr>
          <p:cNvPr id="107" name="Google Shape;107;p35"/>
          <p:cNvSpPr txBox="1"/>
          <p:nvPr/>
        </p:nvSpPr>
        <p:spPr>
          <a:xfrm>
            <a:off x="541729" y="790378"/>
            <a:ext cx="609441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00" spcFirstLastPara="1" rIns="9140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7998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08" name="Google Shape;108;p35"/>
          <p:cNvSpPr txBox="1"/>
          <p:nvPr/>
        </p:nvSpPr>
        <p:spPr>
          <a:xfrm>
            <a:off x="8890695" y="2886556"/>
            <a:ext cx="609441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00" spcFirstLastPara="1" rIns="9140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7998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sz="1799">
              <a:solidFill>
                <a:srgbClr val="BFE47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rjeta de nombre">
  <p:cSld name="Tarjeta de nombre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6"/>
          <p:cNvSpPr txBox="1"/>
          <p:nvPr>
            <p:ph type="title"/>
          </p:nvPr>
        </p:nvSpPr>
        <p:spPr>
          <a:xfrm>
            <a:off x="677159" y="1931988"/>
            <a:ext cx="8594429" cy="25954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399"/>
              <a:buFont typeface="Trebuchet MS"/>
              <a:buNone/>
              <a:defRPr b="0" sz="4399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36"/>
          <p:cNvSpPr txBox="1"/>
          <p:nvPr>
            <p:ph idx="1" type="body"/>
          </p:nvPr>
        </p:nvSpPr>
        <p:spPr>
          <a:xfrm>
            <a:off x="677159" y="4527448"/>
            <a:ext cx="8594429" cy="15139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39"/>
              <a:buNone/>
              <a:defRPr sz="1799">
                <a:solidFill>
                  <a:srgbClr val="3F3F3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39"/>
              <a:buNone/>
              <a:defRPr sz="1799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12" name="Google Shape;112;p36"/>
          <p:cNvSpPr txBox="1"/>
          <p:nvPr>
            <p:ph idx="10" type="dt"/>
          </p:nvPr>
        </p:nvSpPr>
        <p:spPr>
          <a:xfrm>
            <a:off x="7203257" y="6041363"/>
            <a:ext cx="91170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36"/>
          <p:cNvSpPr txBox="1"/>
          <p:nvPr>
            <p:ph idx="11" type="ftr"/>
          </p:nvPr>
        </p:nvSpPr>
        <p:spPr>
          <a:xfrm>
            <a:off x="677158" y="6041363"/>
            <a:ext cx="629597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36"/>
          <p:cNvSpPr txBox="1"/>
          <p:nvPr>
            <p:ph idx="12" type="sldNum"/>
          </p:nvPr>
        </p:nvSpPr>
        <p:spPr>
          <a:xfrm>
            <a:off x="8588426" y="6041363"/>
            <a:ext cx="68316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itar la tarjeta de nombre">
  <p:cSld name="Citar la tarjeta de nombre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7"/>
          <p:cNvSpPr txBox="1"/>
          <p:nvPr>
            <p:ph type="title"/>
          </p:nvPr>
        </p:nvSpPr>
        <p:spPr>
          <a:xfrm>
            <a:off x="931092" y="609600"/>
            <a:ext cx="8092026" cy="302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399"/>
              <a:buFont typeface="Trebuchet MS"/>
              <a:buNone/>
              <a:defRPr b="0" sz="4399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37"/>
          <p:cNvSpPr txBox="1"/>
          <p:nvPr>
            <p:ph idx="1" type="body"/>
          </p:nvPr>
        </p:nvSpPr>
        <p:spPr>
          <a:xfrm>
            <a:off x="677156" y="4013200"/>
            <a:ext cx="8594430" cy="5142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19"/>
              <a:buFont typeface="Trebuchet MS"/>
              <a:buNone/>
              <a:defRPr sz="2399">
                <a:solidFill>
                  <a:srgbClr val="3F3F3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18" name="Google Shape;118;p37"/>
          <p:cNvSpPr txBox="1"/>
          <p:nvPr>
            <p:ph idx="2" type="body"/>
          </p:nvPr>
        </p:nvSpPr>
        <p:spPr>
          <a:xfrm>
            <a:off x="677159" y="4527448"/>
            <a:ext cx="8594429" cy="15139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39"/>
              <a:buNone/>
              <a:defRPr sz="1799">
                <a:solidFill>
                  <a:srgbClr val="7F7F7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39"/>
              <a:buNone/>
              <a:defRPr sz="1799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19" name="Google Shape;119;p37"/>
          <p:cNvSpPr txBox="1"/>
          <p:nvPr>
            <p:ph idx="10" type="dt"/>
          </p:nvPr>
        </p:nvSpPr>
        <p:spPr>
          <a:xfrm>
            <a:off x="7203257" y="6041363"/>
            <a:ext cx="91170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37"/>
          <p:cNvSpPr txBox="1"/>
          <p:nvPr>
            <p:ph idx="11" type="ftr"/>
          </p:nvPr>
        </p:nvSpPr>
        <p:spPr>
          <a:xfrm>
            <a:off x="677158" y="6041363"/>
            <a:ext cx="629597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37"/>
          <p:cNvSpPr txBox="1"/>
          <p:nvPr>
            <p:ph idx="12" type="sldNum"/>
          </p:nvPr>
        </p:nvSpPr>
        <p:spPr>
          <a:xfrm>
            <a:off x="8588426" y="6041363"/>
            <a:ext cx="68316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  <p:sp>
        <p:nvSpPr>
          <p:cNvPr id="122" name="Google Shape;122;p37"/>
          <p:cNvSpPr txBox="1"/>
          <p:nvPr/>
        </p:nvSpPr>
        <p:spPr>
          <a:xfrm>
            <a:off x="541729" y="790378"/>
            <a:ext cx="609441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00" spcFirstLastPara="1" rIns="9140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7998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23" name="Google Shape;123;p37"/>
          <p:cNvSpPr txBox="1"/>
          <p:nvPr/>
        </p:nvSpPr>
        <p:spPr>
          <a:xfrm>
            <a:off x="8890695" y="2886556"/>
            <a:ext cx="609441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00" spcFirstLastPara="1" rIns="9140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7998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adero o falso">
  <p:cSld name="Verdadero o falso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8"/>
          <p:cNvSpPr txBox="1"/>
          <p:nvPr>
            <p:ph type="title"/>
          </p:nvPr>
        </p:nvSpPr>
        <p:spPr>
          <a:xfrm>
            <a:off x="685621" y="609600"/>
            <a:ext cx="8585966" cy="302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399"/>
              <a:buFont typeface="Trebuchet MS"/>
              <a:buNone/>
              <a:defRPr b="0" sz="4399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38"/>
          <p:cNvSpPr txBox="1"/>
          <p:nvPr>
            <p:ph idx="1" type="body"/>
          </p:nvPr>
        </p:nvSpPr>
        <p:spPr>
          <a:xfrm>
            <a:off x="677156" y="4013200"/>
            <a:ext cx="8594430" cy="5142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19"/>
              <a:buFont typeface="Trebuchet MS"/>
              <a:buNone/>
              <a:defRPr sz="2399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27" name="Google Shape;127;p38"/>
          <p:cNvSpPr txBox="1"/>
          <p:nvPr>
            <p:ph idx="2" type="body"/>
          </p:nvPr>
        </p:nvSpPr>
        <p:spPr>
          <a:xfrm>
            <a:off x="677159" y="4527448"/>
            <a:ext cx="8594429" cy="15139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39"/>
              <a:buNone/>
              <a:defRPr sz="1799">
                <a:solidFill>
                  <a:srgbClr val="7F7F7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39"/>
              <a:buNone/>
              <a:defRPr sz="1799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28" name="Google Shape;128;p38"/>
          <p:cNvSpPr txBox="1"/>
          <p:nvPr>
            <p:ph idx="10" type="dt"/>
          </p:nvPr>
        </p:nvSpPr>
        <p:spPr>
          <a:xfrm>
            <a:off x="7203257" y="6041363"/>
            <a:ext cx="91170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38"/>
          <p:cNvSpPr txBox="1"/>
          <p:nvPr>
            <p:ph idx="11" type="ftr"/>
          </p:nvPr>
        </p:nvSpPr>
        <p:spPr>
          <a:xfrm>
            <a:off x="677158" y="6041363"/>
            <a:ext cx="629597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38"/>
          <p:cNvSpPr txBox="1"/>
          <p:nvPr>
            <p:ph idx="12" type="sldNum"/>
          </p:nvPr>
        </p:nvSpPr>
        <p:spPr>
          <a:xfrm>
            <a:off x="8588426" y="6041363"/>
            <a:ext cx="68316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" type="vertTx">
  <p:cSld name="VERTICAL_TEXT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9"/>
          <p:cNvSpPr txBox="1"/>
          <p:nvPr>
            <p:ph type="title"/>
          </p:nvPr>
        </p:nvSpPr>
        <p:spPr>
          <a:xfrm>
            <a:off x="677158" y="609600"/>
            <a:ext cx="8594429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39"/>
          <p:cNvSpPr txBox="1"/>
          <p:nvPr>
            <p:ph idx="1" type="body"/>
          </p:nvPr>
        </p:nvSpPr>
        <p:spPr>
          <a:xfrm rot="5400000">
            <a:off x="3033986" y="-196238"/>
            <a:ext cx="3880773" cy="85944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34" name="Google Shape;134;p39"/>
          <p:cNvSpPr txBox="1"/>
          <p:nvPr>
            <p:ph idx="10" type="dt"/>
          </p:nvPr>
        </p:nvSpPr>
        <p:spPr>
          <a:xfrm>
            <a:off x="7203257" y="6041363"/>
            <a:ext cx="91170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39"/>
          <p:cNvSpPr txBox="1"/>
          <p:nvPr>
            <p:ph idx="11" type="ftr"/>
          </p:nvPr>
        </p:nvSpPr>
        <p:spPr>
          <a:xfrm>
            <a:off x="677158" y="6041363"/>
            <a:ext cx="629597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39"/>
          <p:cNvSpPr txBox="1"/>
          <p:nvPr>
            <p:ph idx="12" type="sldNum"/>
          </p:nvPr>
        </p:nvSpPr>
        <p:spPr>
          <a:xfrm>
            <a:off x="8588426" y="6041363"/>
            <a:ext cx="68316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y texto" type="vertTitleAndTx">
  <p:cSld name="VERTICAL_TITLE_AND_VERTICAL_TEXT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40"/>
          <p:cNvSpPr txBox="1"/>
          <p:nvPr>
            <p:ph type="title"/>
          </p:nvPr>
        </p:nvSpPr>
        <p:spPr>
          <a:xfrm rot="5400000">
            <a:off x="5992075" y="2583124"/>
            <a:ext cx="5251451" cy="1304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40"/>
          <p:cNvSpPr txBox="1"/>
          <p:nvPr>
            <p:ph idx="1" type="body"/>
          </p:nvPr>
        </p:nvSpPr>
        <p:spPr>
          <a:xfrm rot="5400000">
            <a:off x="1580589" y="-293831"/>
            <a:ext cx="5251450" cy="70583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40" name="Google Shape;140;p40"/>
          <p:cNvSpPr txBox="1"/>
          <p:nvPr>
            <p:ph idx="10" type="dt"/>
          </p:nvPr>
        </p:nvSpPr>
        <p:spPr>
          <a:xfrm>
            <a:off x="7203257" y="6041363"/>
            <a:ext cx="91170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" name="Google Shape;141;p40"/>
          <p:cNvSpPr txBox="1"/>
          <p:nvPr>
            <p:ph idx="11" type="ftr"/>
          </p:nvPr>
        </p:nvSpPr>
        <p:spPr>
          <a:xfrm>
            <a:off x="677158" y="6041363"/>
            <a:ext cx="629597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40"/>
          <p:cNvSpPr txBox="1"/>
          <p:nvPr>
            <p:ph idx="12" type="sldNum"/>
          </p:nvPr>
        </p:nvSpPr>
        <p:spPr>
          <a:xfrm>
            <a:off x="8588426" y="6041363"/>
            <a:ext cx="68316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el título" type="titleOnly">
  <p:cSld name="TITLE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6"/>
          <p:cNvSpPr txBox="1"/>
          <p:nvPr>
            <p:ph type="title"/>
          </p:nvPr>
        </p:nvSpPr>
        <p:spPr>
          <a:xfrm>
            <a:off x="677158" y="609600"/>
            <a:ext cx="8594429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26"/>
          <p:cNvSpPr txBox="1"/>
          <p:nvPr>
            <p:ph idx="10" type="dt"/>
          </p:nvPr>
        </p:nvSpPr>
        <p:spPr>
          <a:xfrm>
            <a:off x="7203257" y="6041363"/>
            <a:ext cx="91170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26"/>
          <p:cNvSpPr txBox="1"/>
          <p:nvPr>
            <p:ph idx="11" type="ftr"/>
          </p:nvPr>
        </p:nvSpPr>
        <p:spPr>
          <a:xfrm>
            <a:off x="677158" y="6041363"/>
            <a:ext cx="629597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6"/>
          <p:cNvSpPr txBox="1"/>
          <p:nvPr>
            <p:ph idx="12" type="sldNum"/>
          </p:nvPr>
        </p:nvSpPr>
        <p:spPr>
          <a:xfrm>
            <a:off x="8588426" y="6041363"/>
            <a:ext cx="68316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7"/>
          <p:cNvSpPr txBox="1"/>
          <p:nvPr>
            <p:ph type="title"/>
          </p:nvPr>
        </p:nvSpPr>
        <p:spPr>
          <a:xfrm>
            <a:off x="677158" y="609600"/>
            <a:ext cx="8594429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99"/>
              <a:buFont typeface="Trebuchet MS"/>
              <a:buNone/>
              <a:defRPr sz="3599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27"/>
          <p:cNvSpPr txBox="1"/>
          <p:nvPr>
            <p:ph idx="1" type="body"/>
          </p:nvPr>
        </p:nvSpPr>
        <p:spPr>
          <a:xfrm>
            <a:off x="677158" y="2160590"/>
            <a:ext cx="8594429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51" name="Google Shape;51;p27"/>
          <p:cNvSpPr txBox="1"/>
          <p:nvPr>
            <p:ph idx="10" type="dt"/>
          </p:nvPr>
        </p:nvSpPr>
        <p:spPr>
          <a:xfrm>
            <a:off x="7203257" y="6041363"/>
            <a:ext cx="91170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7"/>
          <p:cNvSpPr txBox="1"/>
          <p:nvPr>
            <p:ph idx="11" type="ftr"/>
          </p:nvPr>
        </p:nvSpPr>
        <p:spPr>
          <a:xfrm>
            <a:off x="677158" y="6041363"/>
            <a:ext cx="629597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7"/>
          <p:cNvSpPr txBox="1"/>
          <p:nvPr>
            <p:ph idx="12" type="sldNum"/>
          </p:nvPr>
        </p:nvSpPr>
        <p:spPr>
          <a:xfrm>
            <a:off x="8588426" y="6041363"/>
            <a:ext cx="68316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 type="secHead">
  <p:cSld name="SECTION_HEADER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8"/>
          <p:cNvSpPr txBox="1"/>
          <p:nvPr>
            <p:ph type="title"/>
          </p:nvPr>
        </p:nvSpPr>
        <p:spPr>
          <a:xfrm>
            <a:off x="677159" y="2700868"/>
            <a:ext cx="8594429" cy="18265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999"/>
              <a:buFont typeface="Trebuchet MS"/>
              <a:buNone/>
              <a:defRPr b="0" sz="3999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8"/>
          <p:cNvSpPr txBox="1"/>
          <p:nvPr>
            <p:ph idx="1" type="body"/>
          </p:nvPr>
        </p:nvSpPr>
        <p:spPr>
          <a:xfrm>
            <a:off x="677159" y="4527448"/>
            <a:ext cx="8594429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599"/>
              <a:buNone/>
              <a:defRPr sz="1999">
                <a:solidFill>
                  <a:srgbClr val="7F7F7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39"/>
              <a:buNone/>
              <a:defRPr sz="1799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57" name="Google Shape;57;p28"/>
          <p:cNvSpPr txBox="1"/>
          <p:nvPr>
            <p:ph idx="10" type="dt"/>
          </p:nvPr>
        </p:nvSpPr>
        <p:spPr>
          <a:xfrm>
            <a:off x="7203257" y="6041363"/>
            <a:ext cx="91170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28"/>
          <p:cNvSpPr txBox="1"/>
          <p:nvPr>
            <p:ph idx="11" type="ftr"/>
          </p:nvPr>
        </p:nvSpPr>
        <p:spPr>
          <a:xfrm>
            <a:off x="677158" y="6041363"/>
            <a:ext cx="629597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8"/>
          <p:cNvSpPr txBox="1"/>
          <p:nvPr>
            <p:ph idx="12" type="sldNum"/>
          </p:nvPr>
        </p:nvSpPr>
        <p:spPr>
          <a:xfrm>
            <a:off x="8588426" y="6041363"/>
            <a:ext cx="68316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 type="twoObj">
  <p:cSld name="TWO_OBJECTS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9"/>
          <p:cNvSpPr txBox="1"/>
          <p:nvPr>
            <p:ph type="title"/>
          </p:nvPr>
        </p:nvSpPr>
        <p:spPr>
          <a:xfrm>
            <a:off x="677158" y="609600"/>
            <a:ext cx="8594429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29"/>
          <p:cNvSpPr txBox="1"/>
          <p:nvPr>
            <p:ph idx="1" type="body"/>
          </p:nvPr>
        </p:nvSpPr>
        <p:spPr>
          <a:xfrm>
            <a:off x="677158" y="2160589"/>
            <a:ext cx="4182945" cy="38807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63" name="Google Shape;63;p29"/>
          <p:cNvSpPr txBox="1"/>
          <p:nvPr>
            <p:ph idx="2" type="body"/>
          </p:nvPr>
        </p:nvSpPr>
        <p:spPr>
          <a:xfrm>
            <a:off x="5088645" y="2160590"/>
            <a:ext cx="4182944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64" name="Google Shape;64;p29"/>
          <p:cNvSpPr txBox="1"/>
          <p:nvPr>
            <p:ph idx="10" type="dt"/>
          </p:nvPr>
        </p:nvSpPr>
        <p:spPr>
          <a:xfrm>
            <a:off x="7203257" y="6041363"/>
            <a:ext cx="91170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29"/>
          <p:cNvSpPr txBox="1"/>
          <p:nvPr>
            <p:ph idx="11" type="ftr"/>
          </p:nvPr>
        </p:nvSpPr>
        <p:spPr>
          <a:xfrm>
            <a:off x="677158" y="6041363"/>
            <a:ext cx="629597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9"/>
          <p:cNvSpPr txBox="1"/>
          <p:nvPr>
            <p:ph idx="12" type="sldNum"/>
          </p:nvPr>
        </p:nvSpPr>
        <p:spPr>
          <a:xfrm>
            <a:off x="8588426" y="6041363"/>
            <a:ext cx="68316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 type="twoTxTwoObj">
  <p:cSld name="TWO_OBJECTS_WITH_TEXT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0"/>
          <p:cNvSpPr txBox="1"/>
          <p:nvPr>
            <p:ph type="title"/>
          </p:nvPr>
        </p:nvSpPr>
        <p:spPr>
          <a:xfrm>
            <a:off x="677158" y="609600"/>
            <a:ext cx="8594429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99"/>
              <a:buFont typeface="Trebuchet MS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30"/>
          <p:cNvSpPr txBox="1"/>
          <p:nvPr>
            <p:ph idx="1" type="body"/>
          </p:nvPr>
        </p:nvSpPr>
        <p:spPr>
          <a:xfrm>
            <a:off x="675570" y="2160983"/>
            <a:ext cx="4184533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19"/>
              <a:buNone/>
              <a:defRPr b="0" sz="2399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599"/>
              <a:buNone/>
              <a:defRPr b="1" sz="1999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39"/>
              <a:buNone/>
              <a:defRPr b="1" sz="1799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70" name="Google Shape;70;p30"/>
          <p:cNvSpPr txBox="1"/>
          <p:nvPr>
            <p:ph idx="2" type="body"/>
          </p:nvPr>
        </p:nvSpPr>
        <p:spPr>
          <a:xfrm>
            <a:off x="675570" y="2737246"/>
            <a:ext cx="4184533" cy="33041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71" name="Google Shape;71;p30"/>
          <p:cNvSpPr txBox="1"/>
          <p:nvPr>
            <p:ph idx="3" type="body"/>
          </p:nvPr>
        </p:nvSpPr>
        <p:spPr>
          <a:xfrm>
            <a:off x="5087058" y="2160983"/>
            <a:ext cx="4184528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19"/>
              <a:buNone/>
              <a:defRPr b="0" sz="2399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599"/>
              <a:buNone/>
              <a:defRPr b="1" sz="1999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39"/>
              <a:buNone/>
              <a:defRPr b="1" sz="1799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72" name="Google Shape;72;p30"/>
          <p:cNvSpPr txBox="1"/>
          <p:nvPr>
            <p:ph idx="4" type="body"/>
          </p:nvPr>
        </p:nvSpPr>
        <p:spPr>
          <a:xfrm>
            <a:off x="5087059" y="2737246"/>
            <a:ext cx="4184527" cy="33041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73" name="Google Shape;73;p30"/>
          <p:cNvSpPr txBox="1"/>
          <p:nvPr>
            <p:ph idx="10" type="dt"/>
          </p:nvPr>
        </p:nvSpPr>
        <p:spPr>
          <a:xfrm>
            <a:off x="7203257" y="6041363"/>
            <a:ext cx="91170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30"/>
          <p:cNvSpPr txBox="1"/>
          <p:nvPr>
            <p:ph idx="11" type="ftr"/>
          </p:nvPr>
        </p:nvSpPr>
        <p:spPr>
          <a:xfrm>
            <a:off x="677158" y="6041363"/>
            <a:ext cx="629597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30"/>
          <p:cNvSpPr txBox="1"/>
          <p:nvPr>
            <p:ph idx="12" type="sldNum"/>
          </p:nvPr>
        </p:nvSpPr>
        <p:spPr>
          <a:xfrm>
            <a:off x="8588426" y="6041363"/>
            <a:ext cx="68316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31"/>
          <p:cNvSpPr txBox="1"/>
          <p:nvPr>
            <p:ph idx="10" type="dt"/>
          </p:nvPr>
        </p:nvSpPr>
        <p:spPr>
          <a:xfrm>
            <a:off x="7203257" y="6041363"/>
            <a:ext cx="91170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31"/>
          <p:cNvSpPr txBox="1"/>
          <p:nvPr>
            <p:ph idx="11" type="ftr"/>
          </p:nvPr>
        </p:nvSpPr>
        <p:spPr>
          <a:xfrm>
            <a:off x="677158" y="6041363"/>
            <a:ext cx="629597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31"/>
          <p:cNvSpPr txBox="1"/>
          <p:nvPr>
            <p:ph idx="12" type="sldNum"/>
          </p:nvPr>
        </p:nvSpPr>
        <p:spPr>
          <a:xfrm>
            <a:off x="8588426" y="6041363"/>
            <a:ext cx="68316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 type="objTx">
  <p:cSld name="OBJECT_WITH_CAPTION_TEXT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2"/>
          <p:cNvSpPr txBox="1"/>
          <p:nvPr>
            <p:ph type="title"/>
          </p:nvPr>
        </p:nvSpPr>
        <p:spPr>
          <a:xfrm>
            <a:off x="677158" y="1498604"/>
            <a:ext cx="3853524" cy="127846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99"/>
              <a:buFont typeface="Trebuchet MS"/>
              <a:buNone/>
              <a:defRPr sz="1999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32"/>
          <p:cNvSpPr txBox="1"/>
          <p:nvPr>
            <p:ph idx="1" type="body"/>
          </p:nvPr>
        </p:nvSpPr>
        <p:spPr>
          <a:xfrm>
            <a:off x="4759222" y="514925"/>
            <a:ext cx="4512366" cy="5526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83" name="Google Shape;83;p32"/>
          <p:cNvSpPr txBox="1"/>
          <p:nvPr>
            <p:ph idx="2" type="body"/>
          </p:nvPr>
        </p:nvSpPr>
        <p:spPr>
          <a:xfrm>
            <a:off x="677158" y="2777069"/>
            <a:ext cx="3853524" cy="25844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9pPr>
          </a:lstStyle>
          <a:p/>
        </p:txBody>
      </p:sp>
      <p:sp>
        <p:nvSpPr>
          <p:cNvPr id="84" name="Google Shape;84;p32"/>
          <p:cNvSpPr txBox="1"/>
          <p:nvPr>
            <p:ph idx="10" type="dt"/>
          </p:nvPr>
        </p:nvSpPr>
        <p:spPr>
          <a:xfrm>
            <a:off x="7203257" y="6041363"/>
            <a:ext cx="91170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32"/>
          <p:cNvSpPr txBox="1"/>
          <p:nvPr>
            <p:ph idx="11" type="ftr"/>
          </p:nvPr>
        </p:nvSpPr>
        <p:spPr>
          <a:xfrm>
            <a:off x="677158" y="6041363"/>
            <a:ext cx="629597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32"/>
          <p:cNvSpPr txBox="1"/>
          <p:nvPr>
            <p:ph idx="12" type="sldNum"/>
          </p:nvPr>
        </p:nvSpPr>
        <p:spPr>
          <a:xfrm>
            <a:off x="8588426" y="6041363"/>
            <a:ext cx="68316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 type="picTx">
  <p:cSld name="PICTURE_WITH_CAPTION_TEXT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33"/>
          <p:cNvSpPr txBox="1"/>
          <p:nvPr>
            <p:ph type="title"/>
          </p:nvPr>
        </p:nvSpPr>
        <p:spPr>
          <a:xfrm>
            <a:off x="677158" y="4800600"/>
            <a:ext cx="8594428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399"/>
              <a:buFont typeface="Trebuchet MS"/>
              <a:buNone/>
              <a:defRPr b="0" sz="2399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33"/>
          <p:cNvSpPr/>
          <p:nvPr>
            <p:ph idx="2" type="pic"/>
          </p:nvPr>
        </p:nvSpPr>
        <p:spPr>
          <a:xfrm>
            <a:off x="677158" y="609600"/>
            <a:ext cx="8594429" cy="3845718"/>
          </a:xfrm>
          <a:prstGeom prst="rect">
            <a:avLst/>
          </a:prstGeom>
          <a:noFill/>
          <a:ln>
            <a:noFill/>
          </a:ln>
        </p:spPr>
      </p:sp>
      <p:sp>
        <p:nvSpPr>
          <p:cNvPr id="90" name="Google Shape;90;p33"/>
          <p:cNvSpPr txBox="1"/>
          <p:nvPr>
            <p:ph idx="1" type="body"/>
          </p:nvPr>
        </p:nvSpPr>
        <p:spPr>
          <a:xfrm>
            <a:off x="677158" y="5367338"/>
            <a:ext cx="8594428" cy="6740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91" name="Google Shape;91;p33"/>
          <p:cNvSpPr txBox="1"/>
          <p:nvPr>
            <p:ph idx="10" type="dt"/>
          </p:nvPr>
        </p:nvSpPr>
        <p:spPr>
          <a:xfrm>
            <a:off x="7203257" y="6041363"/>
            <a:ext cx="91170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33"/>
          <p:cNvSpPr txBox="1"/>
          <p:nvPr>
            <p:ph idx="11" type="ftr"/>
          </p:nvPr>
        </p:nvSpPr>
        <p:spPr>
          <a:xfrm>
            <a:off x="677158" y="6041363"/>
            <a:ext cx="629597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33"/>
          <p:cNvSpPr txBox="1"/>
          <p:nvPr>
            <p:ph idx="12" type="sldNum"/>
          </p:nvPr>
        </p:nvSpPr>
        <p:spPr>
          <a:xfrm>
            <a:off x="8588426" y="6041363"/>
            <a:ext cx="68316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theme" Target="../theme/theme2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4"/>
          <p:cNvGrpSpPr/>
          <p:nvPr/>
        </p:nvGrpSpPr>
        <p:grpSpPr>
          <a:xfrm>
            <a:off x="0" y="-8467"/>
            <a:ext cx="12188825" cy="6866467"/>
            <a:chOff x="0" y="-8467"/>
            <a:chExt cx="12192000" cy="6866467"/>
          </a:xfrm>
        </p:grpSpPr>
        <p:cxnSp>
          <p:nvCxnSpPr>
            <p:cNvPr id="11" name="Google Shape;11;p24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cap="flat" cmpd="sng" w="9525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2" name="Google Shape;12;p24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cap="flat" cmpd="sng" w="9525">
              <a:solidFill>
                <a:srgbClr val="D8D8D8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3" name="Google Shape;13;p24"/>
            <p:cNvSpPr/>
            <p:nvPr/>
          </p:nvSpPr>
          <p:spPr>
            <a:xfrm>
              <a:off x="9181476" y="-8467"/>
              <a:ext cx="3007349" cy="6866467"/>
            </a:xfrm>
            <a:custGeom>
              <a:rect b="b" l="l" r="r" t="t"/>
              <a:pathLst>
                <a:path extrusionOk="0" h="6866467" w="3007349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9803"/>
              </a:schemeClr>
            </a:solidFill>
            <a:ln>
              <a:noFill/>
            </a:ln>
          </p:spPr>
        </p:sp>
        <p:sp>
          <p:nvSpPr>
            <p:cNvPr id="14" name="Google Shape;14;p24"/>
            <p:cNvSpPr/>
            <p:nvPr/>
          </p:nvSpPr>
          <p:spPr>
            <a:xfrm>
              <a:off x="9603442" y="-8467"/>
              <a:ext cx="2588558" cy="6866467"/>
            </a:xfrm>
            <a:custGeom>
              <a:rect b="b" l="l" r="r" t="t"/>
              <a:pathLst>
                <a:path extrusionOk="0" h="6866467" w="2573311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15" name="Google Shape;15;p24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fmla="val 100000" name="adj"/>
              </a:avLst>
            </a:prstGeom>
            <a:solidFill>
              <a:schemeClr val="accent2">
                <a:alpha val="71764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24"/>
            <p:cNvSpPr/>
            <p:nvPr/>
          </p:nvSpPr>
          <p:spPr>
            <a:xfrm>
              <a:off x="9334500" y="-8467"/>
              <a:ext cx="2854326" cy="6866467"/>
            </a:xfrm>
            <a:custGeom>
              <a:rect b="b" l="l" r="r" t="t"/>
              <a:pathLst>
                <a:path extrusionOk="0" h="6866467" w="2858013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8">
                <a:alpha val="69803"/>
              </a:srgbClr>
            </a:solidFill>
            <a:ln>
              <a:noFill/>
            </a:ln>
          </p:spPr>
        </p:sp>
        <p:sp>
          <p:nvSpPr>
            <p:cNvPr id="17" name="Google Shape;17;p24"/>
            <p:cNvSpPr/>
            <p:nvPr/>
          </p:nvSpPr>
          <p:spPr>
            <a:xfrm>
              <a:off x="10898730" y="-8467"/>
              <a:ext cx="1290094" cy="6866467"/>
            </a:xfrm>
            <a:custGeom>
              <a:rect b="b" l="l" r="r" t="t"/>
              <a:pathLst>
                <a:path extrusionOk="0" h="6858000" w="1290094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BFE471">
                <a:alpha val="69803"/>
              </a:srgbClr>
            </a:solidFill>
            <a:ln>
              <a:noFill/>
            </a:ln>
          </p:spPr>
        </p:sp>
        <p:sp>
          <p:nvSpPr>
            <p:cNvPr id="18" name="Google Shape;18;p24"/>
            <p:cNvSpPr/>
            <p:nvPr/>
          </p:nvSpPr>
          <p:spPr>
            <a:xfrm>
              <a:off x="10938999" y="-8467"/>
              <a:ext cx="1249825" cy="6866467"/>
            </a:xfrm>
            <a:custGeom>
              <a:rect b="b" l="l" r="r" t="t"/>
              <a:pathLst>
                <a:path extrusionOk="0" h="6858000" w="1249825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705"/>
              </a:schemeClr>
            </a:solidFill>
            <a:ln>
              <a:noFill/>
            </a:ln>
          </p:spPr>
        </p:sp>
        <p:sp>
          <p:nvSpPr>
            <p:cNvPr id="19" name="Google Shape;19;p24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fmla="val 100000" name="adj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24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fmla="val 0" name="adj"/>
              </a:avLst>
            </a:prstGeom>
            <a:solidFill>
              <a:schemeClr val="accent1">
                <a:alpha val="84705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" name="Google Shape;21;p24"/>
          <p:cNvSpPr txBox="1"/>
          <p:nvPr>
            <p:ph type="title"/>
          </p:nvPr>
        </p:nvSpPr>
        <p:spPr>
          <a:xfrm>
            <a:off x="677158" y="609600"/>
            <a:ext cx="8594429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99"/>
              <a:buFont typeface="Trebuchet MS"/>
              <a:buNone/>
              <a:defRPr b="0" i="0" sz="3599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2" name="Google Shape;22;p24"/>
          <p:cNvSpPr txBox="1"/>
          <p:nvPr>
            <p:ph idx="1" type="body"/>
          </p:nvPr>
        </p:nvSpPr>
        <p:spPr>
          <a:xfrm>
            <a:off x="677158" y="2160590"/>
            <a:ext cx="8594429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19989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39"/>
              <a:buFont typeface="Noto Sans Symbols"/>
              <a:buChar char="►"/>
              <a:defRPr b="0" i="0" sz="1799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0988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►"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99719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8956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8956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8956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8956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89559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89559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3" name="Google Shape;23;p24"/>
          <p:cNvSpPr txBox="1"/>
          <p:nvPr>
            <p:ph idx="10" type="dt"/>
          </p:nvPr>
        </p:nvSpPr>
        <p:spPr>
          <a:xfrm>
            <a:off x="7203257" y="6041363"/>
            <a:ext cx="91170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4" name="Google Shape;24;p24"/>
          <p:cNvSpPr txBox="1"/>
          <p:nvPr>
            <p:ph idx="11" type="ftr"/>
          </p:nvPr>
        </p:nvSpPr>
        <p:spPr>
          <a:xfrm>
            <a:off x="677158" y="6041363"/>
            <a:ext cx="629597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5" name="Google Shape;25;p24"/>
          <p:cNvSpPr txBox="1"/>
          <p:nvPr>
            <p:ph idx="12" type="sldNum"/>
          </p:nvPr>
        </p:nvSpPr>
        <p:spPr>
          <a:xfrm>
            <a:off x="8588426" y="6041363"/>
            <a:ext cx="68316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2160">
          <p15:clr>
            <a:srgbClr val="F26B43"/>
          </p15:clr>
        </p15:guide>
        <p15:guide id="2" pos="383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1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2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2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4.jpg"/><Relationship Id="rId4" Type="http://schemas.openxmlformats.org/officeDocument/2006/relationships/image" Target="../media/image16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4" Type="http://schemas.openxmlformats.org/officeDocument/2006/relationships/image" Target="../media/image3.jpg"/><Relationship Id="rId5" Type="http://schemas.openxmlformats.org/officeDocument/2006/relationships/image" Target="../media/image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"/>
          <p:cNvSpPr txBox="1"/>
          <p:nvPr>
            <p:ph type="ctrTitle"/>
          </p:nvPr>
        </p:nvSpPr>
        <p:spPr>
          <a:xfrm>
            <a:off x="1506675" y="2404534"/>
            <a:ext cx="7764913" cy="164630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300"/>
              <a:buFont typeface="Trebuchet MS"/>
              <a:buNone/>
            </a:pPr>
            <a:r>
              <a:rPr lang="es-AR"/>
              <a:t>Manejo de la calculadora</a:t>
            </a:r>
            <a:endParaRPr/>
          </a:p>
        </p:txBody>
      </p:sp>
      <p:sp>
        <p:nvSpPr>
          <p:cNvPr id="149" name="Google Shape;149;p1"/>
          <p:cNvSpPr txBox="1"/>
          <p:nvPr>
            <p:ph idx="1" type="subTitle"/>
          </p:nvPr>
        </p:nvSpPr>
        <p:spPr>
          <a:xfrm>
            <a:off x="1506675" y="4050834"/>
            <a:ext cx="7764913" cy="10968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SzPts val="1360"/>
              <a:buNone/>
            </a:pPr>
            <a:r>
              <a:rPr lang="es-AR"/>
              <a:t>Sistema de tutorías 2025</a:t>
            </a:r>
            <a:endParaRPr/>
          </a:p>
        </p:txBody>
      </p:sp>
      <p:pic>
        <p:nvPicPr>
          <p:cNvPr id="150" name="Google Shape;150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25176" y="3906974"/>
            <a:ext cx="4469236" cy="18370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0"/>
          <p:cNvSpPr txBox="1"/>
          <p:nvPr>
            <p:ph type="title"/>
          </p:nvPr>
        </p:nvSpPr>
        <p:spPr>
          <a:xfrm>
            <a:off x="677158" y="609600"/>
            <a:ext cx="8594429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Trebuchet MS"/>
              <a:buNone/>
            </a:pPr>
            <a:r>
              <a:rPr lang="es-AR"/>
              <a:t>Guardar valores:</a:t>
            </a:r>
            <a:endParaRPr/>
          </a:p>
        </p:txBody>
      </p:sp>
      <p:sp>
        <p:nvSpPr>
          <p:cNvPr id="237" name="Google Shape;237;p10"/>
          <p:cNvSpPr txBox="1"/>
          <p:nvPr>
            <p:ph idx="1" type="body"/>
          </p:nvPr>
        </p:nvSpPr>
        <p:spPr>
          <a:xfrm>
            <a:off x="5446340" y="1472027"/>
            <a:ext cx="5976664" cy="44622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797" lvl="0" marL="342797" rtl="0" algn="l">
              <a:spcBef>
                <a:spcPts val="0"/>
              </a:spcBef>
              <a:spcAft>
                <a:spcPts val="0"/>
              </a:spcAft>
              <a:buSzPts val="1360"/>
              <a:buChar char="►"/>
            </a:pPr>
            <a:r>
              <a:rPr lang="es-AR"/>
              <a:t>Notar que en parte superior del display figura una M, esto nos dice que en la memoria tiene algún valor guardado.</a:t>
            </a:r>
            <a:endParaRPr/>
          </a:p>
        </p:txBody>
      </p:sp>
      <p:sp>
        <p:nvSpPr>
          <p:cNvPr descr="Resultado de imagen para calculadora casio fx 82" id="238" name="Google Shape;238;p10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39" name="Google Shape;239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5820" y="1477555"/>
            <a:ext cx="4762500" cy="476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1"/>
          <p:cNvSpPr txBox="1"/>
          <p:nvPr>
            <p:ph type="title"/>
          </p:nvPr>
        </p:nvSpPr>
        <p:spPr>
          <a:xfrm>
            <a:off x="677158" y="609600"/>
            <a:ext cx="8594429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Trebuchet MS"/>
              <a:buNone/>
            </a:pPr>
            <a:r>
              <a:rPr lang="es-AR"/>
              <a:t>Guardar valores:</a:t>
            </a:r>
            <a:endParaRPr/>
          </a:p>
        </p:txBody>
      </p:sp>
      <p:sp>
        <p:nvSpPr>
          <p:cNvPr id="246" name="Google Shape;246;p11"/>
          <p:cNvSpPr txBox="1"/>
          <p:nvPr>
            <p:ph idx="1" type="body"/>
          </p:nvPr>
        </p:nvSpPr>
        <p:spPr>
          <a:xfrm>
            <a:off x="5446340" y="1472027"/>
            <a:ext cx="5976664" cy="4462272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2046" l="-1324" r="0" t="-1912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797" lvl="0" marL="342797" rtl="0" algn="l">
              <a:spcBef>
                <a:spcPts val="0"/>
              </a:spcBef>
              <a:spcAft>
                <a:spcPts val="0"/>
              </a:spcAft>
              <a:buSzPts val="1360"/>
              <a:buChar char="►"/>
            </a:pPr>
            <a:r>
              <a:rPr lang="es-AR"/>
              <a:t> </a:t>
            </a:r>
            <a:endParaRPr/>
          </a:p>
        </p:txBody>
      </p:sp>
      <p:sp>
        <p:nvSpPr>
          <p:cNvPr descr="Resultado de imagen para calculadora casio fx 82" id="247" name="Google Shape;247;p11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48" name="Google Shape;248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5820" y="1477555"/>
            <a:ext cx="4762500" cy="476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2"/>
          <p:cNvSpPr txBox="1"/>
          <p:nvPr>
            <p:ph type="title"/>
          </p:nvPr>
        </p:nvSpPr>
        <p:spPr>
          <a:xfrm>
            <a:off x="677158" y="609600"/>
            <a:ext cx="8594429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Trebuchet MS"/>
              <a:buNone/>
            </a:pPr>
            <a:r>
              <a:rPr lang="es-AR"/>
              <a:t>Guardar valores:</a:t>
            </a:r>
            <a:endParaRPr/>
          </a:p>
        </p:txBody>
      </p:sp>
      <p:sp>
        <p:nvSpPr>
          <p:cNvPr id="255" name="Google Shape;255;p12"/>
          <p:cNvSpPr txBox="1"/>
          <p:nvPr>
            <p:ph idx="1" type="body"/>
          </p:nvPr>
        </p:nvSpPr>
        <p:spPr>
          <a:xfrm>
            <a:off x="5446340" y="1472027"/>
            <a:ext cx="5976664" cy="44622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797" lvl="0" marL="342797" rtl="0" algn="l">
              <a:spcBef>
                <a:spcPts val="0"/>
              </a:spcBef>
              <a:spcAft>
                <a:spcPts val="0"/>
              </a:spcAft>
              <a:buSzPts val="1360"/>
              <a:buChar char="►"/>
            </a:pPr>
            <a:r>
              <a:rPr lang="es-AR"/>
              <a:t>Como borrar los valores almacenados?</a:t>
            </a:r>
            <a:endParaRPr/>
          </a:p>
          <a:p>
            <a:pPr indent="-342797" lvl="0" marL="342797" rtl="0" algn="l">
              <a:spcBef>
                <a:spcPts val="1000"/>
              </a:spcBef>
              <a:spcAft>
                <a:spcPts val="0"/>
              </a:spcAft>
              <a:buSzPts val="1360"/>
              <a:buChar char="►"/>
            </a:pPr>
            <a:r>
              <a:rPr lang="es-AR"/>
              <a:t>Forma incorrecta: Sobrescribir los valores</a:t>
            </a:r>
            <a:endParaRPr/>
          </a:p>
          <a:p>
            <a:pPr indent="-342797" lvl="0" marL="342797" rtl="0" algn="l">
              <a:spcBef>
                <a:spcPts val="1000"/>
              </a:spcBef>
              <a:spcAft>
                <a:spcPts val="0"/>
              </a:spcAft>
              <a:buSzPts val="1360"/>
              <a:buChar char="►"/>
            </a:pPr>
            <a:r>
              <a:rPr lang="es-AR"/>
              <a:t>Forma correcta: Limpieza de memoria.</a:t>
            </a:r>
            <a:endParaRPr/>
          </a:p>
          <a:p>
            <a:pPr indent="-342797" lvl="0" marL="342797" rtl="0" algn="l">
              <a:spcBef>
                <a:spcPts val="1000"/>
              </a:spcBef>
              <a:spcAft>
                <a:spcPts val="0"/>
              </a:spcAft>
              <a:buSzPts val="1360"/>
              <a:buChar char="►"/>
            </a:pPr>
            <a:r>
              <a:rPr lang="es-AR">
                <a:solidFill>
                  <a:srgbClr val="FFC000"/>
                </a:solidFill>
              </a:rPr>
              <a:t>SHIFT</a:t>
            </a:r>
            <a:r>
              <a:rPr lang="es-AR"/>
              <a:t>+</a:t>
            </a:r>
            <a:r>
              <a:rPr lang="es-AR">
                <a:solidFill>
                  <a:srgbClr val="FFC000"/>
                </a:solidFill>
              </a:rPr>
              <a:t>CLR</a:t>
            </a:r>
            <a:r>
              <a:rPr lang="es-AR"/>
              <a:t>+1+= (Mcl)</a:t>
            </a:r>
            <a:endParaRPr/>
          </a:p>
        </p:txBody>
      </p:sp>
      <p:sp>
        <p:nvSpPr>
          <p:cNvPr descr="Resultado de imagen para calculadora casio fx 82" id="256" name="Google Shape;256;p12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57" name="Google Shape;257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5820" y="1477555"/>
            <a:ext cx="4762500" cy="4762500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12"/>
          <p:cNvSpPr/>
          <p:nvPr/>
        </p:nvSpPr>
        <p:spPr>
          <a:xfrm>
            <a:off x="2061964" y="2996952"/>
            <a:ext cx="432048" cy="432048"/>
          </a:xfrm>
          <a:prstGeom prst="ellipse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59" name="Google Shape;259;p12"/>
          <p:cNvSpPr/>
          <p:nvPr/>
        </p:nvSpPr>
        <p:spPr>
          <a:xfrm>
            <a:off x="3502124" y="2924944"/>
            <a:ext cx="432048" cy="432048"/>
          </a:xfrm>
          <a:prstGeom prst="ellipse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60" name="Google Shape;260;p12"/>
          <p:cNvSpPr/>
          <p:nvPr/>
        </p:nvSpPr>
        <p:spPr>
          <a:xfrm>
            <a:off x="2133972" y="5229200"/>
            <a:ext cx="432048" cy="432048"/>
          </a:xfrm>
          <a:prstGeom prst="ellipse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cxnSp>
        <p:nvCxnSpPr>
          <p:cNvPr id="261" name="Google Shape;261;p12"/>
          <p:cNvCxnSpPr>
            <a:stCxn id="258" idx="0"/>
            <a:endCxn id="259" idx="0"/>
          </p:cNvCxnSpPr>
          <p:nvPr/>
        </p:nvCxnSpPr>
        <p:spPr>
          <a:xfrm rot="-5400000">
            <a:off x="2962138" y="2240802"/>
            <a:ext cx="72000" cy="1440300"/>
          </a:xfrm>
          <a:prstGeom prst="curvedConnector3">
            <a:avLst>
              <a:gd fmla="val 417511" name="adj1"/>
            </a:avLst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262" name="Google Shape;262;p12"/>
          <p:cNvCxnSpPr>
            <a:stCxn id="259" idx="4"/>
            <a:endCxn id="260" idx="6"/>
          </p:cNvCxnSpPr>
          <p:nvPr/>
        </p:nvCxnSpPr>
        <p:spPr>
          <a:xfrm rot="5400000">
            <a:off x="2097998" y="3825142"/>
            <a:ext cx="2088300" cy="1152000"/>
          </a:xfrm>
          <a:prstGeom prst="curvedConnector2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med" w="med" type="triangle"/>
          </a:ln>
        </p:spPr>
      </p:cxn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3"/>
          <p:cNvSpPr txBox="1"/>
          <p:nvPr>
            <p:ph type="title"/>
          </p:nvPr>
        </p:nvSpPr>
        <p:spPr>
          <a:xfrm>
            <a:off x="677158" y="609600"/>
            <a:ext cx="8594429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Trebuchet MS"/>
              <a:buNone/>
            </a:pPr>
            <a:r>
              <a:rPr lang="es-AR"/>
              <a:t>Notación científica:</a:t>
            </a:r>
            <a:endParaRPr/>
          </a:p>
        </p:txBody>
      </p:sp>
      <p:sp>
        <p:nvSpPr>
          <p:cNvPr id="268" name="Google Shape;268;p13"/>
          <p:cNvSpPr txBox="1"/>
          <p:nvPr>
            <p:ph idx="1" type="body"/>
          </p:nvPr>
        </p:nvSpPr>
        <p:spPr>
          <a:xfrm>
            <a:off x="5950396" y="1498600"/>
            <a:ext cx="5976664" cy="44622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797" lvl="0" marL="342797" rtl="0" algn="l">
              <a:spcBef>
                <a:spcPts val="0"/>
              </a:spcBef>
              <a:spcAft>
                <a:spcPts val="0"/>
              </a:spcAft>
              <a:buSzPts val="1360"/>
              <a:buChar char="►"/>
            </a:pPr>
            <a:r>
              <a:rPr lang="es-AR"/>
              <a:t>Como funciona?</a:t>
            </a:r>
            <a:endParaRPr/>
          </a:p>
          <a:p>
            <a:pPr indent="-342797" lvl="0" marL="342797" rtl="0" algn="l">
              <a:spcBef>
                <a:spcPts val="1000"/>
              </a:spcBef>
              <a:spcAft>
                <a:spcPts val="0"/>
              </a:spcAft>
              <a:buSzPts val="1360"/>
              <a:buChar char="►"/>
            </a:pPr>
            <a:r>
              <a:rPr lang="es-AR"/>
              <a:t>Sobre un número muy grande o muy pequeño nos dará el equivalente en notación científica.</a:t>
            </a:r>
            <a:endParaRPr/>
          </a:p>
          <a:p>
            <a:pPr indent="-342797" lvl="0" marL="342797" rtl="0" algn="l">
              <a:spcBef>
                <a:spcPts val="1000"/>
              </a:spcBef>
              <a:spcAft>
                <a:spcPts val="0"/>
              </a:spcAft>
              <a:buSzPts val="1360"/>
              <a:buChar char="►"/>
            </a:pPr>
            <a:r>
              <a:rPr lang="es-AR"/>
              <a:t>MODE+MODE+MODE</a:t>
            </a:r>
            <a:endParaRPr/>
          </a:p>
          <a:p>
            <a:pPr indent="-342797" lvl="0" marL="342797" rtl="0" algn="l">
              <a:spcBef>
                <a:spcPts val="1000"/>
              </a:spcBef>
              <a:spcAft>
                <a:spcPts val="0"/>
              </a:spcAft>
              <a:buSzPts val="1360"/>
              <a:buChar char="►"/>
            </a:pPr>
            <a:r>
              <a:rPr lang="es-AR"/>
              <a:t>Sci (2)</a:t>
            </a:r>
            <a:endParaRPr/>
          </a:p>
          <a:p>
            <a:pPr indent="-342797" lvl="0" marL="342797" rtl="0" algn="l">
              <a:spcBef>
                <a:spcPts val="1000"/>
              </a:spcBef>
              <a:spcAft>
                <a:spcPts val="0"/>
              </a:spcAft>
              <a:buSzPts val="1360"/>
              <a:buChar char="►"/>
            </a:pPr>
            <a:r>
              <a:rPr lang="es-AR"/>
              <a:t>Seleccionar el número de cifras significativas que queremos.</a:t>
            </a:r>
            <a:endParaRPr/>
          </a:p>
        </p:txBody>
      </p:sp>
      <p:pic>
        <p:nvPicPr>
          <p:cNvPr id="269" name="Google Shape;269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09836" y="1628800"/>
            <a:ext cx="4761389" cy="47674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4"/>
          <p:cNvSpPr txBox="1"/>
          <p:nvPr>
            <p:ph type="title"/>
          </p:nvPr>
        </p:nvSpPr>
        <p:spPr>
          <a:xfrm>
            <a:off x="677158" y="609600"/>
            <a:ext cx="8594429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Trebuchet MS"/>
              <a:buNone/>
            </a:pPr>
            <a:r>
              <a:rPr lang="es-AR"/>
              <a:t>Notación científica:</a:t>
            </a:r>
            <a:endParaRPr/>
          </a:p>
        </p:txBody>
      </p:sp>
      <p:sp>
        <p:nvSpPr>
          <p:cNvPr id="275" name="Google Shape;275;p14"/>
          <p:cNvSpPr txBox="1"/>
          <p:nvPr/>
        </p:nvSpPr>
        <p:spPr>
          <a:xfrm>
            <a:off x="5815241" y="1498600"/>
            <a:ext cx="5976664" cy="44622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04747" lvl="0" marL="30474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Char char="•"/>
            </a:pPr>
            <a:r>
              <a:rPr lang="es-AR" sz="2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Ejemplo:</a:t>
            </a:r>
            <a:endParaRPr/>
          </a:p>
          <a:p>
            <a:pPr indent="-304747" lvl="0" marL="304747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Char char="•"/>
            </a:pPr>
            <a:r>
              <a:rPr lang="es-AR" sz="2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Escribir 0,0025</a:t>
            </a:r>
            <a:endParaRPr/>
          </a:p>
          <a:p>
            <a:pPr indent="-304747" lvl="0" marL="304747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Char char="•"/>
            </a:pPr>
            <a:r>
              <a:rPr lang="es-AR" sz="2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MODE+MODE+MODE+Sci</a:t>
            </a:r>
            <a:endParaRPr sz="2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04747" lvl="0" marL="304747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Char char="•"/>
            </a:pPr>
            <a:r>
              <a:rPr lang="es-AR" sz="2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Seleccionar 3 cifras significativas.</a:t>
            </a:r>
            <a:endParaRPr/>
          </a:p>
          <a:p>
            <a:pPr indent="-304747" lvl="0" marL="304747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Char char="•"/>
            </a:pPr>
            <a:r>
              <a:rPr lang="es-AR" sz="2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Cómo nos queda expresado?</a:t>
            </a:r>
            <a:endParaRPr/>
          </a:p>
          <a:p>
            <a:pPr indent="-304747" lvl="0" marL="304747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Char char="•"/>
            </a:pPr>
            <a:r>
              <a:rPr lang="es-AR" sz="2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Rta: 2,5x10^(-3)</a:t>
            </a:r>
            <a:endParaRPr/>
          </a:p>
          <a:p>
            <a:pPr indent="-126947" lvl="0" marL="304747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r>
              <a:t/>
            </a:r>
            <a:endParaRPr sz="2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76" name="Google Shape;276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3852" y="1628800"/>
            <a:ext cx="4761389" cy="47674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5"/>
          <p:cNvSpPr txBox="1"/>
          <p:nvPr>
            <p:ph type="title"/>
          </p:nvPr>
        </p:nvSpPr>
        <p:spPr>
          <a:xfrm>
            <a:off x="677158" y="609600"/>
            <a:ext cx="8594429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Trebuchet MS"/>
              <a:buNone/>
            </a:pPr>
            <a:r>
              <a:rPr lang="es-AR"/>
              <a:t>Algunas recomendaciones:</a:t>
            </a:r>
            <a:endParaRPr/>
          </a:p>
        </p:txBody>
      </p:sp>
      <p:sp>
        <p:nvSpPr>
          <p:cNvPr id="282" name="Google Shape;282;p15"/>
          <p:cNvSpPr txBox="1"/>
          <p:nvPr>
            <p:ph idx="1" type="body"/>
          </p:nvPr>
        </p:nvSpPr>
        <p:spPr>
          <a:xfrm>
            <a:off x="1211513" y="1854256"/>
            <a:ext cx="10360501" cy="44622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797" lvl="0" marL="342797" rtl="0" algn="just">
              <a:spcBef>
                <a:spcPts val="0"/>
              </a:spcBef>
              <a:spcAft>
                <a:spcPts val="0"/>
              </a:spcAft>
              <a:buSzPts val="1360"/>
              <a:buChar char="►"/>
            </a:pPr>
            <a:r>
              <a:rPr lang="es-AR"/>
              <a:t>Simplificar lo que más se pueda a mano la ecuación antes de acudir a la calculadora.</a:t>
            </a:r>
            <a:endParaRPr/>
          </a:p>
          <a:p>
            <a:pPr indent="-342797" lvl="0" marL="342797" rtl="0" algn="just">
              <a:spcBef>
                <a:spcPts val="1000"/>
              </a:spcBef>
              <a:spcAft>
                <a:spcPts val="0"/>
              </a:spcAft>
              <a:buSzPts val="1360"/>
              <a:buChar char="►"/>
            </a:pPr>
            <a:r>
              <a:rPr lang="es-AR"/>
              <a:t>Si aún queda muy grande la ecuación, resolver con la calculadora pequeñas partes de ella, anotando cada resultado en la hoja para que al final quede una ecuación más chica.</a:t>
            </a:r>
            <a:endParaRPr/>
          </a:p>
          <a:p>
            <a:pPr indent="-251407" lvl="0" marL="342797" rtl="0" algn="l">
              <a:spcBef>
                <a:spcPts val="1000"/>
              </a:spcBef>
              <a:spcAft>
                <a:spcPts val="0"/>
              </a:spcAft>
              <a:buSzPts val="1439"/>
              <a:buNone/>
            </a:pPr>
            <a:r>
              <a:t/>
            </a:r>
            <a:endParaRPr/>
          </a:p>
        </p:txBody>
      </p:sp>
      <p:sp>
        <p:nvSpPr>
          <p:cNvPr descr="Resultado de imagen para resolvente" id="283" name="Google Shape;283;p15"/>
          <p:cNvSpPr/>
          <p:nvPr/>
        </p:nvSpPr>
        <p:spPr>
          <a:xfrm>
            <a:off x="2816225" y="5005313"/>
            <a:ext cx="596412" cy="5964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descr="Resultado de imagen para resolvente" id="284" name="Google Shape;284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12291" y="4085392"/>
            <a:ext cx="4789934" cy="2087444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15"/>
          <p:cNvSpPr/>
          <p:nvPr/>
        </p:nvSpPr>
        <p:spPr>
          <a:xfrm>
            <a:off x="3718148" y="4509120"/>
            <a:ext cx="3053382" cy="496193"/>
          </a:xfrm>
          <a:prstGeom prst="rect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cxnSp>
        <p:nvCxnSpPr>
          <p:cNvPr id="286" name="Google Shape;286;p15"/>
          <p:cNvCxnSpPr/>
          <p:nvPr/>
        </p:nvCxnSpPr>
        <p:spPr>
          <a:xfrm>
            <a:off x="6771530" y="4757216"/>
            <a:ext cx="1915170" cy="0"/>
          </a:xfrm>
          <a:prstGeom prst="straightConnector1">
            <a:avLst/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287" name="Google Shape;287;p15"/>
          <p:cNvSpPr/>
          <p:nvPr/>
        </p:nvSpPr>
        <p:spPr>
          <a:xfrm>
            <a:off x="4838033" y="5092881"/>
            <a:ext cx="760644" cy="496193"/>
          </a:xfrm>
          <a:prstGeom prst="rect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cxnSp>
        <p:nvCxnSpPr>
          <p:cNvPr id="288" name="Google Shape;288;p15"/>
          <p:cNvCxnSpPr>
            <a:stCxn id="287" idx="3"/>
          </p:cNvCxnSpPr>
          <p:nvPr/>
        </p:nvCxnSpPr>
        <p:spPr>
          <a:xfrm>
            <a:off x="5598677" y="5340978"/>
            <a:ext cx="2943900" cy="15900"/>
          </a:xfrm>
          <a:prstGeom prst="straightConnector1">
            <a:avLst/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289" name="Google Shape;289;p15"/>
          <p:cNvSpPr txBox="1"/>
          <p:nvPr/>
        </p:nvSpPr>
        <p:spPr>
          <a:xfrm>
            <a:off x="8795553" y="4509120"/>
            <a:ext cx="2628013" cy="13849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2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Resolver por separado y anotar en la hoja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16"/>
          <p:cNvSpPr txBox="1"/>
          <p:nvPr>
            <p:ph type="title"/>
          </p:nvPr>
        </p:nvSpPr>
        <p:spPr>
          <a:xfrm>
            <a:off x="677158" y="609600"/>
            <a:ext cx="8594429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Trebuchet MS"/>
              <a:buNone/>
            </a:pPr>
            <a:r>
              <a:rPr lang="es-AR"/>
              <a:t>Algunas recomendaciones:</a:t>
            </a:r>
            <a:endParaRPr/>
          </a:p>
        </p:txBody>
      </p:sp>
      <p:sp>
        <p:nvSpPr>
          <p:cNvPr id="295" name="Google Shape;295;p16"/>
          <p:cNvSpPr txBox="1"/>
          <p:nvPr>
            <p:ph idx="1" type="body"/>
          </p:nvPr>
        </p:nvSpPr>
        <p:spPr>
          <a:xfrm>
            <a:off x="677158" y="2160590"/>
            <a:ext cx="8594429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797" lvl="0" marL="342797" rtl="0" algn="just">
              <a:spcBef>
                <a:spcPts val="0"/>
              </a:spcBef>
              <a:spcAft>
                <a:spcPts val="0"/>
              </a:spcAft>
              <a:buSzPts val="1360"/>
              <a:buChar char="►"/>
            </a:pPr>
            <a:r>
              <a:rPr lang="es-AR"/>
              <a:t>Utilizar los paréntesis necesarios para no confundirnos con los signos y operaciones. Por ejemplo:</a:t>
            </a:r>
            <a:endParaRPr/>
          </a:p>
          <a:p>
            <a:pPr indent="-342797" lvl="0" marL="342797" rtl="0" algn="l">
              <a:spcBef>
                <a:spcPts val="1000"/>
              </a:spcBef>
              <a:spcAft>
                <a:spcPts val="0"/>
              </a:spcAft>
              <a:buSzPts val="1360"/>
              <a:buChar char="►"/>
            </a:pPr>
            <a:r>
              <a:rPr lang="es-AR"/>
              <a:t>Probar hacer:</a:t>
            </a:r>
            <a:endParaRPr/>
          </a:p>
          <a:p>
            <a:pPr indent="-342797" lvl="0" marL="342797" rtl="0" algn="l">
              <a:spcBef>
                <a:spcPts val="1000"/>
              </a:spcBef>
              <a:spcAft>
                <a:spcPts val="0"/>
              </a:spcAft>
              <a:buSzPts val="1360"/>
              <a:buChar char="►"/>
            </a:pPr>
            <a:r>
              <a:rPr lang="es-AR"/>
              <a:t>4-4=?</a:t>
            </a:r>
            <a:endParaRPr/>
          </a:p>
          <a:p>
            <a:pPr indent="-342797" lvl="0" marL="342797" rtl="0" algn="l">
              <a:spcBef>
                <a:spcPts val="1000"/>
              </a:spcBef>
              <a:spcAft>
                <a:spcPts val="0"/>
              </a:spcAft>
              <a:buSzPts val="1360"/>
              <a:buChar char="►"/>
            </a:pPr>
            <a:r>
              <a:rPr lang="es-AR"/>
              <a:t>4(-4)=?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17"/>
          <p:cNvSpPr txBox="1"/>
          <p:nvPr>
            <p:ph type="title"/>
          </p:nvPr>
        </p:nvSpPr>
        <p:spPr>
          <a:xfrm>
            <a:off x="4798268" y="332656"/>
            <a:ext cx="6493084" cy="8639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Trebuchet MS"/>
              <a:buNone/>
            </a:pPr>
            <a:r>
              <a:rPr lang="es-AR" sz="3200"/>
              <a:t>Casio fx-991LA PLUS</a:t>
            </a:r>
            <a:endParaRPr/>
          </a:p>
        </p:txBody>
      </p:sp>
      <p:pic>
        <p:nvPicPr>
          <p:cNvPr id="301" name="Google Shape;301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7828" y="908720"/>
            <a:ext cx="3816424" cy="5088566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Google Shape;302;p17"/>
          <p:cNvSpPr txBox="1"/>
          <p:nvPr/>
        </p:nvSpPr>
        <p:spPr>
          <a:xfrm>
            <a:off x="5086300" y="2276872"/>
            <a:ext cx="6408712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-Funcionamiento y metodología prácticamente iguales a la calculadora anteriormente presentada.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-Ésta Casio viene con algunas funciones adicionales.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" name="Google Shape;307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9856" y="836712"/>
            <a:ext cx="4029912" cy="5373216"/>
          </a:xfrm>
          <a:prstGeom prst="rect">
            <a:avLst/>
          </a:prstGeom>
          <a:noFill/>
          <a:ln>
            <a:noFill/>
          </a:ln>
        </p:spPr>
      </p:pic>
      <p:sp>
        <p:nvSpPr>
          <p:cNvPr id="308" name="Google Shape;308;p18"/>
          <p:cNvSpPr/>
          <p:nvPr/>
        </p:nvSpPr>
        <p:spPr>
          <a:xfrm>
            <a:off x="1917948" y="2790510"/>
            <a:ext cx="504056" cy="432048"/>
          </a:xfrm>
          <a:prstGeom prst="ellipse">
            <a:avLst/>
          </a:prstGeom>
          <a:noFill/>
          <a:ln cap="rnd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09" name="Google Shape;309;p18"/>
          <p:cNvSpPr/>
          <p:nvPr/>
        </p:nvSpPr>
        <p:spPr>
          <a:xfrm>
            <a:off x="1503039" y="2755995"/>
            <a:ext cx="547201" cy="432048"/>
          </a:xfrm>
          <a:prstGeom prst="ellipse">
            <a:avLst/>
          </a:prstGeom>
          <a:noFill/>
          <a:ln cap="rnd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10" name="Google Shape;310;p18"/>
          <p:cNvSpPr/>
          <p:nvPr/>
        </p:nvSpPr>
        <p:spPr>
          <a:xfrm>
            <a:off x="2916707" y="2770277"/>
            <a:ext cx="504056" cy="504056"/>
          </a:xfrm>
          <a:prstGeom prst="ellipse">
            <a:avLst/>
          </a:prstGeom>
          <a:noFill/>
          <a:ln cap="rnd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cxnSp>
        <p:nvCxnSpPr>
          <p:cNvPr id="311" name="Google Shape;311;p18"/>
          <p:cNvCxnSpPr>
            <a:stCxn id="308" idx="6"/>
          </p:cNvCxnSpPr>
          <p:nvPr/>
        </p:nvCxnSpPr>
        <p:spPr>
          <a:xfrm flipH="1" rot="10800000">
            <a:off x="2422004" y="1350234"/>
            <a:ext cx="3312300" cy="1656300"/>
          </a:xfrm>
          <a:prstGeom prst="straightConnector1">
            <a:avLst/>
          </a:prstGeom>
          <a:noFill/>
          <a:ln cap="rnd" cmpd="sng" w="25400">
            <a:solidFill>
              <a:schemeClr val="accent5"/>
            </a:solidFill>
            <a:prstDash val="solid"/>
            <a:round/>
            <a:headEnd len="sm" w="sm" type="none"/>
            <a:tailEnd len="med" w="med" type="stealth"/>
          </a:ln>
          <a:effectLst>
            <a:outerShdw blurRad="38100" rotWithShape="0" dir="5400000" dist="25400">
              <a:srgbClr val="000000">
                <a:alpha val="34901"/>
              </a:srgbClr>
            </a:outerShdw>
          </a:effectLst>
        </p:spPr>
      </p:cxnSp>
      <p:cxnSp>
        <p:nvCxnSpPr>
          <p:cNvPr id="312" name="Google Shape;312;p18"/>
          <p:cNvCxnSpPr/>
          <p:nvPr/>
        </p:nvCxnSpPr>
        <p:spPr>
          <a:xfrm>
            <a:off x="3356840" y="3188043"/>
            <a:ext cx="2665564" cy="0"/>
          </a:xfrm>
          <a:prstGeom prst="straightConnector1">
            <a:avLst/>
          </a:prstGeom>
          <a:noFill/>
          <a:ln cap="rnd" cmpd="sng" w="25400">
            <a:solidFill>
              <a:schemeClr val="accent5"/>
            </a:solidFill>
            <a:prstDash val="solid"/>
            <a:round/>
            <a:headEnd len="sm" w="sm" type="none"/>
            <a:tailEnd len="med" w="med" type="stealth"/>
          </a:ln>
          <a:effectLst>
            <a:outerShdw blurRad="38100" rotWithShape="0" dir="5400000" dist="25400">
              <a:srgbClr val="000000">
                <a:alpha val="34901"/>
              </a:srgbClr>
            </a:outerShdw>
          </a:effectLst>
        </p:spPr>
      </p:cxnSp>
      <p:cxnSp>
        <p:nvCxnSpPr>
          <p:cNvPr id="313" name="Google Shape;313;p18"/>
          <p:cNvCxnSpPr>
            <a:stCxn id="309" idx="4"/>
          </p:cNvCxnSpPr>
          <p:nvPr/>
        </p:nvCxnSpPr>
        <p:spPr>
          <a:xfrm>
            <a:off x="1776640" y="3188043"/>
            <a:ext cx="4594200" cy="2029500"/>
          </a:xfrm>
          <a:prstGeom prst="straightConnector1">
            <a:avLst/>
          </a:prstGeom>
          <a:noFill/>
          <a:ln cap="rnd" cmpd="sng" w="25400">
            <a:solidFill>
              <a:schemeClr val="accent5"/>
            </a:solidFill>
            <a:prstDash val="solid"/>
            <a:round/>
            <a:headEnd len="sm" w="sm" type="none"/>
            <a:tailEnd len="med" w="med" type="stealth"/>
          </a:ln>
          <a:effectLst>
            <a:outerShdw blurRad="38100" rotWithShape="0" dir="5400000" dist="25400">
              <a:srgbClr val="000000">
                <a:alpha val="34901"/>
              </a:srgbClr>
            </a:outerShdw>
          </a:effectLst>
        </p:spPr>
      </p:cxnSp>
      <p:sp>
        <p:nvSpPr>
          <p:cNvPr id="314" name="Google Shape;314;p18"/>
          <p:cNvSpPr txBox="1"/>
          <p:nvPr/>
        </p:nvSpPr>
        <p:spPr>
          <a:xfrm>
            <a:off x="6022404" y="980728"/>
            <a:ext cx="324036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2800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Alpha</a:t>
            </a:r>
            <a:endParaRPr sz="2800">
              <a:solidFill>
                <a:srgbClr val="FF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15" name="Google Shape;315;p18"/>
          <p:cNvSpPr txBox="1"/>
          <p:nvPr/>
        </p:nvSpPr>
        <p:spPr>
          <a:xfrm>
            <a:off x="6370721" y="2926433"/>
            <a:ext cx="324036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2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Modo</a:t>
            </a:r>
            <a:endParaRPr/>
          </a:p>
        </p:txBody>
      </p:sp>
      <p:sp>
        <p:nvSpPr>
          <p:cNvPr id="316" name="Google Shape;316;p18"/>
          <p:cNvSpPr txBox="1"/>
          <p:nvPr/>
        </p:nvSpPr>
        <p:spPr>
          <a:xfrm>
            <a:off x="6598468" y="5176356"/>
            <a:ext cx="324036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2800">
                <a:solidFill>
                  <a:srgbClr val="FFC000"/>
                </a:solidFill>
                <a:latin typeface="Trebuchet MS"/>
                <a:ea typeface="Trebuchet MS"/>
                <a:cs typeface="Trebuchet MS"/>
                <a:sym typeface="Trebuchet MS"/>
              </a:rPr>
              <a:t>Shift</a:t>
            </a:r>
            <a:endParaRPr sz="2800">
              <a:solidFill>
                <a:srgbClr val="FFC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19"/>
          <p:cNvSpPr txBox="1"/>
          <p:nvPr>
            <p:ph type="title"/>
          </p:nvPr>
        </p:nvSpPr>
        <p:spPr>
          <a:xfrm>
            <a:off x="677158" y="609600"/>
            <a:ext cx="8594429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99"/>
              <a:buFont typeface="Trebuchet MS"/>
              <a:buNone/>
            </a:pPr>
            <a:r>
              <a:t/>
            </a:r>
            <a:endParaRPr/>
          </a:p>
        </p:txBody>
      </p:sp>
      <p:pic>
        <p:nvPicPr>
          <p:cNvPr id="322" name="Google Shape;322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68578" y="985846"/>
            <a:ext cx="4063380" cy="5417840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p19"/>
          <p:cNvSpPr/>
          <p:nvPr/>
        </p:nvSpPr>
        <p:spPr>
          <a:xfrm>
            <a:off x="1917948" y="3694766"/>
            <a:ext cx="504056" cy="432048"/>
          </a:xfrm>
          <a:prstGeom prst="ellipse">
            <a:avLst/>
          </a:prstGeom>
          <a:noFill/>
          <a:ln cap="rnd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cxnSp>
        <p:nvCxnSpPr>
          <p:cNvPr id="324" name="Google Shape;324;p19"/>
          <p:cNvCxnSpPr/>
          <p:nvPr/>
        </p:nvCxnSpPr>
        <p:spPr>
          <a:xfrm>
            <a:off x="2422004" y="3910790"/>
            <a:ext cx="4464496" cy="0"/>
          </a:xfrm>
          <a:prstGeom prst="straightConnector1">
            <a:avLst/>
          </a:prstGeom>
          <a:noFill/>
          <a:ln cap="rnd" cmpd="sng" w="25400">
            <a:solidFill>
              <a:schemeClr val="accent5"/>
            </a:solidFill>
            <a:prstDash val="solid"/>
            <a:round/>
            <a:headEnd len="sm" w="sm" type="none"/>
            <a:tailEnd len="med" w="med" type="stealth"/>
          </a:ln>
          <a:effectLst>
            <a:outerShdw blurRad="38100" rotWithShape="0" dir="5400000" dist="25400">
              <a:srgbClr val="000000">
                <a:alpha val="34901"/>
              </a:srgbClr>
            </a:outerShdw>
          </a:effectLst>
        </p:spPr>
      </p:cxnSp>
      <p:sp>
        <p:nvSpPr>
          <p:cNvPr id="325" name="Google Shape;325;p19"/>
          <p:cNvSpPr txBox="1"/>
          <p:nvPr/>
        </p:nvSpPr>
        <p:spPr>
          <a:xfrm>
            <a:off x="7030516" y="3649180"/>
            <a:ext cx="3744416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2800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Para escribir fracciones</a:t>
            </a:r>
            <a:endParaRPr/>
          </a:p>
        </p:txBody>
      </p:sp>
      <p:sp>
        <p:nvSpPr>
          <p:cNvPr id="326" name="Google Shape;326;p19"/>
          <p:cNvSpPr/>
          <p:nvPr/>
        </p:nvSpPr>
        <p:spPr>
          <a:xfrm>
            <a:off x="3300268" y="4291228"/>
            <a:ext cx="504056" cy="432048"/>
          </a:xfrm>
          <a:prstGeom prst="ellipse">
            <a:avLst/>
          </a:prstGeom>
          <a:noFill/>
          <a:ln cap="rnd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cxnSp>
        <p:nvCxnSpPr>
          <p:cNvPr id="327" name="Google Shape;327;p19"/>
          <p:cNvCxnSpPr/>
          <p:nvPr/>
        </p:nvCxnSpPr>
        <p:spPr>
          <a:xfrm>
            <a:off x="3804324" y="4581128"/>
            <a:ext cx="3082176" cy="288032"/>
          </a:xfrm>
          <a:prstGeom prst="straightConnector1">
            <a:avLst/>
          </a:prstGeom>
          <a:noFill/>
          <a:ln cap="rnd" cmpd="sng" w="25400">
            <a:solidFill>
              <a:schemeClr val="accent5"/>
            </a:solidFill>
            <a:prstDash val="solid"/>
            <a:round/>
            <a:headEnd len="sm" w="sm" type="none"/>
            <a:tailEnd len="med" w="med" type="stealth"/>
          </a:ln>
          <a:effectLst>
            <a:outerShdw blurRad="38100" rotWithShape="0" dir="5400000" dist="25400">
              <a:srgbClr val="000000">
                <a:alpha val="34901"/>
              </a:srgbClr>
            </a:outerShdw>
          </a:effectLst>
        </p:spPr>
      </p:cxnSp>
      <p:sp>
        <p:nvSpPr>
          <p:cNvPr id="328" name="Google Shape;328;p19"/>
          <p:cNvSpPr txBox="1"/>
          <p:nvPr/>
        </p:nvSpPr>
        <p:spPr>
          <a:xfrm>
            <a:off x="7030516" y="4714165"/>
            <a:ext cx="4680520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2800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Para expresar los decimales en fracciones o viceversa.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"/>
          <p:cNvSpPr txBox="1"/>
          <p:nvPr>
            <p:ph type="title"/>
          </p:nvPr>
        </p:nvSpPr>
        <p:spPr>
          <a:xfrm>
            <a:off x="677158" y="609600"/>
            <a:ext cx="8594429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Trebuchet MS"/>
              <a:buNone/>
            </a:pPr>
            <a:r>
              <a:rPr lang="es-AR"/>
              <a:t>Manejo de la calculadora:</a:t>
            </a:r>
            <a:endParaRPr/>
          </a:p>
        </p:txBody>
      </p:sp>
      <p:sp>
        <p:nvSpPr>
          <p:cNvPr id="156" name="Google Shape;156;p2"/>
          <p:cNvSpPr txBox="1"/>
          <p:nvPr/>
        </p:nvSpPr>
        <p:spPr>
          <a:xfrm>
            <a:off x="1218883" y="2420888"/>
            <a:ext cx="8763961" cy="31673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04747" lvl="0" marL="304747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Char char="•"/>
            </a:pPr>
            <a:r>
              <a:rPr b="0" i="0" lang="es-AR" sz="2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Es una herramienta muy importante que nos acompañará durante toda la carrera.</a:t>
            </a:r>
            <a:endParaRPr/>
          </a:p>
          <a:p>
            <a:pPr indent="-304747" lvl="0" marL="304747" marR="0" rtl="0" algn="just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Char char="•"/>
            </a:pPr>
            <a:r>
              <a:rPr b="0" i="0" lang="es-AR" sz="2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Conseguir una calculadora lo antes posible, verlo como una inversión.</a:t>
            </a:r>
            <a:endParaRPr/>
          </a:p>
          <a:p>
            <a:pPr indent="-304747" lvl="0" marL="304747" marR="0" rtl="0" algn="just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Char char="•"/>
            </a:pPr>
            <a:r>
              <a:rPr b="0" i="0" lang="es-AR" sz="2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Siempre debe estar en la mochila y debemos llevarla con nosotros.</a:t>
            </a:r>
            <a:endParaRPr/>
          </a:p>
          <a:p>
            <a:pPr indent="-126947" lvl="0" marL="304747" marR="0" rtl="0" algn="just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20"/>
          <p:cNvSpPr txBox="1"/>
          <p:nvPr>
            <p:ph type="title"/>
          </p:nvPr>
        </p:nvSpPr>
        <p:spPr>
          <a:xfrm>
            <a:off x="1269876" y="1124744"/>
            <a:ext cx="10360501" cy="18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97249"/>
              <a:buFont typeface="Trebuchet MS"/>
              <a:buNone/>
            </a:pPr>
            <a:r>
              <a:rPr lang="es-AR">
                <a:solidFill>
                  <a:srgbClr val="FF0000"/>
                </a:solidFill>
              </a:rPr>
              <a:t>Reiteramos algunas Recomendaciones a la hora de usar la calculadora:</a:t>
            </a:r>
            <a:br>
              <a:rPr lang="es-AR"/>
            </a:br>
            <a:br>
              <a:rPr lang="es-AR"/>
            </a:br>
            <a:endParaRPr/>
          </a:p>
        </p:txBody>
      </p:sp>
      <p:sp>
        <p:nvSpPr>
          <p:cNvPr id="334" name="Google Shape;334;p20"/>
          <p:cNvSpPr txBox="1"/>
          <p:nvPr/>
        </p:nvSpPr>
        <p:spPr>
          <a:xfrm>
            <a:off x="1485900" y="2780928"/>
            <a:ext cx="9001000" cy="26776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2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- Tratar de cargar las expresiones más pequeñas posibles en la calculadora.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2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- Utilizar todos los paréntesis que sean necesarios. (Mejor que sobren y no que falten).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2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- Cuando realizamos cálculos extensos o complejos, chequear el resultado dos veces.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21"/>
          <p:cNvSpPr txBox="1"/>
          <p:nvPr>
            <p:ph type="title"/>
          </p:nvPr>
        </p:nvSpPr>
        <p:spPr>
          <a:xfrm>
            <a:off x="677158" y="609600"/>
            <a:ext cx="8594429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Trebuchet MS"/>
              <a:buNone/>
            </a:pPr>
            <a:r>
              <a:rPr lang="es-AR"/>
              <a:t>Errores típicos:</a:t>
            </a:r>
            <a:endParaRPr/>
          </a:p>
        </p:txBody>
      </p:sp>
      <p:sp>
        <p:nvSpPr>
          <p:cNvPr id="340" name="Google Shape;340;p21"/>
          <p:cNvSpPr txBox="1"/>
          <p:nvPr/>
        </p:nvSpPr>
        <p:spPr>
          <a:xfrm>
            <a:off x="1218883" y="2204864"/>
            <a:ext cx="10360501" cy="44622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04747" lvl="0" marL="304747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Char char="•"/>
            </a:pPr>
            <a:r>
              <a:rPr b="1" lang="es-AR" sz="2800">
                <a:solidFill>
                  <a:srgbClr val="FFC000"/>
                </a:solidFill>
                <a:latin typeface="Trebuchet MS"/>
                <a:ea typeface="Trebuchet MS"/>
                <a:cs typeface="Trebuchet MS"/>
                <a:sym typeface="Trebuchet MS"/>
              </a:rPr>
              <a:t>Syntax ERROR:</a:t>
            </a:r>
            <a:r>
              <a:rPr lang="es-AR" sz="2800">
                <a:solidFill>
                  <a:srgbClr val="FFC0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s-AR" sz="2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se introduce algún símbolo de más que no es utilizado o la ecuación está mal escrita.</a:t>
            </a:r>
            <a:endParaRPr/>
          </a:p>
          <a:p>
            <a:pPr indent="-304747" lvl="0" marL="304747" marR="0" rtl="0" algn="just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Char char="•"/>
            </a:pPr>
            <a:r>
              <a:rPr b="1" lang="es-AR" sz="2800">
                <a:solidFill>
                  <a:srgbClr val="FFC000"/>
                </a:solidFill>
                <a:latin typeface="Trebuchet MS"/>
                <a:ea typeface="Trebuchet MS"/>
                <a:cs typeface="Trebuchet MS"/>
                <a:sym typeface="Trebuchet MS"/>
              </a:rPr>
              <a:t>Math ERROR: </a:t>
            </a:r>
            <a:r>
              <a:rPr lang="es-AR" sz="2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se realiza una operación ilógica o el resultado de la operación es un numero muy grande.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22"/>
          <p:cNvSpPr txBox="1"/>
          <p:nvPr>
            <p:ph type="title"/>
          </p:nvPr>
        </p:nvSpPr>
        <p:spPr>
          <a:xfrm>
            <a:off x="677158" y="609600"/>
            <a:ext cx="8594429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Trebuchet MS"/>
              <a:buNone/>
            </a:pPr>
            <a:r>
              <a:rPr lang="es-AR" sz="4800"/>
              <a:t>La práctica hace al maestro</a:t>
            </a:r>
            <a:endParaRPr/>
          </a:p>
        </p:txBody>
      </p:sp>
      <p:pic>
        <p:nvPicPr>
          <p:cNvPr id="346" name="Google Shape;346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13892" y="1772816"/>
            <a:ext cx="4869970" cy="2736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7" name="Google Shape;347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742484" y="1744241"/>
            <a:ext cx="4769820" cy="2764879"/>
          </a:xfrm>
          <a:prstGeom prst="rect">
            <a:avLst/>
          </a:prstGeom>
          <a:noFill/>
          <a:ln>
            <a:noFill/>
          </a:ln>
        </p:spPr>
      </p:pic>
      <p:sp>
        <p:nvSpPr>
          <p:cNvPr id="348" name="Google Shape;348;p22"/>
          <p:cNvSpPr txBox="1"/>
          <p:nvPr/>
        </p:nvSpPr>
        <p:spPr>
          <a:xfrm>
            <a:off x="2920930" y="5445224"/>
            <a:ext cx="1855893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2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Sin práctica</a:t>
            </a:r>
            <a:endParaRPr/>
          </a:p>
        </p:txBody>
      </p:sp>
      <p:sp>
        <p:nvSpPr>
          <p:cNvPr id="349" name="Google Shape;349;p22"/>
          <p:cNvSpPr txBox="1"/>
          <p:nvPr/>
        </p:nvSpPr>
        <p:spPr>
          <a:xfrm>
            <a:off x="8132923" y="5445224"/>
            <a:ext cx="1988942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2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Con práctica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23"/>
          <p:cNvSpPr txBox="1"/>
          <p:nvPr>
            <p:ph type="title"/>
          </p:nvPr>
        </p:nvSpPr>
        <p:spPr>
          <a:xfrm>
            <a:off x="914161" y="1628800"/>
            <a:ext cx="10360501" cy="1223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rebuchet MS"/>
              <a:buNone/>
            </a:pPr>
            <a:r>
              <a:rPr lang="es-AR" sz="4800"/>
              <a:t>MUCHAS GRACIAS POR SU ATENCIÓN!!!</a:t>
            </a:r>
            <a:endParaRPr/>
          </a:p>
        </p:txBody>
      </p:sp>
      <p:pic>
        <p:nvPicPr>
          <p:cNvPr id="355" name="Google Shape;355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17083" y="3645024"/>
            <a:ext cx="4554657" cy="18722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"/>
          <p:cNvSpPr txBox="1"/>
          <p:nvPr>
            <p:ph type="title"/>
          </p:nvPr>
        </p:nvSpPr>
        <p:spPr>
          <a:xfrm>
            <a:off x="677158" y="609600"/>
            <a:ext cx="8594429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rebuchet MS"/>
              <a:buNone/>
            </a:pPr>
            <a:r>
              <a:rPr lang="es-AR" sz="4800"/>
              <a:t>Estas calculadoras </a:t>
            </a:r>
            <a:r>
              <a:rPr b="1" lang="es-AR" sz="4800" u="sng">
                <a:solidFill>
                  <a:srgbClr val="FF0000"/>
                </a:solidFill>
              </a:rPr>
              <a:t>NO</a:t>
            </a:r>
            <a:r>
              <a:rPr lang="es-AR" sz="4800"/>
              <a:t> nos servirán:</a:t>
            </a:r>
            <a:endParaRPr/>
          </a:p>
        </p:txBody>
      </p:sp>
      <p:pic>
        <p:nvPicPr>
          <p:cNvPr id="162" name="Google Shape;162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0566" y="2119129"/>
            <a:ext cx="3771869" cy="37718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51674" y="2496277"/>
            <a:ext cx="2263180" cy="30175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686700" y="2636912"/>
            <a:ext cx="2088232" cy="2713821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3"/>
          <p:cNvSpPr/>
          <p:nvPr/>
        </p:nvSpPr>
        <p:spPr>
          <a:xfrm>
            <a:off x="4870276" y="1928075"/>
            <a:ext cx="3312368" cy="3805181"/>
          </a:xfrm>
          <a:prstGeom prst="noSmoking">
            <a:avLst>
              <a:gd fmla="val 18750" name="adj"/>
            </a:avLst>
          </a:prstGeom>
          <a:solidFill>
            <a:srgbClr val="FF0000"/>
          </a:solidFill>
          <a:ln cap="rnd" cmpd="sng" w="19050">
            <a:solidFill>
              <a:srgbClr val="698D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rgbClr val="FF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66" name="Google Shape;166;p3"/>
          <p:cNvSpPr/>
          <p:nvPr/>
        </p:nvSpPr>
        <p:spPr>
          <a:xfrm>
            <a:off x="1427080" y="2067899"/>
            <a:ext cx="3312368" cy="3805181"/>
          </a:xfrm>
          <a:prstGeom prst="noSmoking">
            <a:avLst>
              <a:gd fmla="val 18750" name="adj"/>
            </a:avLst>
          </a:prstGeom>
          <a:solidFill>
            <a:srgbClr val="FF0000"/>
          </a:solidFill>
          <a:ln cap="rnd" cmpd="sng" w="19050">
            <a:solidFill>
              <a:srgbClr val="698D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rgbClr val="FF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67" name="Google Shape;167;p3"/>
          <p:cNvSpPr/>
          <p:nvPr/>
        </p:nvSpPr>
        <p:spPr>
          <a:xfrm>
            <a:off x="8074632" y="2119946"/>
            <a:ext cx="3312368" cy="3805181"/>
          </a:xfrm>
          <a:prstGeom prst="noSmoking">
            <a:avLst>
              <a:gd fmla="val 18750" name="adj"/>
            </a:avLst>
          </a:prstGeom>
          <a:solidFill>
            <a:srgbClr val="FF0000"/>
          </a:solidFill>
          <a:ln cap="rnd" cmpd="sng" w="19050">
            <a:solidFill>
              <a:srgbClr val="698D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rgbClr val="FF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4"/>
          <p:cNvSpPr txBox="1"/>
          <p:nvPr>
            <p:ph type="title"/>
          </p:nvPr>
        </p:nvSpPr>
        <p:spPr>
          <a:xfrm>
            <a:off x="677158" y="609600"/>
            <a:ext cx="8594429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Trebuchet MS"/>
              <a:buNone/>
            </a:pPr>
            <a:r>
              <a:rPr lang="es-AR"/>
              <a:t>Nos referiremos al modelo de la Casio fx-82MS o parecidas:</a:t>
            </a:r>
            <a:endParaRPr/>
          </a:p>
        </p:txBody>
      </p:sp>
      <p:sp>
        <p:nvSpPr>
          <p:cNvPr descr="Resultado de imagen para calculadora casio fx 82" id="174" name="Google Shape;174;p4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75" name="Google Shape;175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13162" y="1628800"/>
            <a:ext cx="4762500" cy="476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5"/>
          <p:cNvSpPr txBox="1"/>
          <p:nvPr>
            <p:ph type="title"/>
          </p:nvPr>
        </p:nvSpPr>
        <p:spPr>
          <a:xfrm>
            <a:off x="677158" y="609600"/>
            <a:ext cx="8594429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Trebuchet MS"/>
              <a:buNone/>
            </a:pPr>
            <a:r>
              <a:rPr lang="es-AR"/>
              <a:t>Primero botones a usar en la mayoría de las aplicaciones:</a:t>
            </a:r>
            <a:endParaRPr/>
          </a:p>
        </p:txBody>
      </p:sp>
      <p:sp>
        <p:nvSpPr>
          <p:cNvPr id="182" name="Google Shape;182;p5"/>
          <p:cNvSpPr txBox="1"/>
          <p:nvPr>
            <p:ph idx="1" type="body"/>
          </p:nvPr>
        </p:nvSpPr>
        <p:spPr>
          <a:xfrm>
            <a:off x="6399133" y="1700808"/>
            <a:ext cx="10360501" cy="44622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797" lvl="0" marL="342797" rtl="0" algn="l">
              <a:spcBef>
                <a:spcPts val="0"/>
              </a:spcBef>
              <a:spcAft>
                <a:spcPts val="0"/>
              </a:spcAft>
              <a:buSzPts val="1360"/>
              <a:buChar char="►"/>
            </a:pPr>
            <a:r>
              <a:rPr lang="es-AR">
                <a:solidFill>
                  <a:schemeClr val="accent2"/>
                </a:solidFill>
              </a:rPr>
              <a:t>SHIFT</a:t>
            </a:r>
            <a:endParaRPr/>
          </a:p>
        </p:txBody>
      </p:sp>
      <p:pic>
        <p:nvPicPr>
          <p:cNvPr id="183" name="Google Shape;183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7788" y="1550694"/>
            <a:ext cx="4762500" cy="4762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5"/>
          <p:cNvSpPr/>
          <p:nvPr/>
        </p:nvSpPr>
        <p:spPr>
          <a:xfrm>
            <a:off x="1773932" y="3068960"/>
            <a:ext cx="432048" cy="360040"/>
          </a:xfrm>
          <a:prstGeom prst="ellipse">
            <a:avLst/>
          </a:prstGeom>
          <a:noFill/>
          <a:ln cap="rnd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6"/>
          <p:cNvSpPr txBox="1"/>
          <p:nvPr>
            <p:ph type="title"/>
          </p:nvPr>
        </p:nvSpPr>
        <p:spPr>
          <a:xfrm>
            <a:off x="677158" y="609600"/>
            <a:ext cx="8594429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Trebuchet MS"/>
              <a:buNone/>
            </a:pPr>
            <a:r>
              <a:rPr lang="es-AR"/>
              <a:t>Primero botones a usar en la mayoría de las aplicaciones:</a:t>
            </a:r>
            <a:endParaRPr/>
          </a:p>
        </p:txBody>
      </p:sp>
      <p:sp>
        <p:nvSpPr>
          <p:cNvPr id="191" name="Google Shape;191;p6"/>
          <p:cNvSpPr txBox="1"/>
          <p:nvPr>
            <p:ph idx="1" type="body"/>
          </p:nvPr>
        </p:nvSpPr>
        <p:spPr>
          <a:xfrm>
            <a:off x="6399133" y="1700808"/>
            <a:ext cx="10360501" cy="44622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797" lvl="0" marL="342797" rtl="0" algn="l">
              <a:spcBef>
                <a:spcPts val="0"/>
              </a:spcBef>
              <a:spcAft>
                <a:spcPts val="0"/>
              </a:spcAft>
              <a:buSzPts val="1360"/>
              <a:buChar char="►"/>
            </a:pPr>
            <a:r>
              <a:rPr lang="es-AR">
                <a:solidFill>
                  <a:schemeClr val="accent2"/>
                </a:solidFill>
              </a:rPr>
              <a:t>SHIFT</a:t>
            </a:r>
            <a:endParaRPr/>
          </a:p>
        </p:txBody>
      </p:sp>
      <p:pic>
        <p:nvPicPr>
          <p:cNvPr id="192" name="Google Shape;192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7788" y="1550694"/>
            <a:ext cx="4762500" cy="4762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6"/>
          <p:cNvSpPr/>
          <p:nvPr/>
        </p:nvSpPr>
        <p:spPr>
          <a:xfrm>
            <a:off x="1773932" y="3068960"/>
            <a:ext cx="432048" cy="360040"/>
          </a:xfrm>
          <a:prstGeom prst="ellipse">
            <a:avLst/>
          </a:prstGeom>
          <a:noFill/>
          <a:ln cap="rnd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94" name="Google Shape;194;p6"/>
          <p:cNvSpPr/>
          <p:nvPr/>
        </p:nvSpPr>
        <p:spPr>
          <a:xfrm>
            <a:off x="1854324" y="4221088"/>
            <a:ext cx="351656" cy="351656"/>
          </a:xfrm>
          <a:prstGeom prst="ellipse">
            <a:avLst/>
          </a:prstGeom>
          <a:noFill/>
          <a:ln cap="rnd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95" name="Google Shape;195;p6"/>
          <p:cNvSpPr/>
          <p:nvPr/>
        </p:nvSpPr>
        <p:spPr>
          <a:xfrm>
            <a:off x="2890377" y="3645024"/>
            <a:ext cx="351656" cy="351656"/>
          </a:xfrm>
          <a:prstGeom prst="ellipse">
            <a:avLst/>
          </a:prstGeom>
          <a:noFill/>
          <a:ln cap="rnd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96" name="Google Shape;196;p6"/>
          <p:cNvSpPr/>
          <p:nvPr/>
        </p:nvSpPr>
        <p:spPr>
          <a:xfrm>
            <a:off x="3371478" y="3032669"/>
            <a:ext cx="351656" cy="351656"/>
          </a:xfrm>
          <a:prstGeom prst="ellipse">
            <a:avLst/>
          </a:prstGeom>
          <a:noFill/>
          <a:ln cap="rnd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7"/>
          <p:cNvSpPr txBox="1"/>
          <p:nvPr>
            <p:ph type="title"/>
          </p:nvPr>
        </p:nvSpPr>
        <p:spPr>
          <a:xfrm>
            <a:off x="677158" y="609600"/>
            <a:ext cx="8594429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Trebuchet MS"/>
              <a:buNone/>
            </a:pPr>
            <a:r>
              <a:rPr lang="es-AR"/>
              <a:t>Primero botones a usar en la mayoría de las aplicaciones:</a:t>
            </a:r>
            <a:endParaRPr/>
          </a:p>
        </p:txBody>
      </p:sp>
      <p:sp>
        <p:nvSpPr>
          <p:cNvPr id="203" name="Google Shape;203;p7"/>
          <p:cNvSpPr txBox="1"/>
          <p:nvPr>
            <p:ph idx="1" type="body"/>
          </p:nvPr>
        </p:nvSpPr>
        <p:spPr>
          <a:xfrm>
            <a:off x="6399133" y="1700808"/>
            <a:ext cx="10360501" cy="44622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797" lvl="0" marL="342797" rtl="0" algn="l">
              <a:spcBef>
                <a:spcPts val="0"/>
              </a:spcBef>
              <a:spcAft>
                <a:spcPts val="0"/>
              </a:spcAft>
              <a:buSzPts val="1360"/>
              <a:buChar char="►"/>
            </a:pPr>
            <a:r>
              <a:rPr lang="es-AR">
                <a:solidFill>
                  <a:srgbClr val="FF0000"/>
                </a:solidFill>
              </a:rPr>
              <a:t>ALPHA</a:t>
            </a:r>
            <a:endParaRPr/>
          </a:p>
        </p:txBody>
      </p:sp>
      <p:pic>
        <p:nvPicPr>
          <p:cNvPr id="204" name="Google Shape;204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7788" y="1550694"/>
            <a:ext cx="4762500" cy="4762500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7"/>
          <p:cNvSpPr/>
          <p:nvPr/>
        </p:nvSpPr>
        <p:spPr>
          <a:xfrm>
            <a:off x="2133972" y="3068960"/>
            <a:ext cx="432048" cy="360040"/>
          </a:xfrm>
          <a:prstGeom prst="ellipse">
            <a:avLst/>
          </a:prstGeom>
          <a:noFill/>
          <a:ln cap="rnd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8"/>
          <p:cNvSpPr txBox="1"/>
          <p:nvPr>
            <p:ph type="title"/>
          </p:nvPr>
        </p:nvSpPr>
        <p:spPr>
          <a:xfrm>
            <a:off x="677158" y="609600"/>
            <a:ext cx="8594429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Trebuchet MS"/>
              <a:buNone/>
            </a:pPr>
            <a:r>
              <a:rPr lang="es-AR"/>
              <a:t>Primero botones a usar en la mayoría de las aplicaciones:</a:t>
            </a:r>
            <a:endParaRPr/>
          </a:p>
        </p:txBody>
      </p:sp>
      <p:sp>
        <p:nvSpPr>
          <p:cNvPr id="212" name="Google Shape;212;p8"/>
          <p:cNvSpPr txBox="1"/>
          <p:nvPr>
            <p:ph idx="1" type="body"/>
          </p:nvPr>
        </p:nvSpPr>
        <p:spPr>
          <a:xfrm>
            <a:off x="6399133" y="1700808"/>
            <a:ext cx="10360501" cy="44622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797" lvl="0" marL="342797" rtl="0" algn="l">
              <a:spcBef>
                <a:spcPts val="0"/>
              </a:spcBef>
              <a:spcAft>
                <a:spcPts val="0"/>
              </a:spcAft>
              <a:buSzPts val="1360"/>
              <a:buChar char="►"/>
            </a:pPr>
            <a:r>
              <a:rPr lang="es-AR">
                <a:solidFill>
                  <a:srgbClr val="FF0000"/>
                </a:solidFill>
              </a:rPr>
              <a:t>ALPHA</a:t>
            </a:r>
            <a:endParaRPr/>
          </a:p>
        </p:txBody>
      </p:sp>
      <p:pic>
        <p:nvPicPr>
          <p:cNvPr id="213" name="Google Shape;213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7788" y="1550694"/>
            <a:ext cx="4762500" cy="4762500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8"/>
          <p:cNvSpPr/>
          <p:nvPr/>
        </p:nvSpPr>
        <p:spPr>
          <a:xfrm>
            <a:off x="2133972" y="3068960"/>
            <a:ext cx="432048" cy="360040"/>
          </a:xfrm>
          <a:prstGeom prst="ellipse">
            <a:avLst/>
          </a:prstGeom>
          <a:noFill/>
          <a:ln cap="rnd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15" name="Google Shape;215;p8"/>
          <p:cNvSpPr/>
          <p:nvPr/>
        </p:nvSpPr>
        <p:spPr>
          <a:xfrm>
            <a:off x="1879561" y="3967542"/>
            <a:ext cx="432048" cy="360040"/>
          </a:xfrm>
          <a:prstGeom prst="ellipse">
            <a:avLst/>
          </a:prstGeom>
          <a:noFill/>
          <a:ln cap="rnd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16" name="Google Shape;216;p8"/>
          <p:cNvSpPr/>
          <p:nvPr/>
        </p:nvSpPr>
        <p:spPr>
          <a:xfrm>
            <a:off x="3560888" y="3607502"/>
            <a:ext cx="432048" cy="360040"/>
          </a:xfrm>
          <a:prstGeom prst="ellipse">
            <a:avLst/>
          </a:prstGeom>
          <a:noFill/>
          <a:ln cap="rnd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9"/>
          <p:cNvSpPr txBox="1"/>
          <p:nvPr>
            <p:ph type="title"/>
          </p:nvPr>
        </p:nvSpPr>
        <p:spPr>
          <a:xfrm>
            <a:off x="677158" y="609600"/>
            <a:ext cx="8594429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Trebuchet MS"/>
              <a:buNone/>
            </a:pPr>
            <a:r>
              <a:rPr lang="es-AR"/>
              <a:t>Guardar valores:</a:t>
            </a:r>
            <a:endParaRPr/>
          </a:p>
        </p:txBody>
      </p:sp>
      <p:sp>
        <p:nvSpPr>
          <p:cNvPr id="223" name="Google Shape;223;p9"/>
          <p:cNvSpPr txBox="1"/>
          <p:nvPr>
            <p:ph idx="1" type="body"/>
          </p:nvPr>
        </p:nvSpPr>
        <p:spPr>
          <a:xfrm>
            <a:off x="5446340" y="1472027"/>
            <a:ext cx="5976664" cy="4462272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1324" r="-813" t="-1912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797" lvl="0" marL="342797" rtl="0" algn="l">
              <a:spcBef>
                <a:spcPts val="0"/>
              </a:spcBef>
              <a:spcAft>
                <a:spcPts val="0"/>
              </a:spcAft>
              <a:buSzPts val="1360"/>
              <a:buChar char="►"/>
            </a:pPr>
            <a:r>
              <a:rPr lang="es-AR"/>
              <a:t> </a:t>
            </a:r>
            <a:endParaRPr/>
          </a:p>
        </p:txBody>
      </p:sp>
      <p:sp>
        <p:nvSpPr>
          <p:cNvPr descr="Resultado de imagen para calculadora casio fx 82" id="224" name="Google Shape;224;p9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25" name="Google Shape;225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5820" y="1477555"/>
            <a:ext cx="4762500" cy="4762500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9"/>
          <p:cNvSpPr/>
          <p:nvPr/>
        </p:nvSpPr>
        <p:spPr>
          <a:xfrm>
            <a:off x="2061964" y="2996952"/>
            <a:ext cx="432048" cy="432048"/>
          </a:xfrm>
          <a:prstGeom prst="ellipse">
            <a:avLst/>
          </a:prstGeom>
          <a:noFill/>
          <a:ln cap="rnd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27" name="Google Shape;227;p9"/>
          <p:cNvSpPr/>
          <p:nvPr/>
        </p:nvSpPr>
        <p:spPr>
          <a:xfrm>
            <a:off x="2061964" y="4179789"/>
            <a:ext cx="432048" cy="432048"/>
          </a:xfrm>
          <a:prstGeom prst="ellipse">
            <a:avLst/>
          </a:prstGeom>
          <a:noFill/>
          <a:ln cap="rnd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28" name="Google Shape;228;p9"/>
          <p:cNvSpPr/>
          <p:nvPr/>
        </p:nvSpPr>
        <p:spPr>
          <a:xfrm>
            <a:off x="2140154" y="3858805"/>
            <a:ext cx="432048" cy="432048"/>
          </a:xfrm>
          <a:prstGeom prst="ellipse">
            <a:avLst/>
          </a:prstGeom>
          <a:noFill/>
          <a:ln cap="rnd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cxnSp>
        <p:nvCxnSpPr>
          <p:cNvPr id="229" name="Google Shape;229;p9"/>
          <p:cNvCxnSpPr>
            <a:stCxn id="226" idx="2"/>
            <a:endCxn id="227" idx="2"/>
          </p:cNvCxnSpPr>
          <p:nvPr/>
        </p:nvCxnSpPr>
        <p:spPr>
          <a:xfrm>
            <a:off x="2061964" y="3212976"/>
            <a:ext cx="600" cy="1182900"/>
          </a:xfrm>
          <a:prstGeom prst="curvedConnector3">
            <a:avLst>
              <a:gd fmla="val -35983333" name="adj1"/>
            </a:avLst>
          </a:prstGeom>
          <a:noFill/>
          <a:ln cap="rnd" cmpd="sng" w="12700">
            <a:solidFill>
              <a:srgbClr val="FF0000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230" name="Google Shape;230;p9"/>
          <p:cNvCxnSpPr>
            <a:stCxn id="227" idx="6"/>
            <a:endCxn id="228" idx="6"/>
          </p:cNvCxnSpPr>
          <p:nvPr/>
        </p:nvCxnSpPr>
        <p:spPr>
          <a:xfrm flipH="1" rot="10800000">
            <a:off x="2494012" y="4074813"/>
            <a:ext cx="78300" cy="321000"/>
          </a:xfrm>
          <a:prstGeom prst="curvedConnector3">
            <a:avLst>
              <a:gd fmla="val 391814" name="adj1"/>
            </a:avLst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med" w="med" type="triangle"/>
          </a:ln>
        </p:spPr>
      </p:cxn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Tema de Office">
  <a:themeElements>
    <a:clrScheme name="Tech_16x9">
      <a:dk1>
        <a:srgbClr val="000000"/>
      </a:dk1>
      <a:lt1>
        <a:srgbClr val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Faceta">
  <a:themeElements>
    <a:clrScheme name="Faceta">
      <a:dk1>
        <a:srgbClr val="000000"/>
      </a:dk1>
      <a:lt1>
        <a:srgbClr val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2018-05-23T23:00:45Z</dcterms:created>
  <dc:creator>lucas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