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86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31/10/2023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Imagen Blog de educación | UNITEC Universidad Tecnológica de México</a:t>
            </a:r>
            <a:endParaRPr lang="es-MX" dirty="0"/>
          </a:p>
          <a:p>
            <a:r>
              <a:rPr lang="es-AR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ASIGNATURA: CI 558</a:t>
            </a: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 </a:t>
            </a:r>
            <a:r>
              <a:rPr lang="es-AR" sz="3600" b="1" u="sng" dirty="0">
                <a:solidFill>
                  <a:srgbClr val="00B050"/>
                </a:solidFill>
              </a:rPr>
              <a:t>PROYECTO DE INGENIERÍA </a:t>
            </a:r>
            <a:endParaRPr lang="es-MX" sz="3600" dirty="0">
              <a:solidFill>
                <a:srgbClr val="00B050"/>
              </a:solidFill>
            </a:endParaRP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AÑO ACADÉMICO: 2023</a:t>
            </a:r>
            <a:endParaRPr lang="es-MX" sz="2800" dirty="0">
              <a:solidFill>
                <a:srgbClr val="00B05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Niveles de Aplicación de la EIA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i="0" dirty="0">
                <a:effectLst/>
              </a:rPr>
              <a:t>Enfoque adaptativo.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/>
              <a:t>Enfoque </a:t>
            </a:r>
            <a:r>
              <a:rPr lang="es-ES_tradnl" sz="4400" dirty="0" err="1"/>
              <a:t>semiadaptativo</a:t>
            </a:r>
            <a:r>
              <a:rPr lang="es-ES_tradnl" sz="4400" dirty="0"/>
              <a:t>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/>
              <a:t>Enfoque reactivo.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308818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Tipología de los Impactos</a:t>
            </a: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" sz="4400" i="0" dirty="0">
              <a:effectLst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i="0" dirty="0">
                <a:effectLst/>
              </a:rPr>
              <a:t>Los impactos ambientales se clasifican según su naturaleza, extensión, intensidad, capacidad de recuperación, necesidad de medidas correctoras y otros criterios.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147630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¡Muchos 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Introducción a la Evaluación de Impacto Ambiental</a:t>
            </a:r>
            <a:endParaRPr lang="es-MX" sz="3200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71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Introducción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dirty="0"/>
              <a:t>La Evaluación de Impacto Ambiental (EIA) es un procedimiento administrativo clave en la gestión ambiental.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1138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Origen de la EIA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dirty="0"/>
              <a:t>Se originó en Estados Unidos en la década de 1960 y se ha expandido globalmente debido al reconocimiento de que los ecosistemas, incluyendo las comunidades humanas, tienen límites de tolerancia a la contaminación y las alteraciones.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597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Aplicación de la EIA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" sz="7200" b="1" spc="-5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dirty="0"/>
              <a:t>Las EIA se aplican a nuevos proyectos y a modificaciones de instalaciones existentes para evaluar su impacto ambiental en el entorno natural y social.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744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Fases de la EIA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dirty="0"/>
              <a:t>La evaluación ambiental de un proyecto implica identificar las posibles causas de impacto ambiental durante las fases de construcción, operación y abandono.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1622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Fases de la EIA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dirty="0"/>
              <a:t>La evaluación ambiental de un proyecto implica identificar las posibles causas de impacto ambiental durante las fases de construcción, operación y abandono.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504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Participación Ciudadana</a:t>
            </a: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dirty="0"/>
              <a:t>La participación ciudadana desempeña un papel esencial en el proceso de EIA, contribuyendo a la prevención y resolución de conflictos y mejorando la transparencia en la toma de decisiones.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624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Definiciones y Conceptos Ambientales</a:t>
            </a:r>
            <a:endParaRPr lang="es-ES_tradnl" sz="4400" b="1" spc="5" dirty="0">
              <a:latin typeface="Tahoma"/>
              <a:cs typeface="Tahoma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" sz="4400" i="0" dirty="0">
                <a:effectLst/>
              </a:rPr>
              <a:t>En el apunte se definen los términos más importantes utilizados en el proceso de las evaluaciones de impacto ambiental.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3618159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314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Poppins-Light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Natalia Janette Bys</cp:lastModifiedBy>
  <cp:revision>50</cp:revision>
  <dcterms:created xsi:type="dcterms:W3CDTF">2022-07-12T17:49:49Z</dcterms:created>
  <dcterms:modified xsi:type="dcterms:W3CDTF">2023-11-01T00:57:12Z</dcterms:modified>
</cp:coreProperties>
</file>