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21/03/2012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enchantedlearning.com/themes/tools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enchantedlearning.com/language/english/label/tools2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enchantedlearning.com/Nailrhym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enchantedlearning.com/language/english/label/tools2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enchantedlearning.com/language/english/label/tools/answers.s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www.enchantedlearning.com/language/english/label/tools/answers.s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enchantedlearning.com/language/spanish/label/tools/answers.s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enchantedlearning.com/language/spanish/label/tools/answers.s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hyperlink" Target="http://www.enchantedlearning.com/language/english/label/gardentools/answers.s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hyperlink" Target="http://www.enchantedlearning.com/language/english/label/tools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www.enchantedlearning.com/language/english/label/tools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hyperlink" Target="http://www.enchantedlearning.com/language/english/label/tools2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hyperlink" Target="http://www.enchantedlearning.com/language/english/label/tools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enchantedlearning.com/rhymes/ifalltheseas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enchantedlearning.com/language/english/label/tools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enchantedlearning.com/language/english/label/tools2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enchantedlearning.com/language/english/label/tools/answers.s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Description of </a:t>
            </a:r>
            <a:r>
              <a:rPr lang="en-US" b="1" dirty="0" smtClean="0"/>
              <a:t>Hand Tools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pic>
        <p:nvPicPr>
          <p:cNvPr id="8" name="7 Marcador de contenido" descr="http://www.enchantedlearning.com/hgifs/Hammer.GIF">
            <a:hlinkClick r:id="rId2" tgtFrame="&quot;_top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564904"/>
            <a:ext cx="151216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www.enchantedlearning.com/dgifs/Drill.GIF">
            <a:hlinkClick r:id="rId2" tgtFrame="&quot;_top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7" y="2708920"/>
            <a:ext cx="1533699" cy="88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CuadroTexto"/>
          <p:cNvSpPr txBox="1"/>
          <p:nvPr/>
        </p:nvSpPr>
        <p:spPr>
          <a:xfrm>
            <a:off x="1043608" y="5013176"/>
            <a:ext cx="7510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Tools help us do work and make things.</a:t>
            </a:r>
            <a:endParaRPr lang="en-US" sz="3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491880" y="4005064"/>
            <a:ext cx="1059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Tools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level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dirty="0" smtClean="0"/>
              <a:t>A level is a tool that checks if both sides of something are at the same height.</a:t>
            </a:r>
          </a:p>
        </p:txBody>
      </p:sp>
      <p:pic>
        <p:nvPicPr>
          <p:cNvPr id="8" name="7 Imagen" descr="http://www.enchantedlearning.com/lgifs/Level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988840"/>
            <a:ext cx="266429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nail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nail is a long, thin piece of metal that you can hammer into wood</a:t>
            </a:r>
          </a:p>
        </p:txBody>
      </p:sp>
      <p:pic>
        <p:nvPicPr>
          <p:cNvPr id="5" name="4 Imagen" descr="http://www.enchantedlearning.com/ngifs/Nail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132856"/>
            <a:ext cx="6480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500" b="1" dirty="0" smtClean="0"/>
              <a:t>nut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sz="3500" dirty="0" smtClean="0"/>
              <a:t>A nut is a piece of metal that fastens onto a bolt or screw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8" name="7 Imagen" descr="http://www.enchantedlearning.com/ngifs/nut2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420888"/>
            <a:ext cx="122413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outlet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300" dirty="0" smtClean="0"/>
              <a:t>An electrical outlet is a device that is connected to an electrical supply. We plug electrical devices into an outlet so they can receive power. Outlets are usually mounted on a wall.</a:t>
            </a:r>
            <a:br>
              <a:rPr lang="en-US" sz="3300" dirty="0" smtClean="0"/>
            </a:br>
            <a:endParaRPr lang="en-US" sz="3300" dirty="0" smtClean="0"/>
          </a:p>
        </p:txBody>
      </p:sp>
      <p:pic>
        <p:nvPicPr>
          <p:cNvPr id="5" name="4 Imagen" descr="http://www.enchantedlearning.com/ogifs/outlet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44824"/>
            <a:ext cx="108088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pliers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Pliers are tools that hold things.</a:t>
            </a:r>
            <a:r>
              <a:rPr lang="en-US" sz="3300" dirty="0" smtClean="0"/>
              <a:t/>
            </a:r>
            <a:br>
              <a:rPr lang="en-US" sz="3300" dirty="0" smtClean="0"/>
            </a:br>
            <a:endParaRPr lang="en-US" sz="3300" dirty="0" smtClean="0"/>
          </a:p>
        </p:txBody>
      </p:sp>
      <p:pic>
        <p:nvPicPr>
          <p:cNvPr id="8" name="7 Imagen" descr="plier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772816"/>
            <a:ext cx="15841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saw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 saw is a tool that cuts things.</a:t>
            </a:r>
            <a:r>
              <a:rPr lang="en-US" sz="3300" dirty="0" smtClean="0"/>
              <a:t/>
            </a:r>
            <a:br>
              <a:rPr lang="en-US" sz="3300" dirty="0" smtClean="0"/>
            </a:br>
            <a:endParaRPr lang="en-US" sz="3300" dirty="0" smtClean="0"/>
          </a:p>
        </p:txBody>
      </p:sp>
      <p:pic>
        <p:nvPicPr>
          <p:cNvPr id="5" name="4 Imagen" descr="http://www.enchantedlearning.com/sgifs/Saw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204864"/>
            <a:ext cx="18722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screw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A screw is a threaded metal fastener that has a slotted head.</a:t>
            </a:r>
            <a:endParaRPr lang="en-US" sz="3300" dirty="0" smtClean="0"/>
          </a:p>
        </p:txBody>
      </p:sp>
      <p:pic>
        <p:nvPicPr>
          <p:cNvPr id="8" name="7 Imagen" descr="http://www.enchantedlearning.com/sgifs/screw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772816"/>
            <a:ext cx="75761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screwdriver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A screwdriver is a tool that is used to put in and remove screws.</a:t>
            </a:r>
            <a:endParaRPr lang="en-US" sz="3300" dirty="0" smtClean="0"/>
          </a:p>
        </p:txBody>
      </p:sp>
      <p:pic>
        <p:nvPicPr>
          <p:cNvPr id="5" name="4 Imagen" descr="http://www.enchantedlearning.com/sgifs/screwdriver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276872"/>
            <a:ext cx="352839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shovel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Shovels are used to dig</a:t>
            </a:r>
            <a:endParaRPr lang="en-US" sz="3300" dirty="0" smtClean="0"/>
          </a:p>
        </p:txBody>
      </p:sp>
      <p:pic>
        <p:nvPicPr>
          <p:cNvPr id="8" name="7 Imagen" descr="http://www.enchantedlearning.com/sgifs/Shovel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060848"/>
            <a:ext cx="244827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tape measure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 tape measure is used to measure things.</a:t>
            </a:r>
            <a:endParaRPr lang="en-US" sz="3300" dirty="0" smtClean="0"/>
          </a:p>
        </p:txBody>
      </p:sp>
      <p:pic>
        <p:nvPicPr>
          <p:cNvPr id="5" name="4 Imagen" descr="http://www.enchantedlearning.com/t2gifs/tapemeasure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5287" y="2348880"/>
            <a:ext cx="1806873" cy="119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awl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dirty="0" smtClean="0"/>
              <a:t>An awl is a tool used to make small holes in things.</a:t>
            </a:r>
            <a:endParaRPr lang="es-AR" dirty="0" smtClean="0"/>
          </a:p>
          <a:p>
            <a:endParaRPr lang="en-US" dirty="0"/>
          </a:p>
        </p:txBody>
      </p:sp>
      <p:pic>
        <p:nvPicPr>
          <p:cNvPr id="4" name="3 Imagen" descr="aw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628800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/>
              <a:t>tongs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Tongs are a type of simple tool used to pick up things.</a:t>
            </a:r>
            <a:endParaRPr lang="en-US" sz="3300" dirty="0" smtClean="0"/>
          </a:p>
        </p:txBody>
      </p:sp>
      <p:pic>
        <p:nvPicPr>
          <p:cNvPr id="8" name="7 Imagen" descr="http://www.enchantedlearning.com/tgifs/Tongs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7" y="2348880"/>
            <a:ext cx="1834307" cy="13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>tool box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Tools are stored or carried in a tool box</a:t>
            </a:r>
            <a:r>
              <a:rPr lang="en-US" sz="3600" dirty="0" smtClean="0"/>
              <a:t>.</a:t>
            </a:r>
            <a:endParaRPr lang="en-US" sz="3300" dirty="0" smtClean="0"/>
          </a:p>
        </p:txBody>
      </p:sp>
      <p:pic>
        <p:nvPicPr>
          <p:cNvPr id="5" name="4 Imagen" descr="http://www.enchantedlearning.com/t2gifs/toolbox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772816"/>
            <a:ext cx="2488282" cy="184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washer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 washer is a round, flat object with a hole in it, made of metal or rubber. It is placed next to a nut to help fasten it.</a:t>
            </a:r>
            <a:endParaRPr lang="en-US" sz="3300" dirty="0" smtClean="0"/>
          </a:p>
        </p:txBody>
      </p:sp>
      <p:pic>
        <p:nvPicPr>
          <p:cNvPr id="8" name="7 Imagen" descr="http://www.enchantedlearning.com/wgifs/washer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20888"/>
            <a:ext cx="1232520" cy="121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b="1" dirty="0" smtClean="0"/>
              <a:t> wedge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wedge is a tapering block (often made of wood) that is used for holding things in place, splitting things or tightening things.</a:t>
            </a:r>
            <a:endParaRPr lang="en-US" sz="3300" dirty="0" smtClean="0"/>
          </a:p>
        </p:txBody>
      </p:sp>
      <p:pic>
        <p:nvPicPr>
          <p:cNvPr id="5" name="4 Imagen" descr="http://www.enchantedlearning.com/wgifs/wedg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7187" y="2420888"/>
            <a:ext cx="1844973" cy="11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Wrench/Spanner</a:t>
            </a: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wrench is a tool that turns nuts or bolts.</a:t>
            </a:r>
            <a:endParaRPr lang="en-US" sz="3300" dirty="0" smtClean="0"/>
          </a:p>
        </p:txBody>
      </p:sp>
      <p:pic>
        <p:nvPicPr>
          <p:cNvPr id="8" name="7 Imagen" descr="http://www.enchantedlearning.com/wgifs/Wrench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492896"/>
            <a:ext cx="3024336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ax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dirty="0" smtClean="0"/>
              <a:t>An ax is useful for chopping wood.</a:t>
            </a:r>
            <a:endParaRPr lang="en-US" dirty="0"/>
          </a:p>
        </p:txBody>
      </p:sp>
      <p:pic>
        <p:nvPicPr>
          <p:cNvPr id="5" name="4 Imagen" descr="ax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420888"/>
            <a:ext cx="19442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chisel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chisel is a tool used to carve wood, marble, or other materials.</a:t>
            </a:r>
            <a:endParaRPr lang="en-US" dirty="0"/>
          </a:p>
        </p:txBody>
      </p:sp>
      <p:pic>
        <p:nvPicPr>
          <p:cNvPr id="8" name="7 Imagen" descr="http://www.enchantedlearning.com/c2gifs/chisel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96952"/>
            <a:ext cx="25202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 drill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drill makes holes in things.</a:t>
            </a:r>
            <a:endParaRPr lang="en-US" dirty="0"/>
          </a:p>
        </p:txBody>
      </p:sp>
      <p:pic>
        <p:nvPicPr>
          <p:cNvPr id="5" name="4 Imagen" descr="http://www.enchantedlearning.com/dgifs/Dril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636912"/>
            <a:ext cx="288031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file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file is used to smooth things.</a:t>
            </a:r>
            <a:endParaRPr lang="en-US" dirty="0"/>
          </a:p>
        </p:txBody>
      </p:sp>
      <p:pic>
        <p:nvPicPr>
          <p:cNvPr id="8" name="7 Imagen" descr="http://www.enchantedlearning.com/fgifs/file.GIF">
            <a:hlinkClick r:id="rId2" tgtFrame="&quot;_top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996952"/>
            <a:ext cx="3672408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funnel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>
              <a:buNone/>
            </a:pPr>
            <a:r>
              <a:rPr lang="en-US" dirty="0" smtClean="0"/>
              <a:t>A funnel is a device that lets you pour things from one container to another.</a:t>
            </a:r>
            <a:endParaRPr lang="en-US" dirty="0"/>
          </a:p>
        </p:txBody>
      </p:sp>
      <p:pic>
        <p:nvPicPr>
          <p:cNvPr id="5" name="4 Imagen" descr="http://www.enchantedlearning.com/fgifs/Funn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1" y="2492896"/>
            <a:ext cx="20882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Description of Hand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hammer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hammer is good for pounding nails into wood.</a:t>
            </a:r>
          </a:p>
        </p:txBody>
      </p:sp>
      <p:pic>
        <p:nvPicPr>
          <p:cNvPr id="8" name="7 Imagen" descr="http://www.enchantedlearning.com/hgifs/Hammer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492896"/>
            <a:ext cx="237626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Description of tools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http://www.enchantedlearning.com/dictionarysubjects/tools.shtml</a:t>
            </a:r>
            <a:r>
              <a:rPr lang="es-AR" dirty="0" smtClean="0"/>
              <a:t/>
            </a:r>
            <a:br>
              <a:rPr lang="es-AR" dirty="0" smtClean="0"/>
            </a:b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hatchet</a:t>
            </a:r>
          </a:p>
          <a:p>
            <a:pPr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hatchet is an ax with a short handle</a:t>
            </a:r>
          </a:p>
        </p:txBody>
      </p:sp>
      <p:pic>
        <p:nvPicPr>
          <p:cNvPr id="5" name="4 Imagen" descr="http://www.enchantedlearning.com/agifs/Ax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72816"/>
            <a:ext cx="187220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10</Words>
  <Application>Microsoft Office PowerPoint</Application>
  <PresentationFormat>Presentación en pantalla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 Description of Hand Tools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Description of tools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  <vt:lpstr>  Description of Hand Tools  http://www.enchantedlearning.com/dictionarysubjects/tools.shtml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Description of tools http://www.enchantedlearning.com/dictionarysubjects/tools.shtml </dc:title>
  <dc:creator>Checha</dc:creator>
  <cp:lastModifiedBy>Checha</cp:lastModifiedBy>
  <cp:revision>42</cp:revision>
  <dcterms:created xsi:type="dcterms:W3CDTF">2012-03-20T19:32:55Z</dcterms:created>
  <dcterms:modified xsi:type="dcterms:W3CDTF">2012-03-21T13:23:56Z</dcterms:modified>
</cp:coreProperties>
</file>