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4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6BDFAB1D-3B11-4056-9DDF-684CACC06C0F}" type="datetimeFigureOut">
              <a:rPr lang="es-AR" smtClean="0"/>
              <a:t>9/6/2023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E03BE8C-0C9F-4EAE-B7AE-8BF5677C8EBE}" type="slidenum">
              <a:rPr lang="es-AR" smtClean="0"/>
              <a:t>‹Nº›</a:t>
            </a:fld>
            <a:endParaRPr lang="es-A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8338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FAB1D-3B11-4056-9DDF-684CACC06C0F}" type="datetimeFigureOut">
              <a:rPr lang="es-AR" smtClean="0"/>
              <a:t>9/6/2023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3BE8C-0C9F-4EAE-B7AE-8BF5677C8EB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69096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FAB1D-3B11-4056-9DDF-684CACC06C0F}" type="datetimeFigureOut">
              <a:rPr lang="es-AR" smtClean="0"/>
              <a:t>9/6/2023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3BE8C-0C9F-4EAE-B7AE-8BF5677C8EBE}" type="slidenum">
              <a:rPr lang="es-AR" smtClean="0"/>
              <a:t>‹Nº›</a:t>
            </a:fld>
            <a:endParaRPr lang="es-AR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3162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FAB1D-3B11-4056-9DDF-684CACC06C0F}" type="datetimeFigureOut">
              <a:rPr lang="es-AR" smtClean="0"/>
              <a:t>9/6/2023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3BE8C-0C9F-4EAE-B7AE-8BF5677C8EB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19060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FAB1D-3B11-4056-9DDF-684CACC06C0F}" type="datetimeFigureOut">
              <a:rPr lang="es-AR" smtClean="0"/>
              <a:t>9/6/2023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3BE8C-0C9F-4EAE-B7AE-8BF5677C8EBE}" type="slidenum">
              <a:rPr lang="es-AR" smtClean="0"/>
              <a:t>‹Nº›</a:t>
            </a:fld>
            <a:endParaRPr lang="es-AR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8026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FAB1D-3B11-4056-9DDF-684CACC06C0F}" type="datetimeFigureOut">
              <a:rPr lang="es-AR" smtClean="0"/>
              <a:t>9/6/2023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3BE8C-0C9F-4EAE-B7AE-8BF5677C8EBE}" type="slidenum">
              <a:rPr lang="es-AR" smtClean="0"/>
              <a:t>‹Nº›</a:t>
            </a:fld>
            <a:endParaRPr lang="es-A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3942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FAB1D-3B11-4056-9DDF-684CACC06C0F}" type="datetimeFigureOut">
              <a:rPr lang="es-AR" smtClean="0"/>
              <a:t>9/6/2023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3BE8C-0C9F-4EAE-B7AE-8BF5677C8EB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76445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FAB1D-3B11-4056-9DDF-684CACC06C0F}" type="datetimeFigureOut">
              <a:rPr lang="es-AR" smtClean="0"/>
              <a:t>9/6/2023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3BE8C-0C9F-4EAE-B7AE-8BF5677C8EBE}" type="slidenum">
              <a:rPr lang="es-AR" smtClean="0"/>
              <a:t>‹Nº›</a:t>
            </a:fld>
            <a:endParaRPr lang="es-AR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8050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FAB1D-3B11-4056-9DDF-684CACC06C0F}" type="datetimeFigureOut">
              <a:rPr lang="es-AR" smtClean="0"/>
              <a:t>9/6/2023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3BE8C-0C9F-4EAE-B7AE-8BF5677C8EB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30224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FAB1D-3B11-4056-9DDF-684CACC06C0F}" type="datetimeFigureOut">
              <a:rPr lang="es-AR" smtClean="0"/>
              <a:t>9/6/2023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3BE8C-0C9F-4EAE-B7AE-8BF5677C8EB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32130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FAB1D-3B11-4056-9DDF-684CACC06C0F}" type="datetimeFigureOut">
              <a:rPr lang="es-AR" smtClean="0"/>
              <a:t>9/6/2023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3BE8C-0C9F-4EAE-B7AE-8BF5677C8EBE}" type="slidenum">
              <a:rPr lang="es-AR" smtClean="0"/>
              <a:t>‹Nº›</a:t>
            </a:fld>
            <a:endParaRPr lang="es-A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61684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FAB1D-3B11-4056-9DDF-684CACC06C0F}" type="datetimeFigureOut">
              <a:rPr lang="es-AR" smtClean="0"/>
              <a:t>9/6/2023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3BE8C-0C9F-4EAE-B7AE-8BF5677C8EBE}" type="slidenum">
              <a:rPr lang="es-AR" smtClean="0"/>
              <a:t>‹Nº›</a:t>
            </a:fld>
            <a:endParaRPr lang="es-AR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467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FAB1D-3B11-4056-9DDF-684CACC06C0F}" type="datetimeFigureOut">
              <a:rPr lang="es-AR" smtClean="0"/>
              <a:t>9/6/2023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3BE8C-0C9F-4EAE-B7AE-8BF5677C8EB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374481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FAB1D-3B11-4056-9DDF-684CACC06C0F}" type="datetimeFigureOut">
              <a:rPr lang="es-AR" smtClean="0"/>
              <a:t>9/6/2023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3BE8C-0C9F-4EAE-B7AE-8BF5677C8EBE}" type="slidenum">
              <a:rPr lang="es-AR" smtClean="0"/>
              <a:t>‹Nº›</a:t>
            </a:fld>
            <a:endParaRPr lang="es-AR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11817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FAB1D-3B11-4056-9DDF-684CACC06C0F}" type="datetimeFigureOut">
              <a:rPr lang="es-AR" smtClean="0"/>
              <a:t>9/6/2023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3BE8C-0C9F-4EAE-B7AE-8BF5677C8EBE}" type="slidenum">
              <a:rPr lang="es-AR" smtClean="0"/>
              <a:t>‹Nº›</a:t>
            </a:fld>
            <a:endParaRPr lang="es-A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59172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FAB1D-3B11-4056-9DDF-684CACC06C0F}" type="datetimeFigureOut">
              <a:rPr lang="es-AR" smtClean="0"/>
              <a:t>9/6/2023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3BE8C-0C9F-4EAE-B7AE-8BF5677C8EBE}" type="slidenum">
              <a:rPr lang="es-AR" smtClean="0"/>
              <a:t>‹Nº›</a:t>
            </a:fld>
            <a:endParaRPr lang="es-A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51405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FAB1D-3B11-4056-9DDF-684CACC06C0F}" type="datetimeFigureOut">
              <a:rPr lang="es-AR" smtClean="0"/>
              <a:t>9/6/2023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3BE8C-0C9F-4EAE-B7AE-8BF5677C8EBE}" type="slidenum">
              <a:rPr lang="es-AR" smtClean="0"/>
              <a:t>‹Nº›</a:t>
            </a:fld>
            <a:endParaRPr lang="es-AR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52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BDFAB1D-3B11-4056-9DDF-684CACC06C0F}" type="datetimeFigureOut">
              <a:rPr lang="es-AR" smtClean="0"/>
              <a:t>9/6/2023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E03BE8C-0C9F-4EAE-B7AE-8BF5677C8EB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24756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/>
              <a:t>PALABRAS CLAVES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68188" y="2780056"/>
            <a:ext cx="10408024" cy="3583892"/>
          </a:xfrm>
        </p:spPr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Deben seleccionarse 3-5 descriptores que identifiquen al artículo.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 función es que el artículo pueda localizarse en bases de datos con facilidad.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 seleccionarlas se debiera consultar el Tesauro de la especialidad.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AFFAF76-4430-45AC-BEF6-5D89718435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666485"/>
            <a:ext cx="2371165" cy="114438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8413536-AB93-4BAC-84A7-538B85B540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7482" y="666485"/>
            <a:ext cx="2747680" cy="1033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6988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ánico">
  <a:themeElements>
    <a:clrScheme name="Orgánico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ánico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ánic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0</TotalTime>
  <Words>37</Words>
  <Application>Microsoft Office PowerPoint</Application>
  <PresentationFormat>Panorámica</PresentationFormat>
  <Paragraphs>4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Garamond</vt:lpstr>
      <vt:lpstr>Times New Roman</vt:lpstr>
      <vt:lpstr>Wingdings</vt:lpstr>
      <vt:lpstr>Orgánico</vt:lpstr>
      <vt:lpstr>PALABRAS CLAVES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PALABRAS CLAVES</dc:title>
  <dc:creator>Hugo Sosa</dc:creator>
  <cp:lastModifiedBy>Hugo Sosa</cp:lastModifiedBy>
  <cp:revision>3</cp:revision>
  <dcterms:created xsi:type="dcterms:W3CDTF">2023-06-09T19:32:17Z</dcterms:created>
  <dcterms:modified xsi:type="dcterms:W3CDTF">2023-06-09T19:38:37Z</dcterms:modified>
</cp:coreProperties>
</file>