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7" r:id="rId11"/>
    <p:sldId id="266" r:id="rId12"/>
    <p:sldId id="268" r:id="rId13"/>
    <p:sldId id="269" r:id="rId14"/>
    <p:sldId id="270" r:id="rId15"/>
    <p:sldId id="271" r:id="rId16"/>
    <p:sldId id="272" r:id="rId17"/>
    <p:sldId id="273" r:id="rId18"/>
    <p:sldId id="274" r:id="rId19"/>
    <p:sldId id="275" r:id="rId20"/>
    <p:sldId id="276" r:id="rId21"/>
    <p:sldId id="277" r:id="rId22"/>
    <p:sldId id="279"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E7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7" d="100"/>
          <a:sy n="97" d="100"/>
        </p:scale>
        <p:origin x="84"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6" Type="http://schemas.openxmlformats.org/officeDocument/2006/relationships/image" Target="../media/image26.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6" Type="http://schemas.openxmlformats.org/officeDocument/2006/relationships/image" Target="../media/image26.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0AD67-0C83-46F0-99B3-59A56DFB21F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s-AR"/>
        </a:p>
      </dgm:t>
    </dgm:pt>
    <dgm:pt modelId="{A0857E02-D6DF-4EE7-8212-E14DCCBCE134}">
      <dgm:prSet phldrT="[Texto]" custT="1"/>
      <dgm:spPr/>
      <dgm:t>
        <a:bodyPr/>
        <a:lstStyle/>
        <a:p>
          <a:r>
            <a:rPr lang="es-AR" sz="3600" dirty="0"/>
            <a:t>UO2</a:t>
          </a:r>
        </a:p>
      </dgm:t>
    </dgm:pt>
    <dgm:pt modelId="{5A4C82C1-F082-42CA-BB82-BB66CF1E8554}" type="parTrans" cxnId="{73C637F5-6BEF-49B8-8C0C-5F59C592242C}">
      <dgm:prSet/>
      <dgm:spPr/>
      <dgm:t>
        <a:bodyPr/>
        <a:lstStyle/>
        <a:p>
          <a:endParaRPr lang="es-AR"/>
        </a:p>
      </dgm:t>
    </dgm:pt>
    <dgm:pt modelId="{AE58017C-F8AC-4619-BF80-4EF09CB8D28F}" type="sibTrans" cxnId="{73C637F5-6BEF-49B8-8C0C-5F59C592242C}">
      <dgm:prSet/>
      <dgm:spPr/>
      <dgm:t>
        <a:bodyPr/>
        <a:lstStyle/>
        <a:p>
          <a:r>
            <a:rPr lang="es-AR" dirty="0"/>
            <a:t>UO1</a:t>
          </a:r>
        </a:p>
      </dgm:t>
    </dgm:pt>
    <dgm:pt modelId="{0EBB3D85-6108-471A-83B3-2AC111DE3C4B}" type="pres">
      <dgm:prSet presAssocID="{BCC0AD67-0C83-46F0-99B3-59A56DFB21FA}" presName="Name0" presStyleCnt="0">
        <dgm:presLayoutVars>
          <dgm:chMax/>
          <dgm:chPref/>
          <dgm:dir/>
          <dgm:animLvl val="lvl"/>
        </dgm:presLayoutVars>
      </dgm:prSet>
      <dgm:spPr/>
    </dgm:pt>
    <dgm:pt modelId="{88C905B3-35A3-496C-930A-C64BE454B3C1}" type="pres">
      <dgm:prSet presAssocID="{A0857E02-D6DF-4EE7-8212-E14DCCBCE134}" presName="composite" presStyleCnt="0"/>
      <dgm:spPr/>
    </dgm:pt>
    <dgm:pt modelId="{568EBAE0-4DA5-4C64-9CE6-3A105BB25E7E}" type="pres">
      <dgm:prSet presAssocID="{A0857E02-D6DF-4EE7-8212-E14DCCBCE134}" presName="Parent1" presStyleLbl="node1" presStyleIdx="0" presStyleCnt="2" custScaleX="87392" custScaleY="78569" custLinFactX="99300" custLinFactNeighborX="100000" custLinFactNeighborY="-12656">
        <dgm:presLayoutVars>
          <dgm:chMax val="1"/>
          <dgm:chPref val="1"/>
          <dgm:bulletEnabled val="1"/>
        </dgm:presLayoutVars>
      </dgm:prSet>
      <dgm:spPr/>
    </dgm:pt>
    <dgm:pt modelId="{61769933-8075-4639-B76E-16E8B77E0CCB}" type="pres">
      <dgm:prSet presAssocID="{A0857E02-D6DF-4EE7-8212-E14DCCBCE134}" presName="Childtext1" presStyleLbl="revTx" presStyleIdx="0" presStyleCnt="1">
        <dgm:presLayoutVars>
          <dgm:chMax val="0"/>
          <dgm:chPref val="0"/>
          <dgm:bulletEnabled val="1"/>
        </dgm:presLayoutVars>
      </dgm:prSet>
      <dgm:spPr/>
    </dgm:pt>
    <dgm:pt modelId="{1A0984D7-FCA9-427E-AA65-8B0A1192CA0A}" type="pres">
      <dgm:prSet presAssocID="{A0857E02-D6DF-4EE7-8212-E14DCCBCE134}" presName="BalanceSpacing" presStyleCnt="0"/>
      <dgm:spPr/>
    </dgm:pt>
    <dgm:pt modelId="{2AF59F0D-6DAE-417B-9AE3-56E23D8B4296}" type="pres">
      <dgm:prSet presAssocID="{A0857E02-D6DF-4EE7-8212-E14DCCBCE134}" presName="BalanceSpacing1" presStyleCnt="0"/>
      <dgm:spPr/>
    </dgm:pt>
    <dgm:pt modelId="{D80C594D-6396-44EC-8409-CA908A100044}" type="pres">
      <dgm:prSet presAssocID="{AE58017C-F8AC-4619-BF80-4EF09CB8D28F}" presName="Accent1Text" presStyleLbl="node1" presStyleIdx="1" presStyleCnt="2" custScaleX="86725" custScaleY="76059" custLinFactX="100000" custLinFactNeighborX="102942" custLinFactNeighborY="49459"/>
      <dgm:spPr/>
    </dgm:pt>
  </dgm:ptLst>
  <dgm:cxnLst>
    <dgm:cxn modelId="{F2B02B31-FADE-41E0-B230-15E740D675D8}" type="presOf" srcId="{A0857E02-D6DF-4EE7-8212-E14DCCBCE134}" destId="{568EBAE0-4DA5-4C64-9CE6-3A105BB25E7E}" srcOrd="0" destOrd="0" presId="urn:microsoft.com/office/officeart/2008/layout/AlternatingHexagons"/>
    <dgm:cxn modelId="{CC90474B-35D1-4D2B-9CE8-002730A75FEA}" type="presOf" srcId="{AE58017C-F8AC-4619-BF80-4EF09CB8D28F}" destId="{D80C594D-6396-44EC-8409-CA908A100044}" srcOrd="0" destOrd="0" presId="urn:microsoft.com/office/officeart/2008/layout/AlternatingHexagons"/>
    <dgm:cxn modelId="{DB6C7374-87CF-4D8C-9C9A-AA99E23861B2}" type="presOf" srcId="{BCC0AD67-0C83-46F0-99B3-59A56DFB21FA}" destId="{0EBB3D85-6108-471A-83B3-2AC111DE3C4B}" srcOrd="0" destOrd="0" presId="urn:microsoft.com/office/officeart/2008/layout/AlternatingHexagons"/>
    <dgm:cxn modelId="{73C637F5-6BEF-49B8-8C0C-5F59C592242C}" srcId="{BCC0AD67-0C83-46F0-99B3-59A56DFB21FA}" destId="{A0857E02-D6DF-4EE7-8212-E14DCCBCE134}" srcOrd="0" destOrd="0" parTransId="{5A4C82C1-F082-42CA-BB82-BB66CF1E8554}" sibTransId="{AE58017C-F8AC-4619-BF80-4EF09CB8D28F}"/>
    <dgm:cxn modelId="{8792289C-8FD2-45B9-AA06-0CFA06B1FB33}" type="presParOf" srcId="{0EBB3D85-6108-471A-83B3-2AC111DE3C4B}" destId="{88C905B3-35A3-496C-930A-C64BE454B3C1}" srcOrd="0" destOrd="0" presId="urn:microsoft.com/office/officeart/2008/layout/AlternatingHexagons"/>
    <dgm:cxn modelId="{46D0E13D-C002-4BDB-8503-E56690BB5DF0}" type="presParOf" srcId="{88C905B3-35A3-496C-930A-C64BE454B3C1}" destId="{568EBAE0-4DA5-4C64-9CE6-3A105BB25E7E}" srcOrd="0" destOrd="0" presId="urn:microsoft.com/office/officeart/2008/layout/AlternatingHexagons"/>
    <dgm:cxn modelId="{A837D34A-2CC5-44F9-90D5-B0590E26C3BD}" type="presParOf" srcId="{88C905B3-35A3-496C-930A-C64BE454B3C1}" destId="{61769933-8075-4639-B76E-16E8B77E0CCB}" srcOrd="1" destOrd="0" presId="urn:microsoft.com/office/officeart/2008/layout/AlternatingHexagons"/>
    <dgm:cxn modelId="{9C0AD262-AD3E-42A4-92AD-A29B4DE10D71}" type="presParOf" srcId="{88C905B3-35A3-496C-930A-C64BE454B3C1}" destId="{1A0984D7-FCA9-427E-AA65-8B0A1192CA0A}" srcOrd="2" destOrd="0" presId="urn:microsoft.com/office/officeart/2008/layout/AlternatingHexagons"/>
    <dgm:cxn modelId="{C272145B-2A13-4A4F-BDED-02417AB9A5FF}" type="presParOf" srcId="{88C905B3-35A3-496C-930A-C64BE454B3C1}" destId="{2AF59F0D-6DAE-417B-9AE3-56E23D8B4296}" srcOrd="3" destOrd="0" presId="urn:microsoft.com/office/officeart/2008/layout/AlternatingHexagons"/>
    <dgm:cxn modelId="{3877D5D3-0EB3-4326-BFB9-F74665705F0C}" type="presParOf" srcId="{88C905B3-35A3-496C-930A-C64BE454B3C1}" destId="{D80C594D-6396-44EC-8409-CA908A100044}"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1F619C-E0A0-435B-A627-0F71CDCBD704}"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AR"/>
        </a:p>
      </dgm:t>
    </dgm:pt>
    <dgm:pt modelId="{AFAD34B0-2022-4AF0-8A73-E53B5359BEB3}">
      <dgm:prSet phldrT="[Texto]"/>
      <dgm:spPr/>
      <dgm:t>
        <a:bodyPr/>
        <a:lstStyle/>
        <a:p>
          <a:r>
            <a:rPr lang="es-AR" dirty="0"/>
            <a:t>UO1</a:t>
          </a:r>
        </a:p>
      </dgm:t>
    </dgm:pt>
    <dgm:pt modelId="{5898D49C-51BD-4F9F-8C89-3AB208D79E6E}" type="parTrans" cxnId="{185D8951-3546-406C-8883-F3AE4BD5B58F}">
      <dgm:prSet/>
      <dgm:spPr/>
      <dgm:t>
        <a:bodyPr/>
        <a:lstStyle/>
        <a:p>
          <a:endParaRPr lang="es-AR"/>
        </a:p>
      </dgm:t>
    </dgm:pt>
    <dgm:pt modelId="{4B1E7751-5755-4468-8F4F-53605CDA8A10}" type="sibTrans" cxnId="{185D8951-3546-406C-8883-F3AE4BD5B58F}">
      <dgm:prSet/>
      <dgm:spPr/>
      <dgm:t>
        <a:bodyPr/>
        <a:lstStyle/>
        <a:p>
          <a:endParaRPr lang="es-AR"/>
        </a:p>
      </dgm:t>
    </dgm:pt>
    <dgm:pt modelId="{FAC79E1D-234A-4083-8DB9-BC0AC95B9FDC}">
      <dgm:prSet phldrT="[Texto]"/>
      <dgm:spPr/>
      <dgm:t>
        <a:bodyPr/>
        <a:lstStyle/>
        <a:p>
          <a:r>
            <a:rPr lang="es-AR" dirty="0"/>
            <a:t>UO2</a:t>
          </a:r>
        </a:p>
      </dgm:t>
    </dgm:pt>
    <dgm:pt modelId="{A678920C-B0C8-41C8-B190-C08920B29E24}" type="parTrans" cxnId="{EC486244-B1E5-437F-90EA-E148FC55D5DA}">
      <dgm:prSet/>
      <dgm:spPr/>
      <dgm:t>
        <a:bodyPr/>
        <a:lstStyle/>
        <a:p>
          <a:endParaRPr lang="es-AR"/>
        </a:p>
      </dgm:t>
    </dgm:pt>
    <dgm:pt modelId="{E827087E-B8C1-4875-8BAB-E301E178E8BF}" type="sibTrans" cxnId="{EC486244-B1E5-437F-90EA-E148FC55D5DA}">
      <dgm:prSet/>
      <dgm:spPr/>
      <dgm:t>
        <a:bodyPr/>
        <a:lstStyle/>
        <a:p>
          <a:endParaRPr lang="es-AR"/>
        </a:p>
      </dgm:t>
    </dgm:pt>
    <dgm:pt modelId="{D6B37187-8CF9-46FE-A4F9-C4710A38261B}">
      <dgm:prSet phldrT="[Texto]"/>
      <dgm:spPr/>
      <dgm:t>
        <a:bodyPr/>
        <a:lstStyle/>
        <a:p>
          <a:r>
            <a:rPr lang="es-AR" dirty="0"/>
            <a:t>UO3</a:t>
          </a:r>
        </a:p>
      </dgm:t>
    </dgm:pt>
    <dgm:pt modelId="{E1FA5960-D849-46F1-BE08-A534283940F1}" type="parTrans" cxnId="{9B2C77FA-25EA-4B31-A5F4-867DE585EAA5}">
      <dgm:prSet/>
      <dgm:spPr/>
      <dgm:t>
        <a:bodyPr/>
        <a:lstStyle/>
        <a:p>
          <a:endParaRPr lang="es-AR"/>
        </a:p>
      </dgm:t>
    </dgm:pt>
    <dgm:pt modelId="{5981007D-447C-48CE-96FC-57631D55FDA8}" type="sibTrans" cxnId="{9B2C77FA-25EA-4B31-A5F4-867DE585EAA5}">
      <dgm:prSet/>
      <dgm:spPr/>
      <dgm:t>
        <a:bodyPr/>
        <a:lstStyle/>
        <a:p>
          <a:endParaRPr lang="es-AR"/>
        </a:p>
      </dgm:t>
    </dgm:pt>
    <dgm:pt modelId="{90BD83FA-7A1E-4324-8044-4A4D9CEF8199}">
      <dgm:prSet phldrT="[Texto]"/>
      <dgm:spPr/>
      <dgm:t>
        <a:bodyPr/>
        <a:lstStyle/>
        <a:p>
          <a:r>
            <a:rPr lang="es-AR" dirty="0"/>
            <a:t>UO4</a:t>
          </a:r>
        </a:p>
      </dgm:t>
    </dgm:pt>
    <dgm:pt modelId="{690B9308-802B-4AD7-96A7-B4BB31C4DEBB}" type="parTrans" cxnId="{201D949F-FF56-42B0-AFC5-48FB1A146EBA}">
      <dgm:prSet/>
      <dgm:spPr/>
      <dgm:t>
        <a:bodyPr/>
        <a:lstStyle/>
        <a:p>
          <a:endParaRPr lang="es-AR"/>
        </a:p>
      </dgm:t>
    </dgm:pt>
    <dgm:pt modelId="{D3FF7116-A6F6-47F5-9D8B-4B39274CA81D}" type="sibTrans" cxnId="{201D949F-FF56-42B0-AFC5-48FB1A146EBA}">
      <dgm:prSet/>
      <dgm:spPr/>
      <dgm:t>
        <a:bodyPr/>
        <a:lstStyle/>
        <a:p>
          <a:endParaRPr lang="es-AR"/>
        </a:p>
      </dgm:t>
    </dgm:pt>
    <dgm:pt modelId="{0C8D17E5-65DE-44D3-8142-3F2E17DDF4CE}">
      <dgm:prSet phldrT="[Texto]"/>
      <dgm:spPr/>
      <dgm:t>
        <a:bodyPr/>
        <a:lstStyle/>
        <a:p>
          <a:r>
            <a:rPr lang="es-AR" dirty="0"/>
            <a:t>UO5</a:t>
          </a:r>
        </a:p>
      </dgm:t>
    </dgm:pt>
    <dgm:pt modelId="{4405A2F9-6F95-4FAB-86AA-D8ECDE49231E}" type="parTrans" cxnId="{D7C3143A-5D50-4A8E-A3AB-C138C5B64B11}">
      <dgm:prSet/>
      <dgm:spPr/>
      <dgm:t>
        <a:bodyPr/>
        <a:lstStyle/>
        <a:p>
          <a:endParaRPr lang="es-AR"/>
        </a:p>
      </dgm:t>
    </dgm:pt>
    <dgm:pt modelId="{89BA1CFE-2528-4A1B-BF7C-C15079A89793}" type="sibTrans" cxnId="{D7C3143A-5D50-4A8E-A3AB-C138C5B64B11}">
      <dgm:prSet/>
      <dgm:spPr/>
      <dgm:t>
        <a:bodyPr/>
        <a:lstStyle/>
        <a:p>
          <a:endParaRPr lang="es-AR"/>
        </a:p>
      </dgm:t>
    </dgm:pt>
    <dgm:pt modelId="{FC5793EE-F46A-4F49-92A1-D5617B855BC3}">
      <dgm:prSet phldrT="[Texto]"/>
      <dgm:spPr/>
      <dgm:t>
        <a:bodyPr/>
        <a:lstStyle/>
        <a:p>
          <a:r>
            <a:rPr lang="es-AR" dirty="0"/>
            <a:t>UP6</a:t>
          </a:r>
        </a:p>
      </dgm:t>
    </dgm:pt>
    <dgm:pt modelId="{B6E965C1-7516-4601-B55F-1EBFEAF2AAD5}" type="parTrans" cxnId="{0544A6F5-C9CD-45A6-A196-8942D89A96D6}">
      <dgm:prSet/>
      <dgm:spPr/>
      <dgm:t>
        <a:bodyPr/>
        <a:lstStyle/>
        <a:p>
          <a:endParaRPr lang="es-AR"/>
        </a:p>
      </dgm:t>
    </dgm:pt>
    <dgm:pt modelId="{E5FBB16E-7E20-451D-A9B3-232329286079}" type="sibTrans" cxnId="{0544A6F5-C9CD-45A6-A196-8942D89A96D6}">
      <dgm:prSet/>
      <dgm:spPr/>
      <dgm:t>
        <a:bodyPr/>
        <a:lstStyle/>
        <a:p>
          <a:endParaRPr lang="es-AR"/>
        </a:p>
      </dgm:t>
    </dgm:pt>
    <dgm:pt modelId="{5F2F0A14-E872-45C0-9C09-2C85E02BEB64}" type="pres">
      <dgm:prSet presAssocID="{5B1F619C-E0A0-435B-A627-0F71CDCBD704}" presName="diagram" presStyleCnt="0">
        <dgm:presLayoutVars>
          <dgm:dir/>
          <dgm:resizeHandles val="exact"/>
        </dgm:presLayoutVars>
      </dgm:prSet>
      <dgm:spPr/>
    </dgm:pt>
    <dgm:pt modelId="{D5A5FEBA-B458-4380-A242-64E387325586}" type="pres">
      <dgm:prSet presAssocID="{AFAD34B0-2022-4AF0-8A73-E53B5359BEB3}" presName="node" presStyleLbl="node1" presStyleIdx="0" presStyleCnt="6">
        <dgm:presLayoutVars>
          <dgm:bulletEnabled val="1"/>
        </dgm:presLayoutVars>
      </dgm:prSet>
      <dgm:spPr/>
    </dgm:pt>
    <dgm:pt modelId="{3561A2C2-D5F8-4F0E-B55D-F5EC3AD2FC9F}" type="pres">
      <dgm:prSet presAssocID="{4B1E7751-5755-4468-8F4F-53605CDA8A10}" presName="sibTrans" presStyleCnt="0"/>
      <dgm:spPr/>
    </dgm:pt>
    <dgm:pt modelId="{8BFE8489-059B-4CC6-BBFE-898F64CD0ECF}" type="pres">
      <dgm:prSet presAssocID="{FAC79E1D-234A-4083-8DB9-BC0AC95B9FDC}" presName="node" presStyleLbl="node1" presStyleIdx="1" presStyleCnt="6">
        <dgm:presLayoutVars>
          <dgm:bulletEnabled val="1"/>
        </dgm:presLayoutVars>
      </dgm:prSet>
      <dgm:spPr/>
    </dgm:pt>
    <dgm:pt modelId="{46A8329B-811F-4CC1-A574-45BFB71D7F71}" type="pres">
      <dgm:prSet presAssocID="{E827087E-B8C1-4875-8BAB-E301E178E8BF}" presName="sibTrans" presStyleCnt="0"/>
      <dgm:spPr/>
    </dgm:pt>
    <dgm:pt modelId="{808570F2-8783-4758-81F4-8F55E713BB8E}" type="pres">
      <dgm:prSet presAssocID="{D6B37187-8CF9-46FE-A4F9-C4710A38261B}" presName="node" presStyleLbl="node1" presStyleIdx="2" presStyleCnt="6">
        <dgm:presLayoutVars>
          <dgm:bulletEnabled val="1"/>
        </dgm:presLayoutVars>
      </dgm:prSet>
      <dgm:spPr/>
    </dgm:pt>
    <dgm:pt modelId="{26C1B94E-3B4E-436A-9C58-9A1CE554C37B}" type="pres">
      <dgm:prSet presAssocID="{5981007D-447C-48CE-96FC-57631D55FDA8}" presName="sibTrans" presStyleCnt="0"/>
      <dgm:spPr/>
    </dgm:pt>
    <dgm:pt modelId="{40DC1019-3C37-46A3-B1C4-5E87465E8006}" type="pres">
      <dgm:prSet presAssocID="{90BD83FA-7A1E-4324-8044-4A4D9CEF8199}" presName="node" presStyleLbl="node1" presStyleIdx="3" presStyleCnt="6">
        <dgm:presLayoutVars>
          <dgm:bulletEnabled val="1"/>
        </dgm:presLayoutVars>
      </dgm:prSet>
      <dgm:spPr/>
    </dgm:pt>
    <dgm:pt modelId="{870055A0-6E0D-42CA-83D0-D732CE6ED0B4}" type="pres">
      <dgm:prSet presAssocID="{D3FF7116-A6F6-47F5-9D8B-4B39274CA81D}" presName="sibTrans" presStyleCnt="0"/>
      <dgm:spPr/>
    </dgm:pt>
    <dgm:pt modelId="{58525F1D-35F5-4859-B14A-94B242E2E66D}" type="pres">
      <dgm:prSet presAssocID="{0C8D17E5-65DE-44D3-8142-3F2E17DDF4CE}" presName="node" presStyleLbl="node1" presStyleIdx="4" presStyleCnt="6">
        <dgm:presLayoutVars>
          <dgm:bulletEnabled val="1"/>
        </dgm:presLayoutVars>
      </dgm:prSet>
      <dgm:spPr/>
    </dgm:pt>
    <dgm:pt modelId="{6D1DB471-45D3-41A0-B2EE-76E4C98D6518}" type="pres">
      <dgm:prSet presAssocID="{89BA1CFE-2528-4A1B-BF7C-C15079A89793}" presName="sibTrans" presStyleCnt="0"/>
      <dgm:spPr/>
    </dgm:pt>
    <dgm:pt modelId="{594B35A0-8F14-4058-A860-E1C1440028D2}" type="pres">
      <dgm:prSet presAssocID="{FC5793EE-F46A-4F49-92A1-D5617B855BC3}" presName="node" presStyleLbl="node1" presStyleIdx="5" presStyleCnt="6">
        <dgm:presLayoutVars>
          <dgm:bulletEnabled val="1"/>
        </dgm:presLayoutVars>
      </dgm:prSet>
      <dgm:spPr/>
    </dgm:pt>
  </dgm:ptLst>
  <dgm:cxnLst>
    <dgm:cxn modelId="{BDC14429-A6DA-48A7-B9E7-C732E7DB9F61}" type="presOf" srcId="{D6B37187-8CF9-46FE-A4F9-C4710A38261B}" destId="{808570F2-8783-4758-81F4-8F55E713BB8E}" srcOrd="0" destOrd="0" presId="urn:microsoft.com/office/officeart/2005/8/layout/default"/>
    <dgm:cxn modelId="{1E57D333-93C4-4036-BDE4-B3F9BEB4C62C}" type="presOf" srcId="{FAC79E1D-234A-4083-8DB9-BC0AC95B9FDC}" destId="{8BFE8489-059B-4CC6-BBFE-898F64CD0ECF}" srcOrd="0" destOrd="0" presId="urn:microsoft.com/office/officeart/2005/8/layout/default"/>
    <dgm:cxn modelId="{28E5B737-04B5-4920-A2DB-3F8A900B4C6F}" type="presOf" srcId="{5B1F619C-E0A0-435B-A627-0F71CDCBD704}" destId="{5F2F0A14-E872-45C0-9C09-2C85E02BEB64}" srcOrd="0" destOrd="0" presId="urn:microsoft.com/office/officeart/2005/8/layout/default"/>
    <dgm:cxn modelId="{D7C3143A-5D50-4A8E-A3AB-C138C5B64B11}" srcId="{5B1F619C-E0A0-435B-A627-0F71CDCBD704}" destId="{0C8D17E5-65DE-44D3-8142-3F2E17DDF4CE}" srcOrd="4" destOrd="0" parTransId="{4405A2F9-6F95-4FAB-86AA-D8ECDE49231E}" sibTransId="{89BA1CFE-2528-4A1B-BF7C-C15079A89793}"/>
    <dgm:cxn modelId="{EC486244-B1E5-437F-90EA-E148FC55D5DA}" srcId="{5B1F619C-E0A0-435B-A627-0F71CDCBD704}" destId="{FAC79E1D-234A-4083-8DB9-BC0AC95B9FDC}" srcOrd="1" destOrd="0" parTransId="{A678920C-B0C8-41C8-B190-C08920B29E24}" sibTransId="{E827087E-B8C1-4875-8BAB-E301E178E8BF}"/>
    <dgm:cxn modelId="{185D8951-3546-406C-8883-F3AE4BD5B58F}" srcId="{5B1F619C-E0A0-435B-A627-0F71CDCBD704}" destId="{AFAD34B0-2022-4AF0-8A73-E53B5359BEB3}" srcOrd="0" destOrd="0" parTransId="{5898D49C-51BD-4F9F-8C89-3AB208D79E6E}" sibTransId="{4B1E7751-5755-4468-8F4F-53605CDA8A10}"/>
    <dgm:cxn modelId="{AE026F59-2A71-4DF9-9482-3DC9CC050D0A}" type="presOf" srcId="{0C8D17E5-65DE-44D3-8142-3F2E17DDF4CE}" destId="{58525F1D-35F5-4859-B14A-94B242E2E66D}" srcOrd="0" destOrd="0" presId="urn:microsoft.com/office/officeart/2005/8/layout/default"/>
    <dgm:cxn modelId="{201D949F-FF56-42B0-AFC5-48FB1A146EBA}" srcId="{5B1F619C-E0A0-435B-A627-0F71CDCBD704}" destId="{90BD83FA-7A1E-4324-8044-4A4D9CEF8199}" srcOrd="3" destOrd="0" parTransId="{690B9308-802B-4AD7-96A7-B4BB31C4DEBB}" sibTransId="{D3FF7116-A6F6-47F5-9D8B-4B39274CA81D}"/>
    <dgm:cxn modelId="{C83B93BF-0746-4400-AFFE-84F359F1BF7D}" type="presOf" srcId="{AFAD34B0-2022-4AF0-8A73-E53B5359BEB3}" destId="{D5A5FEBA-B458-4380-A242-64E387325586}" srcOrd="0" destOrd="0" presId="urn:microsoft.com/office/officeart/2005/8/layout/default"/>
    <dgm:cxn modelId="{A60FD1C3-7D29-4F9E-AA4D-6260C2B5E23C}" type="presOf" srcId="{90BD83FA-7A1E-4324-8044-4A4D9CEF8199}" destId="{40DC1019-3C37-46A3-B1C4-5E87465E8006}" srcOrd="0" destOrd="0" presId="urn:microsoft.com/office/officeart/2005/8/layout/default"/>
    <dgm:cxn modelId="{53DD7BE8-8069-42D9-8D58-CF8CE489A6BF}" type="presOf" srcId="{FC5793EE-F46A-4F49-92A1-D5617B855BC3}" destId="{594B35A0-8F14-4058-A860-E1C1440028D2}" srcOrd="0" destOrd="0" presId="urn:microsoft.com/office/officeart/2005/8/layout/default"/>
    <dgm:cxn modelId="{0544A6F5-C9CD-45A6-A196-8942D89A96D6}" srcId="{5B1F619C-E0A0-435B-A627-0F71CDCBD704}" destId="{FC5793EE-F46A-4F49-92A1-D5617B855BC3}" srcOrd="5" destOrd="0" parTransId="{B6E965C1-7516-4601-B55F-1EBFEAF2AAD5}" sibTransId="{E5FBB16E-7E20-451D-A9B3-232329286079}"/>
    <dgm:cxn modelId="{9B2C77FA-25EA-4B31-A5F4-867DE585EAA5}" srcId="{5B1F619C-E0A0-435B-A627-0F71CDCBD704}" destId="{D6B37187-8CF9-46FE-A4F9-C4710A38261B}" srcOrd="2" destOrd="0" parTransId="{E1FA5960-D849-46F1-BE08-A534283940F1}" sibTransId="{5981007D-447C-48CE-96FC-57631D55FDA8}"/>
    <dgm:cxn modelId="{D2814BA6-7E62-4A2F-8F02-9DBCAA2913D7}" type="presParOf" srcId="{5F2F0A14-E872-45C0-9C09-2C85E02BEB64}" destId="{D5A5FEBA-B458-4380-A242-64E387325586}" srcOrd="0" destOrd="0" presId="urn:microsoft.com/office/officeart/2005/8/layout/default"/>
    <dgm:cxn modelId="{39DAA740-F4A5-4A10-A668-C52D62BBAE32}" type="presParOf" srcId="{5F2F0A14-E872-45C0-9C09-2C85E02BEB64}" destId="{3561A2C2-D5F8-4F0E-B55D-F5EC3AD2FC9F}" srcOrd="1" destOrd="0" presId="urn:microsoft.com/office/officeart/2005/8/layout/default"/>
    <dgm:cxn modelId="{03E6F064-B4D8-4814-B005-2C30A4CB417D}" type="presParOf" srcId="{5F2F0A14-E872-45C0-9C09-2C85E02BEB64}" destId="{8BFE8489-059B-4CC6-BBFE-898F64CD0ECF}" srcOrd="2" destOrd="0" presId="urn:microsoft.com/office/officeart/2005/8/layout/default"/>
    <dgm:cxn modelId="{632EA920-5258-4731-A400-A60981568078}" type="presParOf" srcId="{5F2F0A14-E872-45C0-9C09-2C85E02BEB64}" destId="{46A8329B-811F-4CC1-A574-45BFB71D7F71}" srcOrd="3" destOrd="0" presId="urn:microsoft.com/office/officeart/2005/8/layout/default"/>
    <dgm:cxn modelId="{EC61C73D-A5AE-479E-B89B-591AD75258E8}" type="presParOf" srcId="{5F2F0A14-E872-45C0-9C09-2C85E02BEB64}" destId="{808570F2-8783-4758-81F4-8F55E713BB8E}" srcOrd="4" destOrd="0" presId="urn:microsoft.com/office/officeart/2005/8/layout/default"/>
    <dgm:cxn modelId="{67A158E8-BF2A-434E-A7A8-D109AC0BBB0A}" type="presParOf" srcId="{5F2F0A14-E872-45C0-9C09-2C85E02BEB64}" destId="{26C1B94E-3B4E-436A-9C58-9A1CE554C37B}" srcOrd="5" destOrd="0" presId="urn:microsoft.com/office/officeart/2005/8/layout/default"/>
    <dgm:cxn modelId="{44E897C8-0208-406B-93EE-00E1CA414AA7}" type="presParOf" srcId="{5F2F0A14-E872-45C0-9C09-2C85E02BEB64}" destId="{40DC1019-3C37-46A3-B1C4-5E87465E8006}" srcOrd="6" destOrd="0" presId="urn:microsoft.com/office/officeart/2005/8/layout/default"/>
    <dgm:cxn modelId="{B8353B51-FE38-472E-9EEA-D7A840653CCC}" type="presParOf" srcId="{5F2F0A14-E872-45C0-9C09-2C85E02BEB64}" destId="{870055A0-6E0D-42CA-83D0-D732CE6ED0B4}" srcOrd="7" destOrd="0" presId="urn:microsoft.com/office/officeart/2005/8/layout/default"/>
    <dgm:cxn modelId="{2503C499-D453-4E75-B08C-1451A2F83451}" type="presParOf" srcId="{5F2F0A14-E872-45C0-9C09-2C85E02BEB64}" destId="{58525F1D-35F5-4859-B14A-94B242E2E66D}" srcOrd="8" destOrd="0" presId="urn:microsoft.com/office/officeart/2005/8/layout/default"/>
    <dgm:cxn modelId="{1E5062F8-E53F-457B-A594-192B8D4899A8}" type="presParOf" srcId="{5F2F0A14-E872-45C0-9C09-2C85E02BEB64}" destId="{6D1DB471-45D3-41A0-B2EE-76E4C98D6518}" srcOrd="9" destOrd="0" presId="urn:microsoft.com/office/officeart/2005/8/layout/default"/>
    <dgm:cxn modelId="{924E22B9-F55D-4847-ABF9-CD615412C1EE}" type="presParOf" srcId="{5F2F0A14-E872-45C0-9C09-2C85E02BEB64}" destId="{594B35A0-8F14-4058-A860-E1C1440028D2}"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A14117-EF33-49AB-ADB7-0567F9AF675D}" type="doc">
      <dgm:prSet loTypeId="urn:microsoft.com/office/officeart/2005/8/layout/gear1" loCatId="relationship" qsTypeId="urn:microsoft.com/office/officeart/2005/8/quickstyle/simple1" qsCatId="simple" csTypeId="urn:microsoft.com/office/officeart/2005/8/colors/accent1_2" csCatId="accent1" phldr="1"/>
      <dgm:spPr/>
    </dgm:pt>
    <dgm:pt modelId="{064421BD-60CF-4276-B533-0FD924721C65}">
      <dgm:prSet phldrT="[Texto]"/>
      <dgm:spPr/>
      <dgm:t>
        <a:bodyPr/>
        <a:lstStyle/>
        <a:p>
          <a:r>
            <a:rPr lang="es-AR" dirty="0"/>
            <a:t> </a:t>
          </a:r>
        </a:p>
      </dgm:t>
    </dgm:pt>
    <dgm:pt modelId="{123B1B09-C5C4-4AD7-8C2F-6D54FBA6ADBE}" type="parTrans" cxnId="{7BC25B83-64E5-471D-951A-4144D4A3CD1A}">
      <dgm:prSet/>
      <dgm:spPr/>
      <dgm:t>
        <a:bodyPr/>
        <a:lstStyle/>
        <a:p>
          <a:endParaRPr lang="es-AR"/>
        </a:p>
      </dgm:t>
    </dgm:pt>
    <dgm:pt modelId="{3831C098-BAAD-4E05-84CF-842EEB49D99B}" type="sibTrans" cxnId="{7BC25B83-64E5-471D-951A-4144D4A3CD1A}">
      <dgm:prSet/>
      <dgm:spPr/>
      <dgm:t>
        <a:bodyPr/>
        <a:lstStyle/>
        <a:p>
          <a:endParaRPr lang="es-AR"/>
        </a:p>
      </dgm:t>
    </dgm:pt>
    <dgm:pt modelId="{8C93FB5E-B588-4854-9250-0F68A2F8572D}">
      <dgm:prSet phldrT="[Texto]"/>
      <dgm:spPr/>
      <dgm:t>
        <a:bodyPr/>
        <a:lstStyle/>
        <a:p>
          <a:r>
            <a:rPr lang="es-AR" dirty="0"/>
            <a:t>  </a:t>
          </a:r>
        </a:p>
      </dgm:t>
    </dgm:pt>
    <dgm:pt modelId="{AA7E0D2D-29EF-4237-AB84-0C728B51C18F}" type="parTrans" cxnId="{A148D928-2E6E-4E38-BFEE-1321FD3CD974}">
      <dgm:prSet/>
      <dgm:spPr/>
      <dgm:t>
        <a:bodyPr/>
        <a:lstStyle/>
        <a:p>
          <a:endParaRPr lang="es-AR"/>
        </a:p>
      </dgm:t>
    </dgm:pt>
    <dgm:pt modelId="{4307F4D6-B238-46ED-9C0D-80A434AD1DD8}" type="sibTrans" cxnId="{A148D928-2E6E-4E38-BFEE-1321FD3CD974}">
      <dgm:prSet/>
      <dgm:spPr/>
      <dgm:t>
        <a:bodyPr/>
        <a:lstStyle/>
        <a:p>
          <a:endParaRPr lang="es-AR"/>
        </a:p>
      </dgm:t>
    </dgm:pt>
    <dgm:pt modelId="{B6D9EE54-14E3-438B-B5ED-CCA296996BC3}">
      <dgm:prSet phldrT="[Texto]"/>
      <dgm:spPr/>
      <dgm:t>
        <a:bodyPr/>
        <a:lstStyle/>
        <a:p>
          <a:r>
            <a:rPr lang="es-AR" dirty="0"/>
            <a:t> </a:t>
          </a:r>
        </a:p>
      </dgm:t>
    </dgm:pt>
    <dgm:pt modelId="{6EB2AA01-B10C-4BC5-A431-1B8A63741367}" type="parTrans" cxnId="{FE6FFA7D-57A1-4F7D-9576-7EC90DA0A51E}">
      <dgm:prSet/>
      <dgm:spPr/>
      <dgm:t>
        <a:bodyPr/>
        <a:lstStyle/>
        <a:p>
          <a:endParaRPr lang="es-AR"/>
        </a:p>
      </dgm:t>
    </dgm:pt>
    <dgm:pt modelId="{ACD38A61-25F8-4CF7-9A27-1F2B9725FFBF}" type="sibTrans" cxnId="{FE6FFA7D-57A1-4F7D-9576-7EC90DA0A51E}">
      <dgm:prSet/>
      <dgm:spPr/>
      <dgm:t>
        <a:bodyPr/>
        <a:lstStyle/>
        <a:p>
          <a:endParaRPr lang="es-AR"/>
        </a:p>
      </dgm:t>
    </dgm:pt>
    <dgm:pt modelId="{CA9E0940-1403-4EC6-9040-8C17FDD99859}" type="pres">
      <dgm:prSet presAssocID="{8EA14117-EF33-49AB-ADB7-0567F9AF675D}" presName="composite" presStyleCnt="0">
        <dgm:presLayoutVars>
          <dgm:chMax val="3"/>
          <dgm:animLvl val="lvl"/>
          <dgm:resizeHandles val="exact"/>
        </dgm:presLayoutVars>
      </dgm:prSet>
      <dgm:spPr/>
    </dgm:pt>
    <dgm:pt modelId="{873B3052-10F4-4648-8FCF-82FDA1BE5555}" type="pres">
      <dgm:prSet presAssocID="{064421BD-60CF-4276-B533-0FD924721C65}" presName="gear1" presStyleLbl="node1" presStyleIdx="0" presStyleCnt="3" custLinFactNeighborX="604" custLinFactNeighborY="1529">
        <dgm:presLayoutVars>
          <dgm:chMax val="1"/>
          <dgm:bulletEnabled val="1"/>
        </dgm:presLayoutVars>
      </dgm:prSet>
      <dgm:spPr/>
    </dgm:pt>
    <dgm:pt modelId="{76494896-2A65-4D0B-AF83-8B6709BE451A}" type="pres">
      <dgm:prSet presAssocID="{064421BD-60CF-4276-B533-0FD924721C65}" presName="gear1srcNode" presStyleLbl="node1" presStyleIdx="0" presStyleCnt="3"/>
      <dgm:spPr/>
    </dgm:pt>
    <dgm:pt modelId="{4AD92BEB-1E0B-437D-97B0-D87A20C63599}" type="pres">
      <dgm:prSet presAssocID="{064421BD-60CF-4276-B533-0FD924721C65}" presName="gear1dstNode" presStyleLbl="node1" presStyleIdx="0" presStyleCnt="3"/>
      <dgm:spPr/>
    </dgm:pt>
    <dgm:pt modelId="{F0A7DF96-C8D7-4D5B-9DC9-9D36300536AB}" type="pres">
      <dgm:prSet presAssocID="{8C93FB5E-B588-4854-9250-0F68A2F8572D}" presName="gear2" presStyleLbl="node1" presStyleIdx="1" presStyleCnt="3">
        <dgm:presLayoutVars>
          <dgm:chMax val="1"/>
          <dgm:bulletEnabled val="1"/>
        </dgm:presLayoutVars>
      </dgm:prSet>
      <dgm:spPr/>
    </dgm:pt>
    <dgm:pt modelId="{C1CEBA2D-5FD7-4270-BB3F-CB2EBC114BEF}" type="pres">
      <dgm:prSet presAssocID="{8C93FB5E-B588-4854-9250-0F68A2F8572D}" presName="gear2srcNode" presStyleLbl="node1" presStyleIdx="1" presStyleCnt="3"/>
      <dgm:spPr/>
    </dgm:pt>
    <dgm:pt modelId="{AA1767C7-A90A-45FD-AE43-3DAC8F92D3B5}" type="pres">
      <dgm:prSet presAssocID="{8C93FB5E-B588-4854-9250-0F68A2F8572D}" presName="gear2dstNode" presStyleLbl="node1" presStyleIdx="1" presStyleCnt="3"/>
      <dgm:spPr/>
    </dgm:pt>
    <dgm:pt modelId="{D86D3060-FAD2-4924-84FC-88954B3D07EC}" type="pres">
      <dgm:prSet presAssocID="{B6D9EE54-14E3-438B-B5ED-CCA296996BC3}" presName="gear3" presStyleLbl="node1" presStyleIdx="2" presStyleCnt="3"/>
      <dgm:spPr/>
    </dgm:pt>
    <dgm:pt modelId="{D2632767-C469-4E25-BA7F-2472DFBAB83B}" type="pres">
      <dgm:prSet presAssocID="{B6D9EE54-14E3-438B-B5ED-CCA296996BC3}" presName="gear3tx" presStyleLbl="node1" presStyleIdx="2" presStyleCnt="3">
        <dgm:presLayoutVars>
          <dgm:chMax val="1"/>
          <dgm:bulletEnabled val="1"/>
        </dgm:presLayoutVars>
      </dgm:prSet>
      <dgm:spPr/>
    </dgm:pt>
    <dgm:pt modelId="{39249D5E-9309-4E34-BCD0-7F678ACB4F0A}" type="pres">
      <dgm:prSet presAssocID="{B6D9EE54-14E3-438B-B5ED-CCA296996BC3}" presName="gear3srcNode" presStyleLbl="node1" presStyleIdx="2" presStyleCnt="3"/>
      <dgm:spPr/>
    </dgm:pt>
    <dgm:pt modelId="{952A9853-9974-48F2-B748-E8EF50D48698}" type="pres">
      <dgm:prSet presAssocID="{B6D9EE54-14E3-438B-B5ED-CCA296996BC3}" presName="gear3dstNode" presStyleLbl="node1" presStyleIdx="2" presStyleCnt="3"/>
      <dgm:spPr/>
    </dgm:pt>
    <dgm:pt modelId="{F6F54E4A-7A40-4CF5-998A-5FE56003E72A}" type="pres">
      <dgm:prSet presAssocID="{3831C098-BAAD-4E05-84CF-842EEB49D99B}" presName="connector1" presStyleLbl="sibTrans2D1" presStyleIdx="0" presStyleCnt="3"/>
      <dgm:spPr/>
    </dgm:pt>
    <dgm:pt modelId="{25EF0CA2-87B0-426D-8F91-0CF62840AEBA}" type="pres">
      <dgm:prSet presAssocID="{4307F4D6-B238-46ED-9C0D-80A434AD1DD8}" presName="connector2" presStyleLbl="sibTrans2D1" presStyleIdx="1" presStyleCnt="3"/>
      <dgm:spPr/>
    </dgm:pt>
    <dgm:pt modelId="{1CF00383-111B-4149-9D45-ED64862A038A}" type="pres">
      <dgm:prSet presAssocID="{ACD38A61-25F8-4CF7-9A27-1F2B9725FFBF}" presName="connector3" presStyleLbl="sibTrans2D1" presStyleIdx="2" presStyleCnt="3"/>
      <dgm:spPr/>
    </dgm:pt>
  </dgm:ptLst>
  <dgm:cxnLst>
    <dgm:cxn modelId="{684E6700-BE12-4E18-A9B2-38ADBF2860DB}" type="presOf" srcId="{064421BD-60CF-4276-B533-0FD924721C65}" destId="{4AD92BEB-1E0B-437D-97B0-D87A20C63599}" srcOrd="2" destOrd="0" presId="urn:microsoft.com/office/officeart/2005/8/layout/gear1"/>
    <dgm:cxn modelId="{14A8E201-AFFC-49E9-A03A-4E11BB957680}" type="presOf" srcId="{4307F4D6-B238-46ED-9C0D-80A434AD1DD8}" destId="{25EF0CA2-87B0-426D-8F91-0CF62840AEBA}" srcOrd="0" destOrd="0" presId="urn:microsoft.com/office/officeart/2005/8/layout/gear1"/>
    <dgm:cxn modelId="{238D0303-9D82-4A4D-9F4A-4EE297A308AE}" type="presOf" srcId="{064421BD-60CF-4276-B533-0FD924721C65}" destId="{873B3052-10F4-4648-8FCF-82FDA1BE5555}" srcOrd="0" destOrd="0" presId="urn:microsoft.com/office/officeart/2005/8/layout/gear1"/>
    <dgm:cxn modelId="{EB069003-6FD6-438E-B5E6-1832929A12CA}" type="presOf" srcId="{B6D9EE54-14E3-438B-B5ED-CCA296996BC3}" destId="{D86D3060-FAD2-4924-84FC-88954B3D07EC}" srcOrd="0" destOrd="0" presId="urn:microsoft.com/office/officeart/2005/8/layout/gear1"/>
    <dgm:cxn modelId="{A148D928-2E6E-4E38-BFEE-1321FD3CD974}" srcId="{8EA14117-EF33-49AB-ADB7-0567F9AF675D}" destId="{8C93FB5E-B588-4854-9250-0F68A2F8572D}" srcOrd="1" destOrd="0" parTransId="{AA7E0D2D-29EF-4237-AB84-0C728B51C18F}" sibTransId="{4307F4D6-B238-46ED-9C0D-80A434AD1DD8}"/>
    <dgm:cxn modelId="{64FF2C31-4ED1-4F1A-8FF0-3694AF787B31}" type="presOf" srcId="{B6D9EE54-14E3-438B-B5ED-CCA296996BC3}" destId="{39249D5E-9309-4E34-BCD0-7F678ACB4F0A}" srcOrd="2" destOrd="0" presId="urn:microsoft.com/office/officeart/2005/8/layout/gear1"/>
    <dgm:cxn modelId="{5A757634-732A-465E-BD5A-3E38318878C3}" type="presOf" srcId="{B6D9EE54-14E3-438B-B5ED-CCA296996BC3}" destId="{D2632767-C469-4E25-BA7F-2472DFBAB83B}" srcOrd="1" destOrd="0" presId="urn:microsoft.com/office/officeart/2005/8/layout/gear1"/>
    <dgm:cxn modelId="{F538DD38-95B3-49B7-B6A1-13CA92CAC908}" type="presOf" srcId="{3831C098-BAAD-4E05-84CF-842EEB49D99B}" destId="{F6F54E4A-7A40-4CF5-998A-5FE56003E72A}" srcOrd="0" destOrd="0" presId="urn:microsoft.com/office/officeart/2005/8/layout/gear1"/>
    <dgm:cxn modelId="{13CBE445-5E0B-4852-9272-5C43E2FC8FB6}" type="presOf" srcId="{8C93FB5E-B588-4854-9250-0F68A2F8572D}" destId="{AA1767C7-A90A-45FD-AE43-3DAC8F92D3B5}" srcOrd="2" destOrd="0" presId="urn:microsoft.com/office/officeart/2005/8/layout/gear1"/>
    <dgm:cxn modelId="{0092286A-EC72-4BA2-869F-0D128196BF9A}" type="presOf" srcId="{8C93FB5E-B588-4854-9250-0F68A2F8572D}" destId="{F0A7DF96-C8D7-4D5B-9DC9-9D36300536AB}" srcOrd="0" destOrd="0" presId="urn:microsoft.com/office/officeart/2005/8/layout/gear1"/>
    <dgm:cxn modelId="{1B2F0173-CF83-41BC-80E7-5E766764213B}" type="presOf" srcId="{8C93FB5E-B588-4854-9250-0F68A2F8572D}" destId="{C1CEBA2D-5FD7-4270-BB3F-CB2EBC114BEF}" srcOrd="1" destOrd="0" presId="urn:microsoft.com/office/officeart/2005/8/layout/gear1"/>
    <dgm:cxn modelId="{C6DEBC7B-3422-4386-ACD0-BCD578E42900}" type="presOf" srcId="{8EA14117-EF33-49AB-ADB7-0567F9AF675D}" destId="{CA9E0940-1403-4EC6-9040-8C17FDD99859}" srcOrd="0" destOrd="0" presId="urn:microsoft.com/office/officeart/2005/8/layout/gear1"/>
    <dgm:cxn modelId="{FE6FFA7D-57A1-4F7D-9576-7EC90DA0A51E}" srcId="{8EA14117-EF33-49AB-ADB7-0567F9AF675D}" destId="{B6D9EE54-14E3-438B-B5ED-CCA296996BC3}" srcOrd="2" destOrd="0" parTransId="{6EB2AA01-B10C-4BC5-A431-1B8A63741367}" sibTransId="{ACD38A61-25F8-4CF7-9A27-1F2B9725FFBF}"/>
    <dgm:cxn modelId="{5D470081-FDE7-4BCA-8FE3-596C6175B738}" type="presOf" srcId="{ACD38A61-25F8-4CF7-9A27-1F2B9725FFBF}" destId="{1CF00383-111B-4149-9D45-ED64862A038A}" srcOrd="0" destOrd="0" presId="urn:microsoft.com/office/officeart/2005/8/layout/gear1"/>
    <dgm:cxn modelId="{7BC25B83-64E5-471D-951A-4144D4A3CD1A}" srcId="{8EA14117-EF33-49AB-ADB7-0567F9AF675D}" destId="{064421BD-60CF-4276-B533-0FD924721C65}" srcOrd="0" destOrd="0" parTransId="{123B1B09-C5C4-4AD7-8C2F-6D54FBA6ADBE}" sibTransId="{3831C098-BAAD-4E05-84CF-842EEB49D99B}"/>
    <dgm:cxn modelId="{3138ADB5-BE19-4190-AD64-C25F44380BC3}" type="presOf" srcId="{B6D9EE54-14E3-438B-B5ED-CCA296996BC3}" destId="{952A9853-9974-48F2-B748-E8EF50D48698}" srcOrd="3" destOrd="0" presId="urn:microsoft.com/office/officeart/2005/8/layout/gear1"/>
    <dgm:cxn modelId="{0264ACC6-292F-4683-AF4D-250A192FBE98}" type="presOf" srcId="{064421BD-60CF-4276-B533-0FD924721C65}" destId="{76494896-2A65-4D0B-AF83-8B6709BE451A}" srcOrd="1" destOrd="0" presId="urn:microsoft.com/office/officeart/2005/8/layout/gear1"/>
    <dgm:cxn modelId="{56EF6253-95EE-4253-B7BC-CF9968DE88F4}" type="presParOf" srcId="{CA9E0940-1403-4EC6-9040-8C17FDD99859}" destId="{873B3052-10F4-4648-8FCF-82FDA1BE5555}" srcOrd="0" destOrd="0" presId="urn:microsoft.com/office/officeart/2005/8/layout/gear1"/>
    <dgm:cxn modelId="{73C60A5E-36AB-4BE5-BA98-95B376DDDFA3}" type="presParOf" srcId="{CA9E0940-1403-4EC6-9040-8C17FDD99859}" destId="{76494896-2A65-4D0B-AF83-8B6709BE451A}" srcOrd="1" destOrd="0" presId="urn:microsoft.com/office/officeart/2005/8/layout/gear1"/>
    <dgm:cxn modelId="{423B9D51-2163-4B93-9548-A8E48C906939}" type="presParOf" srcId="{CA9E0940-1403-4EC6-9040-8C17FDD99859}" destId="{4AD92BEB-1E0B-437D-97B0-D87A20C63599}" srcOrd="2" destOrd="0" presId="urn:microsoft.com/office/officeart/2005/8/layout/gear1"/>
    <dgm:cxn modelId="{70EB6E6A-C363-4735-AC0D-122BCD8D1DEC}" type="presParOf" srcId="{CA9E0940-1403-4EC6-9040-8C17FDD99859}" destId="{F0A7DF96-C8D7-4D5B-9DC9-9D36300536AB}" srcOrd="3" destOrd="0" presId="urn:microsoft.com/office/officeart/2005/8/layout/gear1"/>
    <dgm:cxn modelId="{FFCE8774-82B6-4F0D-AB84-E801E468A6AD}" type="presParOf" srcId="{CA9E0940-1403-4EC6-9040-8C17FDD99859}" destId="{C1CEBA2D-5FD7-4270-BB3F-CB2EBC114BEF}" srcOrd="4" destOrd="0" presId="urn:microsoft.com/office/officeart/2005/8/layout/gear1"/>
    <dgm:cxn modelId="{CCFFB35A-5DFB-458A-B07F-8365DBFA6505}" type="presParOf" srcId="{CA9E0940-1403-4EC6-9040-8C17FDD99859}" destId="{AA1767C7-A90A-45FD-AE43-3DAC8F92D3B5}" srcOrd="5" destOrd="0" presId="urn:microsoft.com/office/officeart/2005/8/layout/gear1"/>
    <dgm:cxn modelId="{348F82C9-39D5-4AA8-9812-F9565FFBC1C5}" type="presParOf" srcId="{CA9E0940-1403-4EC6-9040-8C17FDD99859}" destId="{D86D3060-FAD2-4924-84FC-88954B3D07EC}" srcOrd="6" destOrd="0" presId="urn:microsoft.com/office/officeart/2005/8/layout/gear1"/>
    <dgm:cxn modelId="{2E4622FC-4C41-42B8-B6B2-600DAA328273}" type="presParOf" srcId="{CA9E0940-1403-4EC6-9040-8C17FDD99859}" destId="{D2632767-C469-4E25-BA7F-2472DFBAB83B}" srcOrd="7" destOrd="0" presId="urn:microsoft.com/office/officeart/2005/8/layout/gear1"/>
    <dgm:cxn modelId="{C2998816-AC2C-4BAE-9AD0-A21E6461F7B3}" type="presParOf" srcId="{CA9E0940-1403-4EC6-9040-8C17FDD99859}" destId="{39249D5E-9309-4E34-BCD0-7F678ACB4F0A}" srcOrd="8" destOrd="0" presId="urn:microsoft.com/office/officeart/2005/8/layout/gear1"/>
    <dgm:cxn modelId="{5E518EE7-57BB-4216-8A7F-B40040A62FD0}" type="presParOf" srcId="{CA9E0940-1403-4EC6-9040-8C17FDD99859}" destId="{952A9853-9974-48F2-B748-E8EF50D48698}" srcOrd="9" destOrd="0" presId="urn:microsoft.com/office/officeart/2005/8/layout/gear1"/>
    <dgm:cxn modelId="{0BBF7D8D-5D7F-4E77-BBE0-9696F51547E7}" type="presParOf" srcId="{CA9E0940-1403-4EC6-9040-8C17FDD99859}" destId="{F6F54E4A-7A40-4CF5-998A-5FE56003E72A}" srcOrd="10" destOrd="0" presId="urn:microsoft.com/office/officeart/2005/8/layout/gear1"/>
    <dgm:cxn modelId="{5DE60530-49DB-4F25-AF71-BD6B5F0B1A72}" type="presParOf" srcId="{CA9E0940-1403-4EC6-9040-8C17FDD99859}" destId="{25EF0CA2-87B0-426D-8F91-0CF62840AEBA}" srcOrd="11" destOrd="0" presId="urn:microsoft.com/office/officeart/2005/8/layout/gear1"/>
    <dgm:cxn modelId="{4D214A1B-5460-468F-9C7B-66EBE2C701C1}" type="presParOf" srcId="{CA9E0940-1403-4EC6-9040-8C17FDD99859}" destId="{1CF00383-111B-4149-9D45-ED64862A038A}" srcOrd="12" destOrd="0" presId="urn:microsoft.com/office/officeart/2005/8/layout/gear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C4AE37-6207-45BD-AC8A-4958537E0DCA}" type="doc">
      <dgm:prSet loTypeId="urn:microsoft.com/office/officeart/2008/layout/BubblePictureList" loCatId="picture" qsTypeId="urn:microsoft.com/office/officeart/2005/8/quickstyle/simple1" qsCatId="simple" csTypeId="urn:microsoft.com/office/officeart/2005/8/colors/accent1_2" csCatId="accent1" phldr="1"/>
      <dgm:spPr/>
      <dgm:t>
        <a:bodyPr/>
        <a:lstStyle/>
        <a:p>
          <a:endParaRPr lang="es-AR"/>
        </a:p>
      </dgm:t>
    </dgm:pt>
    <dgm:pt modelId="{779DD59E-99D1-44E6-A15C-A6F1D1028F4D}">
      <dgm:prSet phldrT="[Texto]"/>
      <dgm:spPr/>
      <dgm:t>
        <a:bodyPr/>
        <a:lstStyle/>
        <a:p>
          <a:r>
            <a:rPr lang="es-AR" dirty="0"/>
            <a:t> </a:t>
          </a:r>
        </a:p>
      </dgm:t>
    </dgm:pt>
    <dgm:pt modelId="{2BB4E3D2-6A25-43DE-9B13-DFC6839C8866}" type="parTrans" cxnId="{47F361AC-B1BF-4E18-83B5-4C60D72C5E9B}">
      <dgm:prSet/>
      <dgm:spPr/>
      <dgm:t>
        <a:bodyPr/>
        <a:lstStyle/>
        <a:p>
          <a:endParaRPr lang="es-AR"/>
        </a:p>
      </dgm:t>
    </dgm:pt>
    <dgm:pt modelId="{41B6A8B7-4990-4025-AB60-907CD34F1422}" type="sibTrans" cxnId="{47F361AC-B1BF-4E18-83B5-4C60D72C5E9B}">
      <dgm:prSet/>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t>
        <a:bodyPr/>
        <a:lstStyle/>
        <a:p>
          <a:endParaRPr lang="es-AR"/>
        </a:p>
      </dgm:t>
      <dgm:extLst>
        <a:ext uri="{E40237B7-FDA0-4F09-8148-C483321AD2D9}">
          <dgm14:cNvPr xmlns:dgm14="http://schemas.microsoft.com/office/drawing/2010/diagram" id="0" name="" descr="Indicador"/>
        </a:ext>
      </dgm:extLst>
    </dgm:pt>
    <dgm:pt modelId="{8256EA17-EBC9-4F7F-BF8D-8EE853D5972A}">
      <dgm:prSet phldrT="[Texto]"/>
      <dgm:spPr/>
      <dgm:t>
        <a:bodyPr/>
        <a:lstStyle/>
        <a:p>
          <a:r>
            <a:rPr lang="es-AR" dirty="0"/>
            <a:t> </a:t>
          </a:r>
        </a:p>
      </dgm:t>
    </dgm:pt>
    <dgm:pt modelId="{B4C05793-0780-4C71-9950-B80282E8E039}" type="parTrans" cxnId="{0881691D-94B1-44F8-B003-46F4D2874981}">
      <dgm:prSet/>
      <dgm:spPr/>
      <dgm:t>
        <a:bodyPr/>
        <a:lstStyle/>
        <a:p>
          <a:endParaRPr lang="es-AR"/>
        </a:p>
      </dgm:t>
    </dgm:pt>
    <dgm:pt modelId="{51AFB8A8-7592-47B2-8754-0EB6EAFA0818}" type="sibTrans" cxnId="{0881691D-94B1-44F8-B003-46F4D2874981}">
      <dgm:prSet/>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t>
        <a:bodyPr/>
        <a:lstStyle/>
        <a:p>
          <a:endParaRPr lang="es-AR"/>
        </a:p>
      </dgm:t>
      <dgm:extLst>
        <a:ext uri="{E40237B7-FDA0-4F09-8148-C483321AD2D9}">
          <dgm14:cNvPr xmlns:dgm14="http://schemas.microsoft.com/office/drawing/2010/diagram" id="0" name="" descr="Cronómetro"/>
        </a:ext>
      </dgm:extLst>
    </dgm:pt>
    <dgm:pt modelId="{7D711EA2-C1F9-46B2-99AF-0C44611AC131}">
      <dgm:prSet phldrT="[Texto]"/>
      <dgm:spPr/>
      <dgm:t>
        <a:bodyPr/>
        <a:lstStyle/>
        <a:p>
          <a:r>
            <a:rPr lang="es-AR" dirty="0"/>
            <a:t> </a:t>
          </a:r>
        </a:p>
      </dgm:t>
    </dgm:pt>
    <dgm:pt modelId="{94077B6E-B4C1-4844-9140-186EE3DA0561}" type="parTrans" cxnId="{89C58641-F162-4018-A4A4-B2263CA3B82A}">
      <dgm:prSet/>
      <dgm:spPr/>
      <dgm:t>
        <a:bodyPr/>
        <a:lstStyle/>
        <a:p>
          <a:endParaRPr lang="es-AR"/>
        </a:p>
      </dgm:t>
    </dgm:pt>
    <dgm:pt modelId="{6974944F-07F5-4BC4-AD22-4F6FE91D5A4F}" type="sibTrans" cxnId="{89C58641-F162-4018-A4A4-B2263CA3B82A}">
      <dgm:prSet/>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t>
        <a:bodyPr/>
        <a:lstStyle/>
        <a:p>
          <a:endParaRPr lang="es-AR"/>
        </a:p>
      </dgm:t>
      <dgm:extLst>
        <a:ext uri="{E40237B7-FDA0-4F09-8148-C483321AD2D9}">
          <dgm14:cNvPr xmlns:dgm14="http://schemas.microsoft.com/office/drawing/2010/diagram" id="0" name="" descr="Base de datos"/>
        </a:ext>
      </dgm:extLst>
    </dgm:pt>
    <dgm:pt modelId="{DCD6D3F5-AA4B-4CC7-8261-8014EE48C746}">
      <dgm:prSet phldrT="[Texto]"/>
      <dgm:spPr/>
      <dgm:t>
        <a:bodyPr/>
        <a:lstStyle/>
        <a:p>
          <a:r>
            <a:rPr lang="es-AR" dirty="0"/>
            <a:t> </a:t>
          </a:r>
        </a:p>
      </dgm:t>
    </dgm:pt>
    <dgm:pt modelId="{5B34259A-19A8-4C3F-8902-4AC92E99ABCB}" type="parTrans" cxnId="{EEAE0E23-EF24-4CA9-B66C-2A5435E60F9F}">
      <dgm:prSet/>
      <dgm:spPr/>
      <dgm:t>
        <a:bodyPr/>
        <a:lstStyle/>
        <a:p>
          <a:endParaRPr lang="es-AR"/>
        </a:p>
      </dgm:t>
    </dgm:pt>
    <dgm:pt modelId="{292CF4E0-1B91-48DB-B358-79B711B1758D}" type="sibTrans" cxnId="{EEAE0E23-EF24-4CA9-B66C-2A5435E60F9F}">
      <dgm:prSet/>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t>
        <a:bodyPr/>
        <a:lstStyle/>
        <a:p>
          <a:endParaRPr lang="es-AR"/>
        </a:p>
      </dgm:t>
      <dgm:extLst>
        <a:ext uri="{E40237B7-FDA0-4F09-8148-C483321AD2D9}">
          <dgm14:cNvPr xmlns:dgm14="http://schemas.microsoft.com/office/drawing/2010/diagram" id="0" name="" descr="Engranajes"/>
        </a:ext>
      </dgm:extLst>
    </dgm:pt>
    <dgm:pt modelId="{16B00ECA-B54F-4B6F-BD0F-5948AEE45808}">
      <dgm:prSet phldrT="[Texto]"/>
      <dgm:spPr/>
      <dgm:t>
        <a:bodyPr/>
        <a:lstStyle/>
        <a:p>
          <a:r>
            <a:rPr lang="es-AR" dirty="0"/>
            <a:t> </a:t>
          </a:r>
        </a:p>
      </dgm:t>
    </dgm:pt>
    <dgm:pt modelId="{8BB8A361-A048-45D7-B4F3-C08F1E397279}" type="parTrans" cxnId="{4DCB2687-4AD9-40FD-ADA8-9EE12D38103A}">
      <dgm:prSet/>
      <dgm:spPr/>
      <dgm:t>
        <a:bodyPr/>
        <a:lstStyle/>
        <a:p>
          <a:endParaRPr lang="es-AR"/>
        </a:p>
      </dgm:t>
    </dgm:pt>
    <dgm:pt modelId="{E3A56B4D-0310-4C54-8CD3-CFD3081220EA}" type="sibTrans" cxnId="{4DCB2687-4AD9-40FD-ADA8-9EE12D38103A}">
      <dgm:prSet/>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t>
        <a:bodyPr/>
        <a:lstStyle/>
        <a:p>
          <a:endParaRPr lang="es-AR"/>
        </a:p>
      </dgm:t>
      <dgm:extLst>
        <a:ext uri="{E40237B7-FDA0-4F09-8148-C483321AD2D9}">
          <dgm14:cNvPr xmlns:dgm14="http://schemas.microsoft.com/office/drawing/2010/diagram" id="0" name="" descr="Diagrama de Venn"/>
        </a:ext>
      </dgm:extLst>
    </dgm:pt>
    <dgm:pt modelId="{39C04FF4-B203-4B5B-84BC-0E0978C60CEC}">
      <dgm:prSet phldrT="[Texto]"/>
      <dgm:spPr/>
      <dgm:t>
        <a:bodyPr/>
        <a:lstStyle/>
        <a:p>
          <a:r>
            <a:rPr lang="es-AR" dirty="0"/>
            <a:t> </a:t>
          </a:r>
        </a:p>
      </dgm:t>
    </dgm:pt>
    <dgm:pt modelId="{2172F286-E247-48D1-B621-71C447D8A8F2}" type="parTrans" cxnId="{E2B1FCAF-FE48-4444-B0F2-E3C29AD533B3}">
      <dgm:prSet/>
      <dgm:spPr/>
      <dgm:t>
        <a:bodyPr/>
        <a:lstStyle/>
        <a:p>
          <a:endParaRPr lang="es-AR"/>
        </a:p>
      </dgm:t>
    </dgm:pt>
    <dgm:pt modelId="{B8ACF877-5F30-48AC-A55A-6D81363BE20B}" type="sibTrans" cxnId="{E2B1FCAF-FE48-4444-B0F2-E3C29AD533B3}">
      <dgm:prSet/>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t>
        <a:bodyPr/>
        <a:lstStyle/>
        <a:p>
          <a:endParaRPr lang="es-AR"/>
        </a:p>
      </dgm:t>
      <dgm:extLst>
        <a:ext uri="{E40237B7-FDA0-4F09-8148-C483321AD2D9}">
          <dgm14:cNvPr xmlns:dgm14="http://schemas.microsoft.com/office/drawing/2010/diagram" id="0" name="" descr="Cuaderno de estrategias"/>
        </a:ext>
      </dgm:extLst>
    </dgm:pt>
    <dgm:pt modelId="{2141A4D4-EABD-47BB-A37A-92434FAB9D13}">
      <dgm:prSet phldrT="[Texto]"/>
      <dgm:spPr/>
      <dgm:t>
        <a:bodyPr/>
        <a:lstStyle/>
        <a:p>
          <a:r>
            <a:rPr lang="es-AR" dirty="0"/>
            <a:t> </a:t>
          </a:r>
        </a:p>
      </dgm:t>
    </dgm:pt>
    <dgm:pt modelId="{54D43166-4576-49D9-B788-BA142507FB45}" type="parTrans" cxnId="{BD7A7D6E-7C4E-4979-B6B1-08A48F30BFF3}">
      <dgm:prSet/>
      <dgm:spPr/>
      <dgm:t>
        <a:bodyPr/>
        <a:lstStyle/>
        <a:p>
          <a:endParaRPr lang="es-AR"/>
        </a:p>
      </dgm:t>
    </dgm:pt>
    <dgm:pt modelId="{A60230C9-EBF6-4CF1-9E8D-5B47AAD3796B}" type="sibTrans" cxnId="{BD7A7D6E-7C4E-4979-B6B1-08A48F30BFF3}">
      <dgm:prSet/>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dgm:spPr>
      <dgm:t>
        <a:bodyPr/>
        <a:lstStyle/>
        <a:p>
          <a:endParaRPr lang="es-AR"/>
        </a:p>
      </dgm:t>
      <dgm:extLst>
        <a:ext uri="{E40237B7-FDA0-4F09-8148-C483321AD2D9}">
          <dgm14:cNvPr xmlns:dgm14="http://schemas.microsoft.com/office/drawing/2010/diagram" id="0" name="" descr="Matraz"/>
        </a:ext>
      </dgm:extLst>
    </dgm:pt>
    <dgm:pt modelId="{C1D9E3DB-E8FE-4E5D-B684-8A29FEF1F26F}">
      <dgm:prSet phldrT="[Texto]"/>
      <dgm:spPr/>
      <dgm:t>
        <a:bodyPr/>
        <a:lstStyle/>
        <a:p>
          <a:r>
            <a:rPr lang="es-AR" dirty="0"/>
            <a:t> </a:t>
          </a:r>
        </a:p>
      </dgm:t>
    </dgm:pt>
    <dgm:pt modelId="{9D9EBF13-52C5-4C10-BBE3-D2CBBDD16725}" type="parTrans" cxnId="{15476B8E-8FE0-45BC-B21C-C1685F31FDE5}">
      <dgm:prSet/>
      <dgm:spPr/>
      <dgm:t>
        <a:bodyPr/>
        <a:lstStyle/>
        <a:p>
          <a:endParaRPr lang="es-AR"/>
        </a:p>
      </dgm:t>
    </dgm:pt>
    <dgm:pt modelId="{A5433B5D-9DA2-42CC-AB8F-31796388A857}" type="sibTrans" cxnId="{15476B8E-8FE0-45BC-B21C-C1685F31FDE5}">
      <dgm:prSet/>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dgm:spPr>
      <dgm:t>
        <a:bodyPr/>
        <a:lstStyle/>
        <a:p>
          <a:endParaRPr lang="es-AR"/>
        </a:p>
      </dgm:t>
      <dgm:extLst>
        <a:ext uri="{E40237B7-FDA0-4F09-8148-C483321AD2D9}">
          <dgm14:cNvPr xmlns:dgm14="http://schemas.microsoft.com/office/drawing/2010/diagram" id="0" name="" descr="Batería cargando"/>
        </a:ext>
      </dgm:extLst>
    </dgm:pt>
    <dgm:pt modelId="{D149C5FF-5CFE-426C-8E62-5C1B4FB36D36}">
      <dgm:prSet phldrT="[Texto]"/>
      <dgm:spPr/>
    </dgm:pt>
    <dgm:pt modelId="{13D26991-2EA5-47CE-AEA9-95706BDD7FEC}" type="parTrans" cxnId="{B40B9DB6-DFCD-4F69-9681-71CA98D3D2E1}">
      <dgm:prSet/>
      <dgm:spPr/>
      <dgm:t>
        <a:bodyPr/>
        <a:lstStyle/>
        <a:p>
          <a:endParaRPr lang="es-AR"/>
        </a:p>
      </dgm:t>
    </dgm:pt>
    <dgm:pt modelId="{41D83697-926C-4C4E-BF05-C8C752163ABD}" type="sibTrans" cxnId="{B40B9DB6-DFCD-4F69-9681-71CA98D3D2E1}">
      <dgm:prSet/>
      <dgm:spPr/>
      <dgm:t>
        <a:bodyPr/>
        <a:lstStyle/>
        <a:p>
          <a:endParaRPr lang="es-AR"/>
        </a:p>
      </dgm:t>
    </dgm:pt>
    <dgm:pt modelId="{5369558C-F969-4A3C-A3D3-CE601B162DE4}" type="pres">
      <dgm:prSet presAssocID="{96C4AE37-6207-45BD-AC8A-4958537E0DCA}" presName="Name0" presStyleCnt="0">
        <dgm:presLayoutVars>
          <dgm:chMax val="8"/>
          <dgm:chPref val="8"/>
          <dgm:dir/>
        </dgm:presLayoutVars>
      </dgm:prSet>
      <dgm:spPr/>
    </dgm:pt>
    <dgm:pt modelId="{4835A6AA-17DC-4D48-92DF-DC181A20EA56}" type="pres">
      <dgm:prSet presAssocID="{779DD59E-99D1-44E6-A15C-A6F1D1028F4D}" presName="parent_text_1" presStyleLbl="revTx" presStyleIdx="0" presStyleCnt="8">
        <dgm:presLayoutVars>
          <dgm:chMax val="0"/>
          <dgm:chPref val="0"/>
          <dgm:bulletEnabled val="1"/>
        </dgm:presLayoutVars>
      </dgm:prSet>
      <dgm:spPr/>
    </dgm:pt>
    <dgm:pt modelId="{A47923E6-1FFC-480A-B009-9433A7A739A7}" type="pres">
      <dgm:prSet presAssocID="{779DD59E-99D1-44E6-A15C-A6F1D1028F4D}" presName="image_accent_1" presStyleCnt="0"/>
      <dgm:spPr/>
    </dgm:pt>
    <dgm:pt modelId="{74809FB7-34A3-4FB3-BF98-555DD7967B55}" type="pres">
      <dgm:prSet presAssocID="{779DD59E-99D1-44E6-A15C-A6F1D1028F4D}" presName="imageAccentRepeatNode" presStyleLbl="alignNode1" presStyleIdx="0" presStyleCnt="13"/>
      <dgm:spPr/>
    </dgm:pt>
    <dgm:pt modelId="{BE36530A-FA6C-4DB3-AABF-F20AAE988CDA}" type="pres">
      <dgm:prSet presAssocID="{779DD59E-99D1-44E6-A15C-A6F1D1028F4D}" presName="accent_1" presStyleLbl="alignNode1" presStyleIdx="1" presStyleCnt="13"/>
      <dgm:spPr/>
    </dgm:pt>
    <dgm:pt modelId="{463DFB22-A0E6-4981-93EB-711F2C8AE5AF}" type="pres">
      <dgm:prSet presAssocID="{41B6A8B7-4990-4025-AB60-907CD34F1422}" presName="image_1" presStyleCnt="0"/>
      <dgm:spPr/>
    </dgm:pt>
    <dgm:pt modelId="{F70FDBE1-4E9B-4C0B-AAEE-4464CC2B05E5}" type="pres">
      <dgm:prSet presAssocID="{41B6A8B7-4990-4025-AB60-907CD34F1422}" presName="imageRepeatNode" presStyleLbl="fgImgPlace1" presStyleIdx="0" presStyleCnt="8"/>
      <dgm:spPr/>
    </dgm:pt>
    <dgm:pt modelId="{4E014DBD-6E48-4D69-9B5D-48C8E3BF2019}" type="pres">
      <dgm:prSet presAssocID="{8256EA17-EBC9-4F7F-BF8D-8EE853D5972A}" presName="parent_text_2" presStyleLbl="revTx" presStyleIdx="1" presStyleCnt="8">
        <dgm:presLayoutVars>
          <dgm:chMax val="0"/>
          <dgm:chPref val="0"/>
          <dgm:bulletEnabled val="1"/>
        </dgm:presLayoutVars>
      </dgm:prSet>
      <dgm:spPr/>
    </dgm:pt>
    <dgm:pt modelId="{340AE6A1-45A7-4759-BEB6-B3142F7EDDF6}" type="pres">
      <dgm:prSet presAssocID="{8256EA17-EBC9-4F7F-BF8D-8EE853D5972A}" presName="image_accent_2" presStyleCnt="0"/>
      <dgm:spPr/>
    </dgm:pt>
    <dgm:pt modelId="{3BC313D5-4D6F-42B9-A508-D39FDD3D2653}" type="pres">
      <dgm:prSet presAssocID="{8256EA17-EBC9-4F7F-BF8D-8EE853D5972A}" presName="imageAccentRepeatNode" presStyleLbl="alignNode1" presStyleIdx="2" presStyleCnt="13"/>
      <dgm:spPr/>
    </dgm:pt>
    <dgm:pt modelId="{8E37F92A-D394-4D5E-9B56-558E42D339B8}" type="pres">
      <dgm:prSet presAssocID="{51AFB8A8-7592-47B2-8754-0EB6EAFA0818}" presName="image_2" presStyleCnt="0"/>
      <dgm:spPr/>
    </dgm:pt>
    <dgm:pt modelId="{D5CD51A6-FB3F-46F9-AFCB-52EBF06F6B16}" type="pres">
      <dgm:prSet presAssocID="{51AFB8A8-7592-47B2-8754-0EB6EAFA0818}" presName="imageRepeatNode" presStyleLbl="fgImgPlace1" presStyleIdx="1" presStyleCnt="8"/>
      <dgm:spPr/>
    </dgm:pt>
    <dgm:pt modelId="{6BB98FB6-6A22-4BDD-88BD-713D438C1CD2}" type="pres">
      <dgm:prSet presAssocID="{7D711EA2-C1F9-46B2-99AF-0C44611AC131}" presName="image_accent_3" presStyleCnt="0"/>
      <dgm:spPr/>
    </dgm:pt>
    <dgm:pt modelId="{63319B4E-2123-4EA0-A7AC-F52041514B15}" type="pres">
      <dgm:prSet presAssocID="{7D711EA2-C1F9-46B2-99AF-0C44611AC131}" presName="imageAccentRepeatNode" presStyleLbl="alignNode1" presStyleIdx="3" presStyleCnt="13"/>
      <dgm:spPr/>
    </dgm:pt>
    <dgm:pt modelId="{980BF87B-C843-4942-AD2F-364D9C8DD160}" type="pres">
      <dgm:prSet presAssocID="{7D711EA2-C1F9-46B2-99AF-0C44611AC131}" presName="parent_text_3" presStyleLbl="revTx" presStyleIdx="2" presStyleCnt="8">
        <dgm:presLayoutVars>
          <dgm:chMax val="0"/>
          <dgm:chPref val="0"/>
          <dgm:bulletEnabled val="1"/>
        </dgm:presLayoutVars>
      </dgm:prSet>
      <dgm:spPr/>
    </dgm:pt>
    <dgm:pt modelId="{2E6BC762-CD14-4E05-853D-D332D29F1B30}" type="pres">
      <dgm:prSet presAssocID="{7D711EA2-C1F9-46B2-99AF-0C44611AC131}" presName="accent_2" presStyleLbl="alignNode1" presStyleIdx="4" presStyleCnt="13"/>
      <dgm:spPr/>
    </dgm:pt>
    <dgm:pt modelId="{EC7BC3B5-E18F-432F-A0F8-3EE3F0463659}" type="pres">
      <dgm:prSet presAssocID="{7D711EA2-C1F9-46B2-99AF-0C44611AC131}" presName="accent_3" presStyleLbl="alignNode1" presStyleIdx="5" presStyleCnt="13"/>
      <dgm:spPr/>
    </dgm:pt>
    <dgm:pt modelId="{5F124B7B-0107-4B20-AC36-2525C2DA2B59}" type="pres">
      <dgm:prSet presAssocID="{6974944F-07F5-4BC4-AD22-4F6FE91D5A4F}" presName="image_3" presStyleCnt="0"/>
      <dgm:spPr/>
    </dgm:pt>
    <dgm:pt modelId="{DA7C0C27-AE8B-4C48-80BD-789D9BD8F64F}" type="pres">
      <dgm:prSet presAssocID="{6974944F-07F5-4BC4-AD22-4F6FE91D5A4F}" presName="imageRepeatNode" presStyleLbl="fgImgPlace1" presStyleIdx="2" presStyleCnt="8"/>
      <dgm:spPr/>
    </dgm:pt>
    <dgm:pt modelId="{652013B3-F3FA-4B7A-8507-A5D1BBA50BCE}" type="pres">
      <dgm:prSet presAssocID="{DCD6D3F5-AA4B-4CC7-8261-8014EE48C746}" presName="image_accent_4" presStyleCnt="0"/>
      <dgm:spPr/>
    </dgm:pt>
    <dgm:pt modelId="{4870A91F-03CD-41BB-946A-2AD7DE520635}" type="pres">
      <dgm:prSet presAssocID="{DCD6D3F5-AA4B-4CC7-8261-8014EE48C746}" presName="imageAccentRepeatNode" presStyleLbl="alignNode1" presStyleIdx="6" presStyleCnt="13"/>
      <dgm:spPr/>
    </dgm:pt>
    <dgm:pt modelId="{30B713CC-2AB4-422C-AF4E-49BFE52131FE}" type="pres">
      <dgm:prSet presAssocID="{DCD6D3F5-AA4B-4CC7-8261-8014EE48C746}" presName="parent_text_4" presStyleLbl="revTx" presStyleIdx="3" presStyleCnt="8">
        <dgm:presLayoutVars>
          <dgm:chMax val="0"/>
          <dgm:chPref val="0"/>
          <dgm:bulletEnabled val="1"/>
        </dgm:presLayoutVars>
      </dgm:prSet>
      <dgm:spPr/>
    </dgm:pt>
    <dgm:pt modelId="{4AA2DDC8-AC2B-42C7-9150-FCB3F31AA42E}" type="pres">
      <dgm:prSet presAssocID="{DCD6D3F5-AA4B-4CC7-8261-8014EE48C746}" presName="accent_4" presStyleLbl="alignNode1" presStyleIdx="7" presStyleCnt="13"/>
      <dgm:spPr/>
    </dgm:pt>
    <dgm:pt modelId="{F8932E9D-78D1-4F5B-B180-CEA92E239ADD}" type="pres">
      <dgm:prSet presAssocID="{292CF4E0-1B91-48DB-B358-79B711B1758D}" presName="image_4" presStyleCnt="0"/>
      <dgm:spPr/>
    </dgm:pt>
    <dgm:pt modelId="{98C726FF-88E4-4A92-8E3F-3F8E151686DD}" type="pres">
      <dgm:prSet presAssocID="{292CF4E0-1B91-48DB-B358-79B711B1758D}" presName="imageRepeatNode" presStyleLbl="fgImgPlace1" presStyleIdx="3" presStyleCnt="8"/>
      <dgm:spPr/>
    </dgm:pt>
    <dgm:pt modelId="{4BB07100-F4E3-4CA6-9DEA-6D07CBDB2313}" type="pres">
      <dgm:prSet presAssocID="{16B00ECA-B54F-4B6F-BD0F-5948AEE45808}" presName="image_accent_5" presStyleCnt="0"/>
      <dgm:spPr/>
    </dgm:pt>
    <dgm:pt modelId="{CB91BA5F-0ADB-419D-B8E3-A1C1BDD0741C}" type="pres">
      <dgm:prSet presAssocID="{16B00ECA-B54F-4B6F-BD0F-5948AEE45808}" presName="imageAccentRepeatNode" presStyleLbl="alignNode1" presStyleIdx="8" presStyleCnt="13"/>
      <dgm:spPr/>
    </dgm:pt>
    <dgm:pt modelId="{27D6BBAF-198E-4A22-9F3F-4A563BC690C2}" type="pres">
      <dgm:prSet presAssocID="{16B00ECA-B54F-4B6F-BD0F-5948AEE45808}" presName="parent_text_5" presStyleLbl="revTx" presStyleIdx="4" presStyleCnt="8">
        <dgm:presLayoutVars>
          <dgm:chMax val="0"/>
          <dgm:chPref val="0"/>
          <dgm:bulletEnabled val="1"/>
        </dgm:presLayoutVars>
      </dgm:prSet>
      <dgm:spPr/>
    </dgm:pt>
    <dgm:pt modelId="{AE9D8FAF-3B53-47C6-9615-4DE44523D552}" type="pres">
      <dgm:prSet presAssocID="{E3A56B4D-0310-4C54-8CD3-CFD3081220EA}" presName="image_5" presStyleCnt="0"/>
      <dgm:spPr/>
    </dgm:pt>
    <dgm:pt modelId="{706AF4EA-9CAE-4260-91D6-397D16289227}" type="pres">
      <dgm:prSet presAssocID="{E3A56B4D-0310-4C54-8CD3-CFD3081220EA}" presName="imageRepeatNode" presStyleLbl="fgImgPlace1" presStyleIdx="4" presStyleCnt="8"/>
      <dgm:spPr/>
    </dgm:pt>
    <dgm:pt modelId="{A88811A3-F11C-405A-A95A-26ACA6EAC5A4}" type="pres">
      <dgm:prSet presAssocID="{39C04FF4-B203-4B5B-84BC-0E0978C60CEC}" presName="parent_text_6" presStyleLbl="revTx" presStyleIdx="5" presStyleCnt="8">
        <dgm:presLayoutVars>
          <dgm:chMax val="0"/>
          <dgm:chPref val="0"/>
          <dgm:bulletEnabled val="1"/>
        </dgm:presLayoutVars>
      </dgm:prSet>
      <dgm:spPr/>
    </dgm:pt>
    <dgm:pt modelId="{9FB08111-1435-4AAF-998D-1A9AC9D48BFE}" type="pres">
      <dgm:prSet presAssocID="{39C04FF4-B203-4B5B-84BC-0E0978C60CEC}" presName="image_accent_6" presStyleCnt="0"/>
      <dgm:spPr/>
    </dgm:pt>
    <dgm:pt modelId="{BEB0A41F-4ACA-4D35-A3EE-08A53F9279C7}" type="pres">
      <dgm:prSet presAssocID="{39C04FF4-B203-4B5B-84BC-0E0978C60CEC}" presName="imageAccentRepeatNode" presStyleLbl="alignNode1" presStyleIdx="9" presStyleCnt="13"/>
      <dgm:spPr/>
    </dgm:pt>
    <dgm:pt modelId="{7FC07334-BD5E-45EE-9E8B-1EE68519240E}" type="pres">
      <dgm:prSet presAssocID="{39C04FF4-B203-4B5B-84BC-0E0978C60CEC}" presName="accent_5" presStyleLbl="alignNode1" presStyleIdx="10" presStyleCnt="13"/>
      <dgm:spPr/>
    </dgm:pt>
    <dgm:pt modelId="{206835A5-86D6-46FA-9421-467A75B3489D}" type="pres">
      <dgm:prSet presAssocID="{B8ACF877-5F30-48AC-A55A-6D81363BE20B}" presName="image_6" presStyleCnt="0"/>
      <dgm:spPr/>
    </dgm:pt>
    <dgm:pt modelId="{C80B2CC1-9E14-4600-B350-2D504236C976}" type="pres">
      <dgm:prSet presAssocID="{B8ACF877-5F30-48AC-A55A-6D81363BE20B}" presName="imageRepeatNode" presStyleLbl="fgImgPlace1" presStyleIdx="5" presStyleCnt="8"/>
      <dgm:spPr/>
    </dgm:pt>
    <dgm:pt modelId="{84F900D1-9A3A-4636-9B96-29577293B501}" type="pres">
      <dgm:prSet presAssocID="{2141A4D4-EABD-47BB-A37A-92434FAB9D13}" presName="parent_text_7" presStyleLbl="revTx" presStyleIdx="6" presStyleCnt="8">
        <dgm:presLayoutVars>
          <dgm:chMax val="0"/>
          <dgm:chPref val="0"/>
          <dgm:bulletEnabled val="1"/>
        </dgm:presLayoutVars>
      </dgm:prSet>
      <dgm:spPr/>
    </dgm:pt>
    <dgm:pt modelId="{3E53BB43-AE73-44D2-8FF5-B92F9B003FA9}" type="pres">
      <dgm:prSet presAssocID="{2141A4D4-EABD-47BB-A37A-92434FAB9D13}" presName="image_accent_7" presStyleCnt="0"/>
      <dgm:spPr/>
    </dgm:pt>
    <dgm:pt modelId="{31264DFD-C419-47BA-81C0-959673A5320B}" type="pres">
      <dgm:prSet presAssocID="{2141A4D4-EABD-47BB-A37A-92434FAB9D13}" presName="imageAccentRepeatNode" presStyleLbl="alignNode1" presStyleIdx="11" presStyleCnt="13"/>
      <dgm:spPr/>
    </dgm:pt>
    <dgm:pt modelId="{13F59B79-264B-4988-9A05-5488CB5848CB}" type="pres">
      <dgm:prSet presAssocID="{A60230C9-EBF6-4CF1-9E8D-5B47AAD3796B}" presName="image_7" presStyleCnt="0"/>
      <dgm:spPr/>
    </dgm:pt>
    <dgm:pt modelId="{F7B20CE3-391D-4A01-BCBC-1D1AB4BC3CF0}" type="pres">
      <dgm:prSet presAssocID="{A60230C9-EBF6-4CF1-9E8D-5B47AAD3796B}" presName="imageRepeatNode" presStyleLbl="fgImgPlace1" presStyleIdx="6" presStyleCnt="8"/>
      <dgm:spPr/>
    </dgm:pt>
    <dgm:pt modelId="{301C2D49-9B4C-4D7E-957A-2D2FE6E306F8}" type="pres">
      <dgm:prSet presAssocID="{C1D9E3DB-E8FE-4E5D-B684-8A29FEF1F26F}" presName="parent_text_8" presStyleLbl="revTx" presStyleIdx="7" presStyleCnt="8">
        <dgm:presLayoutVars>
          <dgm:chMax val="0"/>
          <dgm:chPref val="0"/>
          <dgm:bulletEnabled val="1"/>
        </dgm:presLayoutVars>
      </dgm:prSet>
      <dgm:spPr/>
    </dgm:pt>
    <dgm:pt modelId="{D8D2ED20-6717-4C49-9DCA-2FAB327D42E5}" type="pres">
      <dgm:prSet presAssocID="{C1D9E3DB-E8FE-4E5D-B684-8A29FEF1F26F}" presName="image_accent_8" presStyleCnt="0"/>
      <dgm:spPr/>
    </dgm:pt>
    <dgm:pt modelId="{DB093C79-D6F1-48E2-B340-A5A77B5626DC}" type="pres">
      <dgm:prSet presAssocID="{C1D9E3DB-E8FE-4E5D-B684-8A29FEF1F26F}" presName="imageAccentRepeatNode" presStyleLbl="alignNode1" presStyleIdx="12" presStyleCnt="13"/>
      <dgm:spPr/>
    </dgm:pt>
    <dgm:pt modelId="{BEE13CCB-17D5-4FD3-85FE-79DCADFD3E7B}" type="pres">
      <dgm:prSet presAssocID="{A5433B5D-9DA2-42CC-AB8F-31796388A857}" presName="image_8" presStyleCnt="0"/>
      <dgm:spPr/>
    </dgm:pt>
    <dgm:pt modelId="{1F6AE8F4-7DCF-4AF1-85B4-A0750E8E61A1}" type="pres">
      <dgm:prSet presAssocID="{A5433B5D-9DA2-42CC-AB8F-31796388A857}" presName="imageRepeatNode" presStyleLbl="fgImgPlace1" presStyleIdx="7" presStyleCnt="8"/>
      <dgm:spPr/>
    </dgm:pt>
  </dgm:ptLst>
  <dgm:cxnLst>
    <dgm:cxn modelId="{54A74801-4D6E-4F1B-8AE1-C3C4082B7A6C}" type="presOf" srcId="{292CF4E0-1B91-48DB-B358-79B711B1758D}" destId="{98C726FF-88E4-4A92-8E3F-3F8E151686DD}" srcOrd="0" destOrd="0" presId="urn:microsoft.com/office/officeart/2008/layout/BubblePictureList"/>
    <dgm:cxn modelId="{2364540F-9A1D-46D6-81EC-7CB89E5E75B9}" type="presOf" srcId="{E3A56B4D-0310-4C54-8CD3-CFD3081220EA}" destId="{706AF4EA-9CAE-4260-91D6-397D16289227}" srcOrd="0" destOrd="0" presId="urn:microsoft.com/office/officeart/2008/layout/BubblePictureList"/>
    <dgm:cxn modelId="{0881691D-94B1-44F8-B003-46F4D2874981}" srcId="{96C4AE37-6207-45BD-AC8A-4958537E0DCA}" destId="{8256EA17-EBC9-4F7F-BF8D-8EE853D5972A}" srcOrd="1" destOrd="0" parTransId="{B4C05793-0780-4C71-9950-B80282E8E039}" sibTransId="{51AFB8A8-7592-47B2-8754-0EB6EAFA0818}"/>
    <dgm:cxn modelId="{A8F71321-F649-4B26-BB59-304C32A11EB0}" type="presOf" srcId="{51AFB8A8-7592-47B2-8754-0EB6EAFA0818}" destId="{D5CD51A6-FB3F-46F9-AFCB-52EBF06F6B16}" srcOrd="0" destOrd="0" presId="urn:microsoft.com/office/officeart/2008/layout/BubblePictureList"/>
    <dgm:cxn modelId="{EEAE0E23-EF24-4CA9-B66C-2A5435E60F9F}" srcId="{96C4AE37-6207-45BD-AC8A-4958537E0DCA}" destId="{DCD6D3F5-AA4B-4CC7-8261-8014EE48C746}" srcOrd="3" destOrd="0" parTransId="{5B34259A-19A8-4C3F-8902-4AC92E99ABCB}" sibTransId="{292CF4E0-1B91-48DB-B358-79B711B1758D}"/>
    <dgm:cxn modelId="{F7B27C3F-2006-4554-8579-759231406989}" type="presOf" srcId="{A5433B5D-9DA2-42CC-AB8F-31796388A857}" destId="{1F6AE8F4-7DCF-4AF1-85B4-A0750E8E61A1}" srcOrd="0" destOrd="0" presId="urn:microsoft.com/office/officeart/2008/layout/BubblePictureList"/>
    <dgm:cxn modelId="{89C58641-F162-4018-A4A4-B2263CA3B82A}" srcId="{96C4AE37-6207-45BD-AC8A-4958537E0DCA}" destId="{7D711EA2-C1F9-46B2-99AF-0C44611AC131}" srcOrd="2" destOrd="0" parTransId="{94077B6E-B4C1-4844-9140-186EE3DA0561}" sibTransId="{6974944F-07F5-4BC4-AD22-4F6FE91D5A4F}"/>
    <dgm:cxn modelId="{BD7A7D6E-7C4E-4979-B6B1-08A48F30BFF3}" srcId="{96C4AE37-6207-45BD-AC8A-4958537E0DCA}" destId="{2141A4D4-EABD-47BB-A37A-92434FAB9D13}" srcOrd="6" destOrd="0" parTransId="{54D43166-4576-49D9-B788-BA142507FB45}" sibTransId="{A60230C9-EBF6-4CF1-9E8D-5B47AAD3796B}"/>
    <dgm:cxn modelId="{208DCE6F-920D-4349-AED3-7706AFD9F916}" type="presOf" srcId="{DCD6D3F5-AA4B-4CC7-8261-8014EE48C746}" destId="{30B713CC-2AB4-422C-AF4E-49BFE52131FE}" srcOrd="0" destOrd="0" presId="urn:microsoft.com/office/officeart/2008/layout/BubblePictureList"/>
    <dgm:cxn modelId="{54A51874-5868-4C7A-93DF-B5CCEC735D96}" type="presOf" srcId="{2141A4D4-EABD-47BB-A37A-92434FAB9D13}" destId="{84F900D1-9A3A-4636-9B96-29577293B501}" srcOrd="0" destOrd="0" presId="urn:microsoft.com/office/officeart/2008/layout/BubblePictureList"/>
    <dgm:cxn modelId="{A6789854-8397-4AF2-9013-17BE4F2137A1}" type="presOf" srcId="{39C04FF4-B203-4B5B-84BC-0E0978C60CEC}" destId="{A88811A3-F11C-405A-A95A-26ACA6EAC5A4}" srcOrd="0" destOrd="0" presId="urn:microsoft.com/office/officeart/2008/layout/BubblePictureList"/>
    <dgm:cxn modelId="{D24DAF7A-7869-47E8-AA5B-D7634B237BCD}" type="presOf" srcId="{C1D9E3DB-E8FE-4E5D-B684-8A29FEF1F26F}" destId="{301C2D49-9B4C-4D7E-957A-2D2FE6E306F8}" srcOrd="0" destOrd="0" presId="urn:microsoft.com/office/officeart/2008/layout/BubblePictureList"/>
    <dgm:cxn modelId="{A88F1E82-458C-4C09-9FFE-1C678E31083F}" type="presOf" srcId="{16B00ECA-B54F-4B6F-BD0F-5948AEE45808}" destId="{27D6BBAF-198E-4A22-9F3F-4A563BC690C2}" srcOrd="0" destOrd="0" presId="urn:microsoft.com/office/officeart/2008/layout/BubblePictureList"/>
    <dgm:cxn modelId="{4DCB2687-4AD9-40FD-ADA8-9EE12D38103A}" srcId="{96C4AE37-6207-45BD-AC8A-4958537E0DCA}" destId="{16B00ECA-B54F-4B6F-BD0F-5948AEE45808}" srcOrd="4" destOrd="0" parTransId="{8BB8A361-A048-45D7-B4F3-C08F1E397279}" sibTransId="{E3A56B4D-0310-4C54-8CD3-CFD3081220EA}"/>
    <dgm:cxn modelId="{15476B8E-8FE0-45BC-B21C-C1685F31FDE5}" srcId="{96C4AE37-6207-45BD-AC8A-4958537E0DCA}" destId="{C1D9E3DB-E8FE-4E5D-B684-8A29FEF1F26F}" srcOrd="7" destOrd="0" parTransId="{9D9EBF13-52C5-4C10-BBE3-D2CBBDD16725}" sibTransId="{A5433B5D-9DA2-42CC-AB8F-31796388A857}"/>
    <dgm:cxn modelId="{47F361AC-B1BF-4E18-83B5-4C60D72C5E9B}" srcId="{96C4AE37-6207-45BD-AC8A-4958537E0DCA}" destId="{779DD59E-99D1-44E6-A15C-A6F1D1028F4D}" srcOrd="0" destOrd="0" parTransId="{2BB4E3D2-6A25-43DE-9B13-DFC6839C8866}" sibTransId="{41B6A8B7-4990-4025-AB60-907CD34F1422}"/>
    <dgm:cxn modelId="{E2B1FCAF-FE48-4444-B0F2-E3C29AD533B3}" srcId="{96C4AE37-6207-45BD-AC8A-4958537E0DCA}" destId="{39C04FF4-B203-4B5B-84BC-0E0978C60CEC}" srcOrd="5" destOrd="0" parTransId="{2172F286-E247-48D1-B621-71C447D8A8F2}" sibTransId="{B8ACF877-5F30-48AC-A55A-6D81363BE20B}"/>
    <dgm:cxn modelId="{5FA91EB3-96DF-44D8-8838-98D09F724162}" type="presOf" srcId="{A60230C9-EBF6-4CF1-9E8D-5B47AAD3796B}" destId="{F7B20CE3-391D-4A01-BCBC-1D1AB4BC3CF0}" srcOrd="0" destOrd="0" presId="urn:microsoft.com/office/officeart/2008/layout/BubblePictureList"/>
    <dgm:cxn modelId="{B40B9DB6-DFCD-4F69-9681-71CA98D3D2E1}" srcId="{96C4AE37-6207-45BD-AC8A-4958537E0DCA}" destId="{D149C5FF-5CFE-426C-8E62-5C1B4FB36D36}" srcOrd="8" destOrd="0" parTransId="{13D26991-2EA5-47CE-AEA9-95706BDD7FEC}" sibTransId="{41D83697-926C-4C4E-BF05-C8C752163ABD}"/>
    <dgm:cxn modelId="{103026BC-7908-48EB-967E-EB066EDC97A7}" type="presOf" srcId="{96C4AE37-6207-45BD-AC8A-4958537E0DCA}" destId="{5369558C-F969-4A3C-A3D3-CE601B162DE4}" srcOrd="0" destOrd="0" presId="urn:microsoft.com/office/officeart/2008/layout/BubblePictureList"/>
    <dgm:cxn modelId="{B4E37DC2-2707-4167-8EF6-6F718E6A7E00}" type="presOf" srcId="{7D711EA2-C1F9-46B2-99AF-0C44611AC131}" destId="{980BF87B-C843-4942-AD2F-364D9C8DD160}" srcOrd="0" destOrd="0" presId="urn:microsoft.com/office/officeart/2008/layout/BubblePictureList"/>
    <dgm:cxn modelId="{5544F4C4-3038-4D38-8EBD-827B343A3F42}" type="presOf" srcId="{8256EA17-EBC9-4F7F-BF8D-8EE853D5972A}" destId="{4E014DBD-6E48-4D69-9B5D-48C8E3BF2019}" srcOrd="0" destOrd="0" presId="urn:microsoft.com/office/officeart/2008/layout/BubblePictureList"/>
    <dgm:cxn modelId="{FA1C78CC-AFB8-4C40-8BE2-D95934137E1E}" type="presOf" srcId="{41B6A8B7-4990-4025-AB60-907CD34F1422}" destId="{F70FDBE1-4E9B-4C0B-AAEE-4464CC2B05E5}" srcOrd="0" destOrd="0" presId="urn:microsoft.com/office/officeart/2008/layout/BubblePictureList"/>
    <dgm:cxn modelId="{2591A1D2-FF4D-481C-B3C0-174B67C57B6A}" type="presOf" srcId="{6974944F-07F5-4BC4-AD22-4F6FE91D5A4F}" destId="{DA7C0C27-AE8B-4C48-80BD-789D9BD8F64F}" srcOrd="0" destOrd="0" presId="urn:microsoft.com/office/officeart/2008/layout/BubblePictureList"/>
    <dgm:cxn modelId="{BD324AF5-F64C-470B-8A70-8A494AB02570}" type="presOf" srcId="{B8ACF877-5F30-48AC-A55A-6D81363BE20B}" destId="{C80B2CC1-9E14-4600-B350-2D504236C976}" srcOrd="0" destOrd="0" presId="urn:microsoft.com/office/officeart/2008/layout/BubblePictureList"/>
    <dgm:cxn modelId="{DCAAE9FF-1C5A-4456-AE7A-DFE88C094FC1}" type="presOf" srcId="{779DD59E-99D1-44E6-A15C-A6F1D1028F4D}" destId="{4835A6AA-17DC-4D48-92DF-DC181A20EA56}" srcOrd="0" destOrd="0" presId="urn:microsoft.com/office/officeart/2008/layout/BubblePictureList"/>
    <dgm:cxn modelId="{E191A537-5E49-4A43-84A1-6BCE31D58C35}" type="presParOf" srcId="{5369558C-F969-4A3C-A3D3-CE601B162DE4}" destId="{4835A6AA-17DC-4D48-92DF-DC181A20EA56}" srcOrd="0" destOrd="0" presId="urn:microsoft.com/office/officeart/2008/layout/BubblePictureList"/>
    <dgm:cxn modelId="{FEDD7FA8-96B0-435C-B71C-1DACFCA90C44}" type="presParOf" srcId="{5369558C-F969-4A3C-A3D3-CE601B162DE4}" destId="{A47923E6-1FFC-480A-B009-9433A7A739A7}" srcOrd="1" destOrd="0" presId="urn:microsoft.com/office/officeart/2008/layout/BubblePictureList"/>
    <dgm:cxn modelId="{4222F090-CB28-480B-BC3E-BC5966F9B605}" type="presParOf" srcId="{A47923E6-1FFC-480A-B009-9433A7A739A7}" destId="{74809FB7-34A3-4FB3-BF98-555DD7967B55}" srcOrd="0" destOrd="0" presId="urn:microsoft.com/office/officeart/2008/layout/BubblePictureList"/>
    <dgm:cxn modelId="{804205D0-3F66-4BF3-BE4C-3532644CC1E4}" type="presParOf" srcId="{5369558C-F969-4A3C-A3D3-CE601B162DE4}" destId="{BE36530A-FA6C-4DB3-AABF-F20AAE988CDA}" srcOrd="2" destOrd="0" presId="urn:microsoft.com/office/officeart/2008/layout/BubblePictureList"/>
    <dgm:cxn modelId="{FD7FE1A2-E469-41F4-99FD-FF42F331463A}" type="presParOf" srcId="{5369558C-F969-4A3C-A3D3-CE601B162DE4}" destId="{463DFB22-A0E6-4981-93EB-711F2C8AE5AF}" srcOrd="3" destOrd="0" presId="urn:microsoft.com/office/officeart/2008/layout/BubblePictureList"/>
    <dgm:cxn modelId="{D6C0FDB0-1BDF-4D3B-AC63-DB0CD170BC63}" type="presParOf" srcId="{463DFB22-A0E6-4981-93EB-711F2C8AE5AF}" destId="{F70FDBE1-4E9B-4C0B-AAEE-4464CC2B05E5}" srcOrd="0" destOrd="0" presId="urn:microsoft.com/office/officeart/2008/layout/BubblePictureList"/>
    <dgm:cxn modelId="{088A601D-B456-4AAB-BABA-92BB223CD8C4}" type="presParOf" srcId="{5369558C-F969-4A3C-A3D3-CE601B162DE4}" destId="{4E014DBD-6E48-4D69-9B5D-48C8E3BF2019}" srcOrd="4" destOrd="0" presId="urn:microsoft.com/office/officeart/2008/layout/BubblePictureList"/>
    <dgm:cxn modelId="{F0046E86-DC84-4514-8C8C-940BE89E36F1}" type="presParOf" srcId="{5369558C-F969-4A3C-A3D3-CE601B162DE4}" destId="{340AE6A1-45A7-4759-BEB6-B3142F7EDDF6}" srcOrd="5" destOrd="0" presId="urn:microsoft.com/office/officeart/2008/layout/BubblePictureList"/>
    <dgm:cxn modelId="{FDC52851-6A18-4A35-B6F3-C20851B30111}" type="presParOf" srcId="{340AE6A1-45A7-4759-BEB6-B3142F7EDDF6}" destId="{3BC313D5-4D6F-42B9-A508-D39FDD3D2653}" srcOrd="0" destOrd="0" presId="urn:microsoft.com/office/officeart/2008/layout/BubblePictureList"/>
    <dgm:cxn modelId="{80BDCC43-7B55-46FC-80E3-78C73CCDC5F2}" type="presParOf" srcId="{5369558C-F969-4A3C-A3D3-CE601B162DE4}" destId="{8E37F92A-D394-4D5E-9B56-558E42D339B8}" srcOrd="6" destOrd="0" presId="urn:microsoft.com/office/officeart/2008/layout/BubblePictureList"/>
    <dgm:cxn modelId="{2388D262-AD85-487E-9E8D-EE5D27195E73}" type="presParOf" srcId="{8E37F92A-D394-4D5E-9B56-558E42D339B8}" destId="{D5CD51A6-FB3F-46F9-AFCB-52EBF06F6B16}" srcOrd="0" destOrd="0" presId="urn:microsoft.com/office/officeart/2008/layout/BubblePictureList"/>
    <dgm:cxn modelId="{4EF85917-B568-4821-8A6F-E77A1085C1F3}" type="presParOf" srcId="{5369558C-F969-4A3C-A3D3-CE601B162DE4}" destId="{6BB98FB6-6A22-4BDD-88BD-713D438C1CD2}" srcOrd="7" destOrd="0" presId="urn:microsoft.com/office/officeart/2008/layout/BubblePictureList"/>
    <dgm:cxn modelId="{E733F657-0824-4E17-AC3C-9533C872165D}" type="presParOf" srcId="{6BB98FB6-6A22-4BDD-88BD-713D438C1CD2}" destId="{63319B4E-2123-4EA0-A7AC-F52041514B15}" srcOrd="0" destOrd="0" presId="urn:microsoft.com/office/officeart/2008/layout/BubblePictureList"/>
    <dgm:cxn modelId="{7D5C239F-0A50-42C2-9F66-D125C379A82B}" type="presParOf" srcId="{5369558C-F969-4A3C-A3D3-CE601B162DE4}" destId="{980BF87B-C843-4942-AD2F-364D9C8DD160}" srcOrd="8" destOrd="0" presId="urn:microsoft.com/office/officeart/2008/layout/BubblePictureList"/>
    <dgm:cxn modelId="{24EB10F1-FB4F-409F-80A5-EE57FF502C96}" type="presParOf" srcId="{5369558C-F969-4A3C-A3D3-CE601B162DE4}" destId="{2E6BC762-CD14-4E05-853D-D332D29F1B30}" srcOrd="9" destOrd="0" presId="urn:microsoft.com/office/officeart/2008/layout/BubblePictureList"/>
    <dgm:cxn modelId="{B62A4655-449F-40C3-9804-30E9A71B2959}" type="presParOf" srcId="{5369558C-F969-4A3C-A3D3-CE601B162DE4}" destId="{EC7BC3B5-E18F-432F-A0F8-3EE3F0463659}" srcOrd="10" destOrd="0" presId="urn:microsoft.com/office/officeart/2008/layout/BubblePictureList"/>
    <dgm:cxn modelId="{B2092566-69FE-4FA8-88F4-2E331CEDB93D}" type="presParOf" srcId="{5369558C-F969-4A3C-A3D3-CE601B162DE4}" destId="{5F124B7B-0107-4B20-AC36-2525C2DA2B59}" srcOrd="11" destOrd="0" presId="urn:microsoft.com/office/officeart/2008/layout/BubblePictureList"/>
    <dgm:cxn modelId="{FC0B898F-6493-4FCB-BE4F-63CB8598BD3C}" type="presParOf" srcId="{5F124B7B-0107-4B20-AC36-2525C2DA2B59}" destId="{DA7C0C27-AE8B-4C48-80BD-789D9BD8F64F}" srcOrd="0" destOrd="0" presId="urn:microsoft.com/office/officeart/2008/layout/BubblePictureList"/>
    <dgm:cxn modelId="{13B6464C-B74E-43F1-A99B-D2DD60380F1B}" type="presParOf" srcId="{5369558C-F969-4A3C-A3D3-CE601B162DE4}" destId="{652013B3-F3FA-4B7A-8507-A5D1BBA50BCE}" srcOrd="12" destOrd="0" presId="urn:microsoft.com/office/officeart/2008/layout/BubblePictureList"/>
    <dgm:cxn modelId="{60484AD7-91A3-4563-B1DA-73D0753A012F}" type="presParOf" srcId="{652013B3-F3FA-4B7A-8507-A5D1BBA50BCE}" destId="{4870A91F-03CD-41BB-946A-2AD7DE520635}" srcOrd="0" destOrd="0" presId="urn:microsoft.com/office/officeart/2008/layout/BubblePictureList"/>
    <dgm:cxn modelId="{644C79A7-CC1E-4355-B1B4-9C9B4F4B7740}" type="presParOf" srcId="{5369558C-F969-4A3C-A3D3-CE601B162DE4}" destId="{30B713CC-2AB4-422C-AF4E-49BFE52131FE}" srcOrd="13" destOrd="0" presId="urn:microsoft.com/office/officeart/2008/layout/BubblePictureList"/>
    <dgm:cxn modelId="{5AA47422-B807-4270-9438-DDD2D3106E7B}" type="presParOf" srcId="{5369558C-F969-4A3C-A3D3-CE601B162DE4}" destId="{4AA2DDC8-AC2B-42C7-9150-FCB3F31AA42E}" srcOrd="14" destOrd="0" presId="urn:microsoft.com/office/officeart/2008/layout/BubblePictureList"/>
    <dgm:cxn modelId="{8AA6A1A1-B66F-41F8-AB58-748B032E6B70}" type="presParOf" srcId="{5369558C-F969-4A3C-A3D3-CE601B162DE4}" destId="{F8932E9D-78D1-4F5B-B180-CEA92E239ADD}" srcOrd="15" destOrd="0" presId="urn:microsoft.com/office/officeart/2008/layout/BubblePictureList"/>
    <dgm:cxn modelId="{3431D8E2-BE10-4CE9-88E0-C8239BF7B5BA}" type="presParOf" srcId="{F8932E9D-78D1-4F5B-B180-CEA92E239ADD}" destId="{98C726FF-88E4-4A92-8E3F-3F8E151686DD}" srcOrd="0" destOrd="0" presId="urn:microsoft.com/office/officeart/2008/layout/BubblePictureList"/>
    <dgm:cxn modelId="{A49CC3C3-D2A6-4836-9FA9-6FB83C2D2607}" type="presParOf" srcId="{5369558C-F969-4A3C-A3D3-CE601B162DE4}" destId="{4BB07100-F4E3-4CA6-9DEA-6D07CBDB2313}" srcOrd="16" destOrd="0" presId="urn:microsoft.com/office/officeart/2008/layout/BubblePictureList"/>
    <dgm:cxn modelId="{9513014B-A6E6-4BF3-B51D-BBE109D7F0A5}" type="presParOf" srcId="{4BB07100-F4E3-4CA6-9DEA-6D07CBDB2313}" destId="{CB91BA5F-0ADB-419D-B8E3-A1C1BDD0741C}" srcOrd="0" destOrd="0" presId="urn:microsoft.com/office/officeart/2008/layout/BubblePictureList"/>
    <dgm:cxn modelId="{2CF858D4-34E6-4A32-B3CC-6551571A10B1}" type="presParOf" srcId="{5369558C-F969-4A3C-A3D3-CE601B162DE4}" destId="{27D6BBAF-198E-4A22-9F3F-4A563BC690C2}" srcOrd="17" destOrd="0" presId="urn:microsoft.com/office/officeart/2008/layout/BubblePictureList"/>
    <dgm:cxn modelId="{631B7B0F-D7B4-4A88-A70D-3CF1FA48AFA7}" type="presParOf" srcId="{5369558C-F969-4A3C-A3D3-CE601B162DE4}" destId="{AE9D8FAF-3B53-47C6-9615-4DE44523D552}" srcOrd="18" destOrd="0" presId="urn:microsoft.com/office/officeart/2008/layout/BubblePictureList"/>
    <dgm:cxn modelId="{87E5BAA6-E52B-4705-A2F6-8BB9E06C687C}" type="presParOf" srcId="{AE9D8FAF-3B53-47C6-9615-4DE44523D552}" destId="{706AF4EA-9CAE-4260-91D6-397D16289227}" srcOrd="0" destOrd="0" presId="urn:microsoft.com/office/officeart/2008/layout/BubblePictureList"/>
    <dgm:cxn modelId="{E0E9525C-E6C9-4419-B21F-B452C5E4E0F7}" type="presParOf" srcId="{5369558C-F969-4A3C-A3D3-CE601B162DE4}" destId="{A88811A3-F11C-405A-A95A-26ACA6EAC5A4}" srcOrd="19" destOrd="0" presId="urn:microsoft.com/office/officeart/2008/layout/BubblePictureList"/>
    <dgm:cxn modelId="{6E60E2A5-6DF3-404D-858E-31A9B7C5BF56}" type="presParOf" srcId="{5369558C-F969-4A3C-A3D3-CE601B162DE4}" destId="{9FB08111-1435-4AAF-998D-1A9AC9D48BFE}" srcOrd="20" destOrd="0" presId="urn:microsoft.com/office/officeart/2008/layout/BubblePictureList"/>
    <dgm:cxn modelId="{49011DFC-A5DC-46AD-AE69-FC22760484DE}" type="presParOf" srcId="{9FB08111-1435-4AAF-998D-1A9AC9D48BFE}" destId="{BEB0A41F-4ACA-4D35-A3EE-08A53F9279C7}" srcOrd="0" destOrd="0" presId="urn:microsoft.com/office/officeart/2008/layout/BubblePictureList"/>
    <dgm:cxn modelId="{8DA7C296-23C2-484C-9201-CCAF2746C7F7}" type="presParOf" srcId="{5369558C-F969-4A3C-A3D3-CE601B162DE4}" destId="{7FC07334-BD5E-45EE-9E8B-1EE68519240E}" srcOrd="21" destOrd="0" presId="urn:microsoft.com/office/officeart/2008/layout/BubblePictureList"/>
    <dgm:cxn modelId="{BC373D69-E146-4516-963E-2A8B4139BDD4}" type="presParOf" srcId="{5369558C-F969-4A3C-A3D3-CE601B162DE4}" destId="{206835A5-86D6-46FA-9421-467A75B3489D}" srcOrd="22" destOrd="0" presId="urn:microsoft.com/office/officeart/2008/layout/BubblePictureList"/>
    <dgm:cxn modelId="{1DADAD31-C0FB-43D8-BB13-B6EAF67B2094}" type="presParOf" srcId="{206835A5-86D6-46FA-9421-467A75B3489D}" destId="{C80B2CC1-9E14-4600-B350-2D504236C976}" srcOrd="0" destOrd="0" presId="urn:microsoft.com/office/officeart/2008/layout/BubblePictureList"/>
    <dgm:cxn modelId="{0403727F-C7CF-467B-B2C8-156775CFB631}" type="presParOf" srcId="{5369558C-F969-4A3C-A3D3-CE601B162DE4}" destId="{84F900D1-9A3A-4636-9B96-29577293B501}" srcOrd="23" destOrd="0" presId="urn:microsoft.com/office/officeart/2008/layout/BubblePictureList"/>
    <dgm:cxn modelId="{9FFDC90F-CACF-415E-977B-ECF692955000}" type="presParOf" srcId="{5369558C-F969-4A3C-A3D3-CE601B162DE4}" destId="{3E53BB43-AE73-44D2-8FF5-B92F9B003FA9}" srcOrd="24" destOrd="0" presId="urn:microsoft.com/office/officeart/2008/layout/BubblePictureList"/>
    <dgm:cxn modelId="{B7F98469-148D-49BF-A206-630677EAD003}" type="presParOf" srcId="{3E53BB43-AE73-44D2-8FF5-B92F9B003FA9}" destId="{31264DFD-C419-47BA-81C0-959673A5320B}" srcOrd="0" destOrd="0" presId="urn:microsoft.com/office/officeart/2008/layout/BubblePictureList"/>
    <dgm:cxn modelId="{2453C256-F381-4D75-B94B-2532BD725ED3}" type="presParOf" srcId="{5369558C-F969-4A3C-A3D3-CE601B162DE4}" destId="{13F59B79-264B-4988-9A05-5488CB5848CB}" srcOrd="25" destOrd="0" presId="urn:microsoft.com/office/officeart/2008/layout/BubblePictureList"/>
    <dgm:cxn modelId="{7E5E277C-885E-4AB5-AF27-1061F8506255}" type="presParOf" srcId="{13F59B79-264B-4988-9A05-5488CB5848CB}" destId="{F7B20CE3-391D-4A01-BCBC-1D1AB4BC3CF0}" srcOrd="0" destOrd="0" presId="urn:microsoft.com/office/officeart/2008/layout/BubblePictureList"/>
    <dgm:cxn modelId="{24345CDB-B27F-44D3-A8DE-B61BBB4B92D8}" type="presParOf" srcId="{5369558C-F969-4A3C-A3D3-CE601B162DE4}" destId="{301C2D49-9B4C-4D7E-957A-2D2FE6E306F8}" srcOrd="26" destOrd="0" presId="urn:microsoft.com/office/officeart/2008/layout/BubblePictureList"/>
    <dgm:cxn modelId="{A0D9D1E2-A3EF-43C5-966F-6EB1F5A00A9F}" type="presParOf" srcId="{5369558C-F969-4A3C-A3D3-CE601B162DE4}" destId="{D8D2ED20-6717-4C49-9DCA-2FAB327D42E5}" srcOrd="27" destOrd="0" presId="urn:microsoft.com/office/officeart/2008/layout/BubblePictureList"/>
    <dgm:cxn modelId="{6FCCC8AF-E05A-47A1-ADA9-E56107874A9D}" type="presParOf" srcId="{D8D2ED20-6717-4C49-9DCA-2FAB327D42E5}" destId="{DB093C79-D6F1-48E2-B340-A5A77B5626DC}" srcOrd="0" destOrd="0" presId="urn:microsoft.com/office/officeart/2008/layout/BubblePictureList"/>
    <dgm:cxn modelId="{42896A37-93C4-435F-8A49-10705B8D6B92}" type="presParOf" srcId="{5369558C-F969-4A3C-A3D3-CE601B162DE4}" destId="{BEE13CCB-17D5-4FD3-85FE-79DCADFD3E7B}" srcOrd="28" destOrd="0" presId="urn:microsoft.com/office/officeart/2008/layout/BubblePictureList"/>
    <dgm:cxn modelId="{B2653B8D-F0B1-485A-ABB6-4DD6D083F27E}" type="presParOf" srcId="{BEE13CCB-17D5-4FD3-85FE-79DCADFD3E7B}" destId="{1F6AE8F4-7DCF-4AF1-85B4-A0750E8E61A1}" srcOrd="0" destOrd="0" presId="urn:microsoft.com/office/officeart/2008/layout/BubblePictureList"/>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80D5AE-A930-42CA-BA3A-F35D34F23557}" type="doc">
      <dgm:prSet loTypeId="urn:microsoft.com/office/officeart/2005/8/layout/arrow2" loCatId="process" qsTypeId="urn:microsoft.com/office/officeart/2005/8/quickstyle/3d2" qsCatId="3D" csTypeId="urn:microsoft.com/office/officeart/2005/8/colors/accent1_2" csCatId="accent1" phldr="1"/>
      <dgm:spPr/>
    </dgm:pt>
    <dgm:pt modelId="{3B10742A-D04A-4A6B-8D5B-6A7414A2C6CF}">
      <dgm:prSet phldrT="[Texto]"/>
      <dgm:spPr/>
      <dgm:t>
        <a:bodyPr/>
        <a:lstStyle/>
        <a:p>
          <a:r>
            <a:rPr lang="es-AR" dirty="0"/>
            <a:t>Materia prima e Insumos</a:t>
          </a:r>
        </a:p>
      </dgm:t>
    </dgm:pt>
    <dgm:pt modelId="{043A5116-17EC-45F6-9514-3D8FABA5F39D}" type="parTrans" cxnId="{7526CDAC-5DD4-4757-9E2C-1093B148ECCF}">
      <dgm:prSet/>
      <dgm:spPr/>
      <dgm:t>
        <a:bodyPr/>
        <a:lstStyle/>
        <a:p>
          <a:endParaRPr lang="es-AR"/>
        </a:p>
      </dgm:t>
    </dgm:pt>
    <dgm:pt modelId="{8A28B391-F2C8-4734-B2D7-F6AB8CD03CBF}" type="sibTrans" cxnId="{7526CDAC-5DD4-4757-9E2C-1093B148ECCF}">
      <dgm:prSet/>
      <dgm:spPr/>
      <dgm:t>
        <a:bodyPr/>
        <a:lstStyle/>
        <a:p>
          <a:endParaRPr lang="es-AR"/>
        </a:p>
      </dgm:t>
    </dgm:pt>
    <dgm:pt modelId="{413C4AD9-DB61-42D5-A39E-F1C6531CC25E}">
      <dgm:prSet phldrT="[Texto]"/>
      <dgm:spPr/>
      <dgm:t>
        <a:bodyPr/>
        <a:lstStyle/>
        <a:p>
          <a:r>
            <a:rPr lang="es-AR" dirty="0"/>
            <a:t>Componentes</a:t>
          </a:r>
        </a:p>
        <a:p>
          <a:r>
            <a:rPr lang="es-AR" dirty="0"/>
            <a:t>Repuestos</a:t>
          </a:r>
        </a:p>
        <a:p>
          <a:endParaRPr lang="es-AR" dirty="0"/>
        </a:p>
      </dgm:t>
    </dgm:pt>
    <dgm:pt modelId="{46858264-C2AE-4844-BA0F-B559C22DC788}" type="parTrans" cxnId="{B1B71CC9-BA8F-4726-8215-B97E231CA9E3}">
      <dgm:prSet/>
      <dgm:spPr/>
      <dgm:t>
        <a:bodyPr/>
        <a:lstStyle/>
        <a:p>
          <a:endParaRPr lang="es-AR"/>
        </a:p>
      </dgm:t>
    </dgm:pt>
    <dgm:pt modelId="{C40635AA-5CE4-4FEE-8F50-15A1BFFD6B65}" type="sibTrans" cxnId="{B1B71CC9-BA8F-4726-8215-B97E231CA9E3}">
      <dgm:prSet/>
      <dgm:spPr/>
      <dgm:t>
        <a:bodyPr/>
        <a:lstStyle/>
        <a:p>
          <a:endParaRPr lang="es-AR"/>
        </a:p>
      </dgm:t>
    </dgm:pt>
    <dgm:pt modelId="{B3C11902-1599-4A4F-8BDE-714654ED063F}">
      <dgm:prSet phldrT="[Texto]"/>
      <dgm:spPr/>
      <dgm:t>
        <a:bodyPr/>
        <a:lstStyle/>
        <a:p>
          <a:r>
            <a:rPr lang="es-AR" dirty="0"/>
            <a:t>Personal</a:t>
          </a:r>
        </a:p>
      </dgm:t>
    </dgm:pt>
    <dgm:pt modelId="{AF0C3E72-6410-4DB4-9322-56E778D0087F}" type="parTrans" cxnId="{ED280F5D-C242-4E21-853C-AA381F3609EF}">
      <dgm:prSet/>
      <dgm:spPr/>
      <dgm:t>
        <a:bodyPr/>
        <a:lstStyle/>
        <a:p>
          <a:endParaRPr lang="es-AR"/>
        </a:p>
      </dgm:t>
    </dgm:pt>
    <dgm:pt modelId="{30B4B89E-2BB3-4925-B3DB-124D213EAC18}" type="sibTrans" cxnId="{ED280F5D-C242-4E21-853C-AA381F3609EF}">
      <dgm:prSet/>
      <dgm:spPr/>
      <dgm:t>
        <a:bodyPr/>
        <a:lstStyle/>
        <a:p>
          <a:endParaRPr lang="es-AR"/>
        </a:p>
      </dgm:t>
    </dgm:pt>
    <dgm:pt modelId="{43AADFE1-309C-438D-8F64-D921EE7263E4}" type="pres">
      <dgm:prSet presAssocID="{5980D5AE-A930-42CA-BA3A-F35D34F23557}" presName="arrowDiagram" presStyleCnt="0">
        <dgm:presLayoutVars>
          <dgm:chMax val="5"/>
          <dgm:dir/>
          <dgm:resizeHandles val="exact"/>
        </dgm:presLayoutVars>
      </dgm:prSet>
      <dgm:spPr/>
    </dgm:pt>
    <dgm:pt modelId="{90B24604-CB03-45F1-921B-8B6781F949B9}" type="pres">
      <dgm:prSet presAssocID="{5980D5AE-A930-42CA-BA3A-F35D34F23557}" presName="arrow" presStyleLbl="bgShp" presStyleIdx="0" presStyleCnt="1"/>
      <dgm:spPr/>
    </dgm:pt>
    <dgm:pt modelId="{A010508A-6CBD-4E5A-ACDE-E6435C796537}" type="pres">
      <dgm:prSet presAssocID="{5980D5AE-A930-42CA-BA3A-F35D34F23557}" presName="arrowDiagram3" presStyleCnt="0"/>
      <dgm:spPr/>
    </dgm:pt>
    <dgm:pt modelId="{8201B9DB-8056-45C0-BB96-1D7183ECDC62}" type="pres">
      <dgm:prSet presAssocID="{3B10742A-D04A-4A6B-8D5B-6A7414A2C6CF}" presName="bullet3a" presStyleLbl="node1" presStyleIdx="0" presStyleCnt="3"/>
      <dgm:spPr/>
    </dgm:pt>
    <dgm:pt modelId="{844AA594-497B-4EAE-BF1D-D8B8BD1E5C40}" type="pres">
      <dgm:prSet presAssocID="{3B10742A-D04A-4A6B-8D5B-6A7414A2C6CF}" presName="textBox3a" presStyleLbl="revTx" presStyleIdx="0" presStyleCnt="3">
        <dgm:presLayoutVars>
          <dgm:bulletEnabled val="1"/>
        </dgm:presLayoutVars>
      </dgm:prSet>
      <dgm:spPr/>
    </dgm:pt>
    <dgm:pt modelId="{BC0657C5-45F5-4EA3-BAD2-458312D1EFF0}" type="pres">
      <dgm:prSet presAssocID="{413C4AD9-DB61-42D5-A39E-F1C6531CC25E}" presName="bullet3b" presStyleLbl="node1" presStyleIdx="1" presStyleCnt="3"/>
      <dgm:spPr/>
    </dgm:pt>
    <dgm:pt modelId="{C95A7C4F-9159-46C0-8061-7B6AE805B176}" type="pres">
      <dgm:prSet presAssocID="{413C4AD9-DB61-42D5-A39E-F1C6531CC25E}" presName="textBox3b" presStyleLbl="revTx" presStyleIdx="1" presStyleCnt="3">
        <dgm:presLayoutVars>
          <dgm:bulletEnabled val="1"/>
        </dgm:presLayoutVars>
      </dgm:prSet>
      <dgm:spPr/>
    </dgm:pt>
    <dgm:pt modelId="{11C04159-53F5-4A77-9962-4C094C820926}" type="pres">
      <dgm:prSet presAssocID="{B3C11902-1599-4A4F-8BDE-714654ED063F}" presName="bullet3c" presStyleLbl="node1" presStyleIdx="2" presStyleCnt="3"/>
      <dgm:spPr/>
    </dgm:pt>
    <dgm:pt modelId="{DD464724-6EBE-4C9E-BA24-2A82118ED994}" type="pres">
      <dgm:prSet presAssocID="{B3C11902-1599-4A4F-8BDE-714654ED063F}" presName="textBox3c" presStyleLbl="revTx" presStyleIdx="2" presStyleCnt="3">
        <dgm:presLayoutVars>
          <dgm:bulletEnabled val="1"/>
        </dgm:presLayoutVars>
      </dgm:prSet>
      <dgm:spPr/>
    </dgm:pt>
  </dgm:ptLst>
  <dgm:cxnLst>
    <dgm:cxn modelId="{3DC10C00-946D-4FBD-9E75-5B22B8FB0232}" type="presOf" srcId="{B3C11902-1599-4A4F-8BDE-714654ED063F}" destId="{DD464724-6EBE-4C9E-BA24-2A82118ED994}" srcOrd="0" destOrd="0" presId="urn:microsoft.com/office/officeart/2005/8/layout/arrow2"/>
    <dgm:cxn modelId="{8BC75E0D-70C5-461C-AE8F-544DBB9662A9}" type="presOf" srcId="{5980D5AE-A930-42CA-BA3A-F35D34F23557}" destId="{43AADFE1-309C-438D-8F64-D921EE7263E4}" srcOrd="0" destOrd="0" presId="urn:microsoft.com/office/officeart/2005/8/layout/arrow2"/>
    <dgm:cxn modelId="{ED280F5D-C242-4E21-853C-AA381F3609EF}" srcId="{5980D5AE-A930-42CA-BA3A-F35D34F23557}" destId="{B3C11902-1599-4A4F-8BDE-714654ED063F}" srcOrd="2" destOrd="0" parTransId="{AF0C3E72-6410-4DB4-9322-56E778D0087F}" sibTransId="{30B4B89E-2BB3-4925-B3DB-124D213EAC18}"/>
    <dgm:cxn modelId="{847B9295-1836-4521-B294-97C78DCC154A}" type="presOf" srcId="{413C4AD9-DB61-42D5-A39E-F1C6531CC25E}" destId="{C95A7C4F-9159-46C0-8061-7B6AE805B176}" srcOrd="0" destOrd="0" presId="urn:microsoft.com/office/officeart/2005/8/layout/arrow2"/>
    <dgm:cxn modelId="{7526CDAC-5DD4-4757-9E2C-1093B148ECCF}" srcId="{5980D5AE-A930-42CA-BA3A-F35D34F23557}" destId="{3B10742A-D04A-4A6B-8D5B-6A7414A2C6CF}" srcOrd="0" destOrd="0" parTransId="{043A5116-17EC-45F6-9514-3D8FABA5F39D}" sibTransId="{8A28B391-F2C8-4734-B2D7-F6AB8CD03CBF}"/>
    <dgm:cxn modelId="{B1B71CC9-BA8F-4726-8215-B97E231CA9E3}" srcId="{5980D5AE-A930-42CA-BA3A-F35D34F23557}" destId="{413C4AD9-DB61-42D5-A39E-F1C6531CC25E}" srcOrd="1" destOrd="0" parTransId="{46858264-C2AE-4844-BA0F-B559C22DC788}" sibTransId="{C40635AA-5CE4-4FEE-8F50-15A1BFFD6B65}"/>
    <dgm:cxn modelId="{DA83ACD9-063D-4706-AE90-9FA1302E4F44}" type="presOf" srcId="{3B10742A-D04A-4A6B-8D5B-6A7414A2C6CF}" destId="{844AA594-497B-4EAE-BF1D-D8B8BD1E5C40}" srcOrd="0" destOrd="0" presId="urn:microsoft.com/office/officeart/2005/8/layout/arrow2"/>
    <dgm:cxn modelId="{2785ABB6-EFBF-4E16-B651-CA152E7CD997}" type="presParOf" srcId="{43AADFE1-309C-438D-8F64-D921EE7263E4}" destId="{90B24604-CB03-45F1-921B-8B6781F949B9}" srcOrd="0" destOrd="0" presId="urn:microsoft.com/office/officeart/2005/8/layout/arrow2"/>
    <dgm:cxn modelId="{39910507-2CB1-499D-B927-111B409A3227}" type="presParOf" srcId="{43AADFE1-309C-438D-8F64-D921EE7263E4}" destId="{A010508A-6CBD-4E5A-ACDE-E6435C796537}" srcOrd="1" destOrd="0" presId="urn:microsoft.com/office/officeart/2005/8/layout/arrow2"/>
    <dgm:cxn modelId="{927C7100-2BF1-4949-9519-B1BE0575D3EC}" type="presParOf" srcId="{A010508A-6CBD-4E5A-ACDE-E6435C796537}" destId="{8201B9DB-8056-45C0-BB96-1D7183ECDC62}" srcOrd="0" destOrd="0" presId="urn:microsoft.com/office/officeart/2005/8/layout/arrow2"/>
    <dgm:cxn modelId="{44E1FD0D-16AE-463B-BA05-C113765359D5}" type="presParOf" srcId="{A010508A-6CBD-4E5A-ACDE-E6435C796537}" destId="{844AA594-497B-4EAE-BF1D-D8B8BD1E5C40}" srcOrd="1" destOrd="0" presId="urn:microsoft.com/office/officeart/2005/8/layout/arrow2"/>
    <dgm:cxn modelId="{2274B860-E4E3-4AC6-B4F2-CC854C32C9ED}" type="presParOf" srcId="{A010508A-6CBD-4E5A-ACDE-E6435C796537}" destId="{BC0657C5-45F5-4EA3-BAD2-458312D1EFF0}" srcOrd="2" destOrd="0" presId="urn:microsoft.com/office/officeart/2005/8/layout/arrow2"/>
    <dgm:cxn modelId="{BAC5A598-3C5D-46AC-926B-ADBBA735ABC7}" type="presParOf" srcId="{A010508A-6CBD-4E5A-ACDE-E6435C796537}" destId="{C95A7C4F-9159-46C0-8061-7B6AE805B176}" srcOrd="3" destOrd="0" presId="urn:microsoft.com/office/officeart/2005/8/layout/arrow2"/>
    <dgm:cxn modelId="{99F37C26-82A9-423D-BECA-5868AA70EC7F}" type="presParOf" srcId="{A010508A-6CBD-4E5A-ACDE-E6435C796537}" destId="{11C04159-53F5-4A77-9962-4C094C820926}" srcOrd="4" destOrd="0" presId="urn:microsoft.com/office/officeart/2005/8/layout/arrow2"/>
    <dgm:cxn modelId="{2BC9E789-17AD-441D-B414-11A50BB406E2}" type="presParOf" srcId="{A010508A-6CBD-4E5A-ACDE-E6435C796537}" destId="{DD464724-6EBE-4C9E-BA24-2A82118ED994}" srcOrd="5" destOrd="0" presId="urn:microsoft.com/office/officeart/2005/8/layout/arrow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D40662-4C8D-40CF-9797-7264BB504DB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AR"/>
        </a:p>
      </dgm:t>
    </dgm:pt>
    <dgm:pt modelId="{1F2CDD20-3B8B-461B-9CA9-6FD9F19896C8}">
      <dgm:prSet phldrT="[Texto]"/>
      <dgm:spPr/>
      <dgm:t>
        <a:bodyPr/>
        <a:lstStyle/>
        <a:p>
          <a:r>
            <a:rPr lang="es-AR" dirty="0"/>
            <a:t>Recopilación de información</a:t>
          </a:r>
        </a:p>
      </dgm:t>
    </dgm:pt>
    <dgm:pt modelId="{921939EF-3DE0-45D5-933D-6BB98D68A9A4}" type="parTrans" cxnId="{50977B59-A105-4C88-BE5F-8E0DDB3B0F5E}">
      <dgm:prSet/>
      <dgm:spPr/>
      <dgm:t>
        <a:bodyPr/>
        <a:lstStyle/>
        <a:p>
          <a:endParaRPr lang="es-AR"/>
        </a:p>
      </dgm:t>
    </dgm:pt>
    <dgm:pt modelId="{8A047988-53DB-4584-9BEB-967BB539C7CC}" type="sibTrans" cxnId="{50977B59-A105-4C88-BE5F-8E0DDB3B0F5E}">
      <dgm:prSet/>
      <dgm:spPr/>
      <dgm:t>
        <a:bodyPr/>
        <a:lstStyle/>
        <a:p>
          <a:endParaRPr lang="es-AR"/>
        </a:p>
      </dgm:t>
    </dgm:pt>
    <dgm:pt modelId="{1F5F3722-FE18-4BC6-A1B7-5B15BB8C1A7C}">
      <dgm:prSet phldrT="[Texto]"/>
      <dgm:spPr/>
      <dgm:t>
        <a:bodyPr/>
        <a:lstStyle/>
        <a:p>
          <a:r>
            <a:rPr lang="es-ES" dirty="0"/>
            <a:t>Análisis de la producción y del flujo de materiales</a:t>
          </a:r>
          <a:endParaRPr lang="es-AR" dirty="0"/>
        </a:p>
      </dgm:t>
    </dgm:pt>
    <dgm:pt modelId="{B6F20449-9939-4749-88E3-9D7644FCC32C}" type="parTrans" cxnId="{7F6DCB3F-9444-4B2B-8F95-CFC245A55905}">
      <dgm:prSet/>
      <dgm:spPr/>
      <dgm:t>
        <a:bodyPr/>
        <a:lstStyle/>
        <a:p>
          <a:endParaRPr lang="es-AR"/>
        </a:p>
      </dgm:t>
    </dgm:pt>
    <dgm:pt modelId="{E1786121-EBC5-4D58-95C2-4A6363F4FDA3}" type="sibTrans" cxnId="{7F6DCB3F-9444-4B2B-8F95-CFC245A55905}">
      <dgm:prSet/>
      <dgm:spPr/>
      <dgm:t>
        <a:bodyPr/>
        <a:lstStyle/>
        <a:p>
          <a:endParaRPr lang="es-AR"/>
        </a:p>
      </dgm:t>
    </dgm:pt>
    <dgm:pt modelId="{15DCD606-7D13-4857-96AB-6DB307ECABEF}">
      <dgm:prSet phldrT="[Texto]"/>
      <dgm:spPr/>
      <dgm:t>
        <a:bodyPr/>
        <a:lstStyle/>
        <a:p>
          <a:r>
            <a:rPr lang="es-AR" dirty="0"/>
            <a:t>Servicios de apoyo</a:t>
          </a:r>
        </a:p>
      </dgm:t>
    </dgm:pt>
    <dgm:pt modelId="{21EB3AAF-F4CD-458C-96D6-0D06215B0E2F}" type="parTrans" cxnId="{AA442F23-4EF2-4D2A-9A89-5C327FF21806}">
      <dgm:prSet/>
      <dgm:spPr/>
      <dgm:t>
        <a:bodyPr/>
        <a:lstStyle/>
        <a:p>
          <a:endParaRPr lang="es-AR"/>
        </a:p>
      </dgm:t>
    </dgm:pt>
    <dgm:pt modelId="{221CAB32-4341-412E-A86E-FA1E8D5CB43D}" type="sibTrans" cxnId="{AA442F23-4EF2-4D2A-9A89-5C327FF21806}">
      <dgm:prSet/>
      <dgm:spPr/>
      <dgm:t>
        <a:bodyPr/>
        <a:lstStyle/>
        <a:p>
          <a:endParaRPr lang="es-AR"/>
        </a:p>
      </dgm:t>
    </dgm:pt>
    <dgm:pt modelId="{4010CA0E-99F7-4B7B-B2FC-E8B3BD6889B5}">
      <dgm:prSet/>
      <dgm:spPr/>
      <dgm:t>
        <a:bodyPr/>
        <a:lstStyle/>
        <a:p>
          <a:r>
            <a:rPr lang="es-AR" dirty="0"/>
            <a:t>Implementación y evaluación</a:t>
          </a:r>
        </a:p>
      </dgm:t>
    </dgm:pt>
    <dgm:pt modelId="{764A2EC0-0D80-4901-AD6F-4711D2FE30A0}" type="parTrans" cxnId="{99888A4A-18AC-4E2E-8817-ABA35F3FAF99}">
      <dgm:prSet/>
      <dgm:spPr/>
      <dgm:t>
        <a:bodyPr/>
        <a:lstStyle/>
        <a:p>
          <a:endParaRPr lang="es-AR"/>
        </a:p>
      </dgm:t>
    </dgm:pt>
    <dgm:pt modelId="{0DDA8A4D-DA50-4CEF-A0B1-442A14F9D764}" type="sibTrans" cxnId="{99888A4A-18AC-4E2E-8817-ABA35F3FAF99}">
      <dgm:prSet/>
      <dgm:spPr/>
      <dgm:t>
        <a:bodyPr/>
        <a:lstStyle/>
        <a:p>
          <a:endParaRPr lang="es-AR"/>
        </a:p>
      </dgm:t>
    </dgm:pt>
    <dgm:pt modelId="{B3907CE5-B3FD-4B94-929B-CC85A14D696B}" type="pres">
      <dgm:prSet presAssocID="{C5D40662-4C8D-40CF-9797-7264BB504DB5}" presName="hierChild1" presStyleCnt="0">
        <dgm:presLayoutVars>
          <dgm:chPref val="1"/>
          <dgm:dir/>
          <dgm:animOne val="branch"/>
          <dgm:animLvl val="lvl"/>
          <dgm:resizeHandles/>
        </dgm:presLayoutVars>
      </dgm:prSet>
      <dgm:spPr/>
    </dgm:pt>
    <dgm:pt modelId="{32DAC2E7-79C0-47EC-9D68-9CC1F6312F55}" type="pres">
      <dgm:prSet presAssocID="{1F2CDD20-3B8B-461B-9CA9-6FD9F19896C8}" presName="hierRoot1" presStyleCnt="0"/>
      <dgm:spPr/>
    </dgm:pt>
    <dgm:pt modelId="{B7BB3C34-65F5-467C-9E4C-083B6C1646A0}" type="pres">
      <dgm:prSet presAssocID="{1F2CDD20-3B8B-461B-9CA9-6FD9F19896C8}" presName="composite" presStyleCnt="0"/>
      <dgm:spPr/>
    </dgm:pt>
    <dgm:pt modelId="{CDC95C55-6864-4A2B-AD5C-E030CA55AB5F}" type="pres">
      <dgm:prSet presAssocID="{1F2CDD20-3B8B-461B-9CA9-6FD9F19896C8}" presName="background" presStyleLbl="node0" presStyleIdx="0" presStyleCnt="1"/>
      <dgm:spPr/>
    </dgm:pt>
    <dgm:pt modelId="{0BD0CABA-1D26-44B9-9ADD-4EED66C5FF29}" type="pres">
      <dgm:prSet presAssocID="{1F2CDD20-3B8B-461B-9CA9-6FD9F19896C8}" presName="text" presStyleLbl="fgAcc0" presStyleIdx="0" presStyleCnt="1" custScaleX="522516">
        <dgm:presLayoutVars>
          <dgm:chPref val="3"/>
        </dgm:presLayoutVars>
      </dgm:prSet>
      <dgm:spPr/>
    </dgm:pt>
    <dgm:pt modelId="{999D4755-B645-478A-81FD-DC4D548BBCD0}" type="pres">
      <dgm:prSet presAssocID="{1F2CDD20-3B8B-461B-9CA9-6FD9F19896C8}" presName="hierChild2" presStyleCnt="0"/>
      <dgm:spPr/>
    </dgm:pt>
    <dgm:pt modelId="{6F550DBF-1F7A-4544-AAD5-5ACD4630675A}" type="pres">
      <dgm:prSet presAssocID="{B6F20449-9939-4749-88E3-9D7644FCC32C}" presName="Name10" presStyleLbl="parChTrans1D2" presStyleIdx="0" presStyleCnt="1"/>
      <dgm:spPr/>
    </dgm:pt>
    <dgm:pt modelId="{CFE276CC-9DDA-4C07-888E-5E4902393D50}" type="pres">
      <dgm:prSet presAssocID="{1F5F3722-FE18-4BC6-A1B7-5B15BB8C1A7C}" presName="hierRoot2" presStyleCnt="0"/>
      <dgm:spPr/>
    </dgm:pt>
    <dgm:pt modelId="{0FEF76B0-BC83-460F-AC69-4F6C079575A2}" type="pres">
      <dgm:prSet presAssocID="{1F5F3722-FE18-4BC6-A1B7-5B15BB8C1A7C}" presName="composite2" presStyleCnt="0"/>
      <dgm:spPr/>
    </dgm:pt>
    <dgm:pt modelId="{129D5AA8-422F-4164-A0C7-F73011A4F0DB}" type="pres">
      <dgm:prSet presAssocID="{1F5F3722-FE18-4BC6-A1B7-5B15BB8C1A7C}" presName="background2" presStyleLbl="node2" presStyleIdx="0" presStyleCnt="1"/>
      <dgm:spPr/>
    </dgm:pt>
    <dgm:pt modelId="{AB3CDF32-6AC5-481B-98C5-24E19807EC7C}" type="pres">
      <dgm:prSet presAssocID="{1F5F3722-FE18-4BC6-A1B7-5B15BB8C1A7C}" presName="text2" presStyleLbl="fgAcc2" presStyleIdx="0" presStyleCnt="1" custScaleX="534168" custLinFactNeighborX="-35" custLinFactNeighborY="-728">
        <dgm:presLayoutVars>
          <dgm:chPref val="3"/>
        </dgm:presLayoutVars>
      </dgm:prSet>
      <dgm:spPr/>
    </dgm:pt>
    <dgm:pt modelId="{F0294D3B-08C6-46FB-9D10-50CF20E22851}" type="pres">
      <dgm:prSet presAssocID="{1F5F3722-FE18-4BC6-A1B7-5B15BB8C1A7C}" presName="hierChild3" presStyleCnt="0"/>
      <dgm:spPr/>
    </dgm:pt>
    <dgm:pt modelId="{EB385C25-FC32-4E9A-A069-B7CDF1150BB6}" type="pres">
      <dgm:prSet presAssocID="{21EB3AAF-F4CD-458C-96D6-0D06215B0E2F}" presName="Name17" presStyleLbl="parChTrans1D3" presStyleIdx="0" presStyleCnt="1"/>
      <dgm:spPr/>
    </dgm:pt>
    <dgm:pt modelId="{D9321A83-9A54-4D22-98FE-F0DD2AB84A86}" type="pres">
      <dgm:prSet presAssocID="{15DCD606-7D13-4857-96AB-6DB307ECABEF}" presName="hierRoot3" presStyleCnt="0"/>
      <dgm:spPr/>
    </dgm:pt>
    <dgm:pt modelId="{3FAF3267-0F78-4567-B7F7-847E58405724}" type="pres">
      <dgm:prSet presAssocID="{15DCD606-7D13-4857-96AB-6DB307ECABEF}" presName="composite3" presStyleCnt="0"/>
      <dgm:spPr/>
    </dgm:pt>
    <dgm:pt modelId="{AE24B7A7-0C35-47E0-923B-F6169BFBC5F1}" type="pres">
      <dgm:prSet presAssocID="{15DCD606-7D13-4857-96AB-6DB307ECABEF}" presName="background3" presStyleLbl="node3" presStyleIdx="0" presStyleCnt="1"/>
      <dgm:spPr/>
    </dgm:pt>
    <dgm:pt modelId="{F955CF80-9D6F-49D4-8AF4-4704E5113EC0}" type="pres">
      <dgm:prSet presAssocID="{15DCD606-7D13-4857-96AB-6DB307ECABEF}" presName="text3" presStyleLbl="fgAcc3" presStyleIdx="0" presStyleCnt="1" custScaleX="355162">
        <dgm:presLayoutVars>
          <dgm:chPref val="3"/>
        </dgm:presLayoutVars>
      </dgm:prSet>
      <dgm:spPr/>
    </dgm:pt>
    <dgm:pt modelId="{9285A1F0-F674-4CF0-9943-22DC9A11EDC1}" type="pres">
      <dgm:prSet presAssocID="{15DCD606-7D13-4857-96AB-6DB307ECABEF}" presName="hierChild4" presStyleCnt="0"/>
      <dgm:spPr/>
    </dgm:pt>
    <dgm:pt modelId="{747B1BEE-2A3C-45B0-8599-5EEB8FD59AB4}" type="pres">
      <dgm:prSet presAssocID="{764A2EC0-0D80-4901-AD6F-4711D2FE30A0}" presName="Name23" presStyleLbl="parChTrans1D4" presStyleIdx="0" presStyleCnt="1"/>
      <dgm:spPr/>
    </dgm:pt>
    <dgm:pt modelId="{0FE64F10-A8DF-44CD-B4D0-21556604E89D}" type="pres">
      <dgm:prSet presAssocID="{4010CA0E-99F7-4B7B-B2FC-E8B3BD6889B5}" presName="hierRoot4" presStyleCnt="0"/>
      <dgm:spPr/>
    </dgm:pt>
    <dgm:pt modelId="{C4CF7443-252E-4976-85A5-580C9D33176B}" type="pres">
      <dgm:prSet presAssocID="{4010CA0E-99F7-4B7B-B2FC-E8B3BD6889B5}" presName="composite4" presStyleCnt="0"/>
      <dgm:spPr/>
    </dgm:pt>
    <dgm:pt modelId="{08E87F23-0BD2-44E0-AB1A-9B554EA10580}" type="pres">
      <dgm:prSet presAssocID="{4010CA0E-99F7-4B7B-B2FC-E8B3BD6889B5}" presName="background4" presStyleLbl="node4" presStyleIdx="0" presStyleCnt="1"/>
      <dgm:spPr/>
    </dgm:pt>
    <dgm:pt modelId="{C50BA2ED-11AC-4674-A06C-691385F41422}" type="pres">
      <dgm:prSet presAssocID="{4010CA0E-99F7-4B7B-B2FC-E8B3BD6889B5}" presName="text4" presStyleLbl="fgAcc4" presStyleIdx="0" presStyleCnt="1" custScaleX="461937">
        <dgm:presLayoutVars>
          <dgm:chPref val="3"/>
        </dgm:presLayoutVars>
      </dgm:prSet>
      <dgm:spPr/>
    </dgm:pt>
    <dgm:pt modelId="{F0182858-9086-4BE0-893A-D6CFC69E06FD}" type="pres">
      <dgm:prSet presAssocID="{4010CA0E-99F7-4B7B-B2FC-E8B3BD6889B5}" presName="hierChild5" presStyleCnt="0"/>
      <dgm:spPr/>
    </dgm:pt>
  </dgm:ptLst>
  <dgm:cxnLst>
    <dgm:cxn modelId="{86CB290C-77F5-4325-9E5F-FC5CD53FBBE1}" type="presOf" srcId="{1F2CDD20-3B8B-461B-9CA9-6FD9F19896C8}" destId="{0BD0CABA-1D26-44B9-9ADD-4EED66C5FF29}" srcOrd="0" destOrd="0" presId="urn:microsoft.com/office/officeart/2005/8/layout/hierarchy1"/>
    <dgm:cxn modelId="{AA442F23-4EF2-4D2A-9A89-5C327FF21806}" srcId="{1F5F3722-FE18-4BC6-A1B7-5B15BB8C1A7C}" destId="{15DCD606-7D13-4857-96AB-6DB307ECABEF}" srcOrd="0" destOrd="0" parTransId="{21EB3AAF-F4CD-458C-96D6-0D06215B0E2F}" sibTransId="{221CAB32-4341-412E-A86E-FA1E8D5CB43D}"/>
    <dgm:cxn modelId="{7F6DCB3F-9444-4B2B-8F95-CFC245A55905}" srcId="{1F2CDD20-3B8B-461B-9CA9-6FD9F19896C8}" destId="{1F5F3722-FE18-4BC6-A1B7-5B15BB8C1A7C}" srcOrd="0" destOrd="0" parTransId="{B6F20449-9939-4749-88E3-9D7644FCC32C}" sibTransId="{E1786121-EBC5-4D58-95C2-4A6363F4FDA3}"/>
    <dgm:cxn modelId="{4C1C6443-6C2E-40FC-B9CC-70E45E566807}" type="presOf" srcId="{C5D40662-4C8D-40CF-9797-7264BB504DB5}" destId="{B3907CE5-B3FD-4B94-929B-CC85A14D696B}" srcOrd="0" destOrd="0" presId="urn:microsoft.com/office/officeart/2005/8/layout/hierarchy1"/>
    <dgm:cxn modelId="{99888A4A-18AC-4E2E-8817-ABA35F3FAF99}" srcId="{15DCD606-7D13-4857-96AB-6DB307ECABEF}" destId="{4010CA0E-99F7-4B7B-B2FC-E8B3BD6889B5}" srcOrd="0" destOrd="0" parTransId="{764A2EC0-0D80-4901-AD6F-4711D2FE30A0}" sibTransId="{0DDA8A4D-DA50-4CEF-A0B1-442A14F9D764}"/>
    <dgm:cxn modelId="{50977B59-A105-4C88-BE5F-8E0DDB3B0F5E}" srcId="{C5D40662-4C8D-40CF-9797-7264BB504DB5}" destId="{1F2CDD20-3B8B-461B-9CA9-6FD9F19896C8}" srcOrd="0" destOrd="0" parTransId="{921939EF-3DE0-45D5-933D-6BB98D68A9A4}" sibTransId="{8A047988-53DB-4584-9BEB-967BB539C7CC}"/>
    <dgm:cxn modelId="{85C2BA87-5B4A-4802-8D2A-6F9366148112}" type="presOf" srcId="{1F5F3722-FE18-4BC6-A1B7-5B15BB8C1A7C}" destId="{AB3CDF32-6AC5-481B-98C5-24E19807EC7C}" srcOrd="0" destOrd="0" presId="urn:microsoft.com/office/officeart/2005/8/layout/hierarchy1"/>
    <dgm:cxn modelId="{740A1996-D25B-4A76-9BA5-9A9395E96429}" type="presOf" srcId="{B6F20449-9939-4749-88E3-9D7644FCC32C}" destId="{6F550DBF-1F7A-4544-AAD5-5ACD4630675A}" srcOrd="0" destOrd="0" presId="urn:microsoft.com/office/officeart/2005/8/layout/hierarchy1"/>
    <dgm:cxn modelId="{45F58CBE-871C-4386-B978-AABE905CC1E7}" type="presOf" srcId="{21EB3AAF-F4CD-458C-96D6-0D06215B0E2F}" destId="{EB385C25-FC32-4E9A-A069-B7CDF1150BB6}" srcOrd="0" destOrd="0" presId="urn:microsoft.com/office/officeart/2005/8/layout/hierarchy1"/>
    <dgm:cxn modelId="{D15560C0-2149-43B7-AACB-38557A3FE4E6}" type="presOf" srcId="{15DCD606-7D13-4857-96AB-6DB307ECABEF}" destId="{F955CF80-9D6F-49D4-8AF4-4704E5113EC0}" srcOrd="0" destOrd="0" presId="urn:microsoft.com/office/officeart/2005/8/layout/hierarchy1"/>
    <dgm:cxn modelId="{E716F7D5-C442-4590-9C13-107FC519065D}" type="presOf" srcId="{764A2EC0-0D80-4901-AD6F-4711D2FE30A0}" destId="{747B1BEE-2A3C-45B0-8599-5EEB8FD59AB4}" srcOrd="0" destOrd="0" presId="urn:microsoft.com/office/officeart/2005/8/layout/hierarchy1"/>
    <dgm:cxn modelId="{70674BE6-212D-4BEB-A5AD-2958D8D30C3B}" type="presOf" srcId="{4010CA0E-99F7-4B7B-B2FC-E8B3BD6889B5}" destId="{C50BA2ED-11AC-4674-A06C-691385F41422}" srcOrd="0" destOrd="0" presId="urn:microsoft.com/office/officeart/2005/8/layout/hierarchy1"/>
    <dgm:cxn modelId="{09C852B1-984D-4AB1-B2F1-DD8106B09283}" type="presParOf" srcId="{B3907CE5-B3FD-4B94-929B-CC85A14D696B}" destId="{32DAC2E7-79C0-47EC-9D68-9CC1F6312F55}" srcOrd="0" destOrd="0" presId="urn:microsoft.com/office/officeart/2005/8/layout/hierarchy1"/>
    <dgm:cxn modelId="{24D0CBE9-5A5F-4324-BC08-9818023BED32}" type="presParOf" srcId="{32DAC2E7-79C0-47EC-9D68-9CC1F6312F55}" destId="{B7BB3C34-65F5-467C-9E4C-083B6C1646A0}" srcOrd="0" destOrd="0" presId="urn:microsoft.com/office/officeart/2005/8/layout/hierarchy1"/>
    <dgm:cxn modelId="{B99080B5-B23E-4FEE-9F33-3A50CFE41C5A}" type="presParOf" srcId="{B7BB3C34-65F5-467C-9E4C-083B6C1646A0}" destId="{CDC95C55-6864-4A2B-AD5C-E030CA55AB5F}" srcOrd="0" destOrd="0" presId="urn:microsoft.com/office/officeart/2005/8/layout/hierarchy1"/>
    <dgm:cxn modelId="{2EB242E0-5ACE-4F6A-9C40-940B7FD4070C}" type="presParOf" srcId="{B7BB3C34-65F5-467C-9E4C-083B6C1646A0}" destId="{0BD0CABA-1D26-44B9-9ADD-4EED66C5FF29}" srcOrd="1" destOrd="0" presId="urn:microsoft.com/office/officeart/2005/8/layout/hierarchy1"/>
    <dgm:cxn modelId="{4B93B3A4-037A-4603-A9D5-B5ACB26D20DB}" type="presParOf" srcId="{32DAC2E7-79C0-47EC-9D68-9CC1F6312F55}" destId="{999D4755-B645-478A-81FD-DC4D548BBCD0}" srcOrd="1" destOrd="0" presId="urn:microsoft.com/office/officeart/2005/8/layout/hierarchy1"/>
    <dgm:cxn modelId="{C21A3B0F-B56A-417F-BF7E-76B8C96D9ABB}" type="presParOf" srcId="{999D4755-B645-478A-81FD-DC4D548BBCD0}" destId="{6F550DBF-1F7A-4544-AAD5-5ACD4630675A}" srcOrd="0" destOrd="0" presId="urn:microsoft.com/office/officeart/2005/8/layout/hierarchy1"/>
    <dgm:cxn modelId="{6CE203C5-001F-485F-9AC5-A0A53FA5C350}" type="presParOf" srcId="{999D4755-B645-478A-81FD-DC4D548BBCD0}" destId="{CFE276CC-9DDA-4C07-888E-5E4902393D50}" srcOrd="1" destOrd="0" presId="urn:microsoft.com/office/officeart/2005/8/layout/hierarchy1"/>
    <dgm:cxn modelId="{1B81E6A0-A253-420C-AF62-ABBE16B84372}" type="presParOf" srcId="{CFE276CC-9DDA-4C07-888E-5E4902393D50}" destId="{0FEF76B0-BC83-460F-AC69-4F6C079575A2}" srcOrd="0" destOrd="0" presId="urn:microsoft.com/office/officeart/2005/8/layout/hierarchy1"/>
    <dgm:cxn modelId="{1B8F378B-0782-4C06-B2B4-8CF167F98F16}" type="presParOf" srcId="{0FEF76B0-BC83-460F-AC69-4F6C079575A2}" destId="{129D5AA8-422F-4164-A0C7-F73011A4F0DB}" srcOrd="0" destOrd="0" presId="urn:microsoft.com/office/officeart/2005/8/layout/hierarchy1"/>
    <dgm:cxn modelId="{7308EE46-09A1-4D83-91F5-16BFD21AAA08}" type="presParOf" srcId="{0FEF76B0-BC83-460F-AC69-4F6C079575A2}" destId="{AB3CDF32-6AC5-481B-98C5-24E19807EC7C}" srcOrd="1" destOrd="0" presId="urn:microsoft.com/office/officeart/2005/8/layout/hierarchy1"/>
    <dgm:cxn modelId="{EE9FBE9E-CB2E-4D95-9331-B80F63F6794B}" type="presParOf" srcId="{CFE276CC-9DDA-4C07-888E-5E4902393D50}" destId="{F0294D3B-08C6-46FB-9D10-50CF20E22851}" srcOrd="1" destOrd="0" presId="urn:microsoft.com/office/officeart/2005/8/layout/hierarchy1"/>
    <dgm:cxn modelId="{595FF012-A470-4ECC-98D8-2FD73C733449}" type="presParOf" srcId="{F0294D3B-08C6-46FB-9D10-50CF20E22851}" destId="{EB385C25-FC32-4E9A-A069-B7CDF1150BB6}" srcOrd="0" destOrd="0" presId="urn:microsoft.com/office/officeart/2005/8/layout/hierarchy1"/>
    <dgm:cxn modelId="{D71FA767-3C30-4D55-85C4-6F3C69619BDA}" type="presParOf" srcId="{F0294D3B-08C6-46FB-9D10-50CF20E22851}" destId="{D9321A83-9A54-4D22-98FE-F0DD2AB84A86}" srcOrd="1" destOrd="0" presId="urn:microsoft.com/office/officeart/2005/8/layout/hierarchy1"/>
    <dgm:cxn modelId="{C04397C7-6B97-4DAE-AF11-407C844F2C1A}" type="presParOf" srcId="{D9321A83-9A54-4D22-98FE-F0DD2AB84A86}" destId="{3FAF3267-0F78-4567-B7F7-847E58405724}" srcOrd="0" destOrd="0" presId="urn:microsoft.com/office/officeart/2005/8/layout/hierarchy1"/>
    <dgm:cxn modelId="{FC9E8DCB-82BF-446A-B0DD-270C44C29754}" type="presParOf" srcId="{3FAF3267-0F78-4567-B7F7-847E58405724}" destId="{AE24B7A7-0C35-47E0-923B-F6169BFBC5F1}" srcOrd="0" destOrd="0" presId="urn:microsoft.com/office/officeart/2005/8/layout/hierarchy1"/>
    <dgm:cxn modelId="{3E831753-0186-455C-AF84-E4AB2CA40F76}" type="presParOf" srcId="{3FAF3267-0F78-4567-B7F7-847E58405724}" destId="{F955CF80-9D6F-49D4-8AF4-4704E5113EC0}" srcOrd="1" destOrd="0" presId="urn:microsoft.com/office/officeart/2005/8/layout/hierarchy1"/>
    <dgm:cxn modelId="{DD6043EE-EE1C-447D-ACEA-5DD84931AA2B}" type="presParOf" srcId="{D9321A83-9A54-4D22-98FE-F0DD2AB84A86}" destId="{9285A1F0-F674-4CF0-9943-22DC9A11EDC1}" srcOrd="1" destOrd="0" presId="urn:microsoft.com/office/officeart/2005/8/layout/hierarchy1"/>
    <dgm:cxn modelId="{A612BBBD-D8C6-4C15-A01A-349E0214E5B3}" type="presParOf" srcId="{9285A1F0-F674-4CF0-9943-22DC9A11EDC1}" destId="{747B1BEE-2A3C-45B0-8599-5EEB8FD59AB4}" srcOrd="0" destOrd="0" presId="urn:microsoft.com/office/officeart/2005/8/layout/hierarchy1"/>
    <dgm:cxn modelId="{3F03FEC2-F0E3-4761-BEE0-91BA8CD553D7}" type="presParOf" srcId="{9285A1F0-F674-4CF0-9943-22DC9A11EDC1}" destId="{0FE64F10-A8DF-44CD-B4D0-21556604E89D}" srcOrd="1" destOrd="0" presId="urn:microsoft.com/office/officeart/2005/8/layout/hierarchy1"/>
    <dgm:cxn modelId="{A995BD32-FE38-4807-AB5C-906FF0285FE0}" type="presParOf" srcId="{0FE64F10-A8DF-44CD-B4D0-21556604E89D}" destId="{C4CF7443-252E-4976-85A5-580C9D33176B}" srcOrd="0" destOrd="0" presId="urn:microsoft.com/office/officeart/2005/8/layout/hierarchy1"/>
    <dgm:cxn modelId="{03B73BC7-C302-408F-8263-0DE8111F17A0}" type="presParOf" srcId="{C4CF7443-252E-4976-85A5-580C9D33176B}" destId="{08E87F23-0BD2-44E0-AB1A-9B554EA10580}" srcOrd="0" destOrd="0" presId="urn:microsoft.com/office/officeart/2005/8/layout/hierarchy1"/>
    <dgm:cxn modelId="{980D644C-52BB-479A-AEB1-F3E1DEE428F2}" type="presParOf" srcId="{C4CF7443-252E-4976-85A5-580C9D33176B}" destId="{C50BA2ED-11AC-4674-A06C-691385F41422}" srcOrd="1" destOrd="0" presId="urn:microsoft.com/office/officeart/2005/8/layout/hierarchy1"/>
    <dgm:cxn modelId="{7DC2663A-E9F9-4255-9D29-59D33AE4031E}" type="presParOf" srcId="{0FE64F10-A8DF-44CD-B4D0-21556604E89D}" destId="{F0182858-9086-4BE0-893A-D6CFC69E06FD}"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EBAE0-4DA5-4C64-9CE6-3A105BB25E7E}">
      <dsp:nvSpPr>
        <dsp:cNvPr id="0" name=""/>
        <dsp:cNvSpPr/>
      </dsp:nvSpPr>
      <dsp:spPr>
        <a:xfrm rot="5400000">
          <a:off x="6382737" y="1686249"/>
          <a:ext cx="1773913" cy="1716611"/>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AR" sz="3600" kern="1200" dirty="0"/>
            <a:t>UO2</a:t>
          </a:r>
        </a:p>
      </dsp:txBody>
      <dsp:txXfrm rot="-5400000">
        <a:off x="6692869" y="1948475"/>
        <a:ext cx="1153649" cy="1192159"/>
      </dsp:txXfrm>
    </dsp:sp>
    <dsp:sp modelId="{61769933-8075-4639-B76E-16E8B77E0CCB}">
      <dsp:nvSpPr>
        <dsp:cNvPr id="0" name=""/>
        <dsp:cNvSpPr/>
      </dsp:nvSpPr>
      <dsp:spPr>
        <a:xfrm>
          <a:off x="5608320" y="2152966"/>
          <a:ext cx="2519680" cy="1354666"/>
        </a:xfrm>
        <a:prstGeom prst="rect">
          <a:avLst/>
        </a:prstGeom>
        <a:noFill/>
        <a:ln>
          <a:noFill/>
        </a:ln>
        <a:effectLst/>
      </dsp:spPr>
      <dsp:style>
        <a:lnRef idx="0">
          <a:scrgbClr r="0" g="0" b="0"/>
        </a:lnRef>
        <a:fillRef idx="0">
          <a:scrgbClr r="0" g="0" b="0"/>
        </a:fillRef>
        <a:effectRef idx="0">
          <a:scrgbClr r="0" g="0" b="0"/>
        </a:effectRef>
        <a:fontRef idx="minor"/>
      </dsp:style>
    </dsp:sp>
    <dsp:sp modelId="{D80C594D-6396-44EC-8409-CA908A100044}">
      <dsp:nvSpPr>
        <dsp:cNvPr id="0" name=""/>
        <dsp:cNvSpPr/>
      </dsp:nvSpPr>
      <dsp:spPr>
        <a:xfrm rot="5400000">
          <a:off x="5572873" y="3095218"/>
          <a:ext cx="1717243" cy="1703510"/>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AR" sz="3600" kern="1200" dirty="0"/>
            <a:t>UO1</a:t>
          </a:r>
        </a:p>
      </dsp:txBody>
      <dsp:txXfrm rot="-5400000">
        <a:off x="5862522" y="3373415"/>
        <a:ext cx="1137944" cy="1147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5FEBA-B458-4380-A242-64E387325586}">
      <dsp:nvSpPr>
        <dsp:cNvPr id="0" name=""/>
        <dsp:cNvSpPr/>
      </dsp:nvSpPr>
      <dsp:spPr>
        <a:xfrm>
          <a:off x="193491" y="478"/>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UO1</a:t>
          </a:r>
        </a:p>
      </dsp:txBody>
      <dsp:txXfrm>
        <a:off x="193491" y="478"/>
        <a:ext cx="695650" cy="417390"/>
      </dsp:txXfrm>
    </dsp:sp>
    <dsp:sp modelId="{8BFE8489-059B-4CC6-BBFE-898F64CD0ECF}">
      <dsp:nvSpPr>
        <dsp:cNvPr id="0" name=""/>
        <dsp:cNvSpPr/>
      </dsp:nvSpPr>
      <dsp:spPr>
        <a:xfrm>
          <a:off x="958707" y="478"/>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UO2</a:t>
          </a:r>
        </a:p>
      </dsp:txBody>
      <dsp:txXfrm>
        <a:off x="958707" y="478"/>
        <a:ext cx="695650" cy="417390"/>
      </dsp:txXfrm>
    </dsp:sp>
    <dsp:sp modelId="{808570F2-8783-4758-81F4-8F55E713BB8E}">
      <dsp:nvSpPr>
        <dsp:cNvPr id="0" name=""/>
        <dsp:cNvSpPr/>
      </dsp:nvSpPr>
      <dsp:spPr>
        <a:xfrm>
          <a:off x="193491" y="487434"/>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UO3</a:t>
          </a:r>
        </a:p>
      </dsp:txBody>
      <dsp:txXfrm>
        <a:off x="193491" y="487434"/>
        <a:ext cx="695650" cy="417390"/>
      </dsp:txXfrm>
    </dsp:sp>
    <dsp:sp modelId="{40DC1019-3C37-46A3-B1C4-5E87465E8006}">
      <dsp:nvSpPr>
        <dsp:cNvPr id="0" name=""/>
        <dsp:cNvSpPr/>
      </dsp:nvSpPr>
      <dsp:spPr>
        <a:xfrm>
          <a:off x="958707" y="487434"/>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UO4</a:t>
          </a:r>
        </a:p>
      </dsp:txBody>
      <dsp:txXfrm>
        <a:off x="958707" y="487434"/>
        <a:ext cx="695650" cy="417390"/>
      </dsp:txXfrm>
    </dsp:sp>
    <dsp:sp modelId="{58525F1D-35F5-4859-B14A-94B242E2E66D}">
      <dsp:nvSpPr>
        <dsp:cNvPr id="0" name=""/>
        <dsp:cNvSpPr/>
      </dsp:nvSpPr>
      <dsp:spPr>
        <a:xfrm>
          <a:off x="193491" y="974389"/>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UO5</a:t>
          </a:r>
        </a:p>
      </dsp:txBody>
      <dsp:txXfrm>
        <a:off x="193491" y="974389"/>
        <a:ext cx="695650" cy="417390"/>
      </dsp:txXfrm>
    </dsp:sp>
    <dsp:sp modelId="{594B35A0-8F14-4058-A860-E1C1440028D2}">
      <dsp:nvSpPr>
        <dsp:cNvPr id="0" name=""/>
        <dsp:cNvSpPr/>
      </dsp:nvSpPr>
      <dsp:spPr>
        <a:xfrm>
          <a:off x="958707" y="974389"/>
          <a:ext cx="695650" cy="4173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AR" sz="1900" kern="1200" dirty="0"/>
            <a:t>UP6</a:t>
          </a:r>
        </a:p>
      </dsp:txBody>
      <dsp:txXfrm>
        <a:off x="958707" y="974389"/>
        <a:ext cx="695650" cy="4173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B3052-10F4-4648-8FCF-82FDA1BE5555}">
      <dsp:nvSpPr>
        <dsp:cNvPr id="0" name=""/>
        <dsp:cNvSpPr/>
      </dsp:nvSpPr>
      <dsp:spPr>
        <a:xfrm>
          <a:off x="910015" y="770669"/>
          <a:ext cx="941928" cy="941928"/>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AR" sz="2000" kern="1200" dirty="0"/>
            <a:t> </a:t>
          </a:r>
        </a:p>
      </dsp:txBody>
      <dsp:txXfrm>
        <a:off x="1099384" y="991311"/>
        <a:ext cx="563190" cy="484171"/>
      </dsp:txXfrm>
    </dsp:sp>
    <dsp:sp modelId="{F0A7DF96-C8D7-4D5B-9DC9-9D36300536AB}">
      <dsp:nvSpPr>
        <dsp:cNvPr id="0" name=""/>
        <dsp:cNvSpPr/>
      </dsp:nvSpPr>
      <dsp:spPr>
        <a:xfrm>
          <a:off x="356295" y="548031"/>
          <a:ext cx="685039" cy="685039"/>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AR" sz="2000" kern="1200" dirty="0"/>
            <a:t>  </a:t>
          </a:r>
        </a:p>
      </dsp:txBody>
      <dsp:txXfrm>
        <a:off x="528756" y="721534"/>
        <a:ext cx="340117" cy="338033"/>
      </dsp:txXfrm>
    </dsp:sp>
    <dsp:sp modelId="{D86D3060-FAD2-4924-84FC-88954B3D07EC}">
      <dsp:nvSpPr>
        <dsp:cNvPr id="0" name=""/>
        <dsp:cNvSpPr/>
      </dsp:nvSpPr>
      <dsp:spPr>
        <a:xfrm rot="20700000">
          <a:off x="739987" y="75424"/>
          <a:ext cx="671198" cy="671198"/>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AR" sz="2000" kern="1200" dirty="0"/>
            <a:t> </a:t>
          </a:r>
        </a:p>
      </dsp:txBody>
      <dsp:txXfrm rot="-20700000">
        <a:off x="887200" y="222637"/>
        <a:ext cx="376771" cy="376771"/>
      </dsp:txXfrm>
    </dsp:sp>
    <dsp:sp modelId="{F6F54E4A-7A40-4CF5-998A-5FE56003E72A}">
      <dsp:nvSpPr>
        <dsp:cNvPr id="0" name=""/>
        <dsp:cNvSpPr/>
      </dsp:nvSpPr>
      <dsp:spPr>
        <a:xfrm>
          <a:off x="807593" y="641759"/>
          <a:ext cx="1205668" cy="1205668"/>
        </a:xfrm>
        <a:prstGeom prst="circularArrow">
          <a:avLst>
            <a:gd name="adj1" fmla="val 4687"/>
            <a:gd name="adj2" fmla="val 299029"/>
            <a:gd name="adj3" fmla="val 2395581"/>
            <a:gd name="adj4" fmla="val 16151124"/>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5EF0CA2-87B0-426D-8F91-0CF62840AEBA}">
      <dsp:nvSpPr>
        <dsp:cNvPr id="0" name=""/>
        <dsp:cNvSpPr/>
      </dsp:nvSpPr>
      <dsp:spPr>
        <a:xfrm>
          <a:off x="234976" y="407108"/>
          <a:ext cx="875993" cy="875993"/>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CF00383-111B-4149-9D45-ED64862A038A}">
      <dsp:nvSpPr>
        <dsp:cNvPr id="0" name=""/>
        <dsp:cNvSpPr/>
      </dsp:nvSpPr>
      <dsp:spPr>
        <a:xfrm>
          <a:off x="584731" y="-60943"/>
          <a:ext cx="944497" cy="944497"/>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09FB7-34A3-4FB3-BF98-555DD7967B55}">
      <dsp:nvSpPr>
        <dsp:cNvPr id="0" name=""/>
        <dsp:cNvSpPr/>
      </dsp:nvSpPr>
      <dsp:spPr>
        <a:xfrm>
          <a:off x="1445664" y="1435423"/>
          <a:ext cx="784380" cy="78443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36530A-FA6C-4DB3-AABF-F20AAE988CDA}">
      <dsp:nvSpPr>
        <dsp:cNvPr id="0" name=""/>
        <dsp:cNvSpPr/>
      </dsp:nvSpPr>
      <dsp:spPr>
        <a:xfrm>
          <a:off x="3212862" y="3189446"/>
          <a:ext cx="129168" cy="129301"/>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0FDBE1-4E9B-4C0B-AAEE-4464CC2B05E5}">
      <dsp:nvSpPr>
        <dsp:cNvPr id="0" name=""/>
        <dsp:cNvSpPr/>
      </dsp:nvSpPr>
      <dsp:spPr>
        <a:xfrm>
          <a:off x="1475781" y="1465421"/>
          <a:ext cx="724146" cy="724090"/>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C313D5-4D6F-42B9-A508-D39FDD3D2653}">
      <dsp:nvSpPr>
        <dsp:cNvPr id="0" name=""/>
        <dsp:cNvSpPr/>
      </dsp:nvSpPr>
      <dsp:spPr>
        <a:xfrm>
          <a:off x="2286932" y="1583689"/>
          <a:ext cx="410260" cy="41031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CD51A6-FB3F-46F9-AFCB-52EBF06F6B16}">
      <dsp:nvSpPr>
        <dsp:cNvPr id="0" name=""/>
        <dsp:cNvSpPr/>
      </dsp:nvSpPr>
      <dsp:spPr>
        <a:xfrm>
          <a:off x="2311025" y="1607825"/>
          <a:ext cx="362073" cy="362045"/>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319B4E-2123-4EA0-A7AC-F52041514B15}">
      <dsp:nvSpPr>
        <dsp:cNvPr id="0" name=""/>
        <dsp:cNvSpPr/>
      </dsp:nvSpPr>
      <dsp:spPr>
        <a:xfrm>
          <a:off x="2126308" y="1004416"/>
          <a:ext cx="526378" cy="526172"/>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6BC762-CD14-4E05-853D-D332D29F1B30}">
      <dsp:nvSpPr>
        <dsp:cNvPr id="0" name=""/>
        <dsp:cNvSpPr/>
      </dsp:nvSpPr>
      <dsp:spPr>
        <a:xfrm>
          <a:off x="2738687" y="1982628"/>
          <a:ext cx="129168" cy="129301"/>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7BC3B5-E18F-432F-A0F8-3EE3F0463659}">
      <dsp:nvSpPr>
        <dsp:cNvPr id="0" name=""/>
        <dsp:cNvSpPr/>
      </dsp:nvSpPr>
      <dsp:spPr>
        <a:xfrm>
          <a:off x="1945940" y="857874"/>
          <a:ext cx="232904" cy="232743"/>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7C0C27-AE8B-4C48-80BD-789D9BD8F64F}">
      <dsp:nvSpPr>
        <dsp:cNvPr id="0" name=""/>
        <dsp:cNvSpPr/>
      </dsp:nvSpPr>
      <dsp:spPr>
        <a:xfrm>
          <a:off x="2154082" y="1032001"/>
          <a:ext cx="470828" cy="470658"/>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70A91F-03CD-41BB-946A-2AD7DE520635}">
      <dsp:nvSpPr>
        <dsp:cNvPr id="0" name=""/>
        <dsp:cNvSpPr/>
      </dsp:nvSpPr>
      <dsp:spPr>
        <a:xfrm>
          <a:off x="2185203" y="536171"/>
          <a:ext cx="369100" cy="3689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A2DDC8-AC2B-42C7-9150-FCB3F31AA42E}">
      <dsp:nvSpPr>
        <dsp:cNvPr id="0" name=""/>
        <dsp:cNvSpPr/>
      </dsp:nvSpPr>
      <dsp:spPr>
        <a:xfrm>
          <a:off x="3025133" y="0"/>
          <a:ext cx="86335" cy="86201"/>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C726FF-88E4-4A92-8E3F-3F8E151686DD}">
      <dsp:nvSpPr>
        <dsp:cNvPr id="0" name=""/>
        <dsp:cNvSpPr/>
      </dsp:nvSpPr>
      <dsp:spPr>
        <a:xfrm>
          <a:off x="2206954" y="557894"/>
          <a:ext cx="325598" cy="325495"/>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91BA5F-0ADB-419D-B8E3-A1C1BDD0741C}">
      <dsp:nvSpPr>
        <dsp:cNvPr id="0" name=""/>
        <dsp:cNvSpPr/>
      </dsp:nvSpPr>
      <dsp:spPr>
        <a:xfrm>
          <a:off x="2443875" y="191366"/>
          <a:ext cx="341995" cy="3420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6AF4EA-9CAE-4260-91D6-397D16289227}">
      <dsp:nvSpPr>
        <dsp:cNvPr id="0" name=""/>
        <dsp:cNvSpPr/>
      </dsp:nvSpPr>
      <dsp:spPr>
        <a:xfrm>
          <a:off x="2463953" y="211365"/>
          <a:ext cx="301839" cy="301704"/>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B0A41F-4ACA-4D35-A3EE-08A53F9279C7}">
      <dsp:nvSpPr>
        <dsp:cNvPr id="0" name=""/>
        <dsp:cNvSpPr/>
      </dsp:nvSpPr>
      <dsp:spPr>
        <a:xfrm>
          <a:off x="1963007" y="2198131"/>
          <a:ext cx="587950" cy="588237"/>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C07334-BD5E-45EE-9E8B-1EE68519240E}">
      <dsp:nvSpPr>
        <dsp:cNvPr id="0" name=""/>
        <dsp:cNvSpPr/>
      </dsp:nvSpPr>
      <dsp:spPr>
        <a:xfrm>
          <a:off x="2766461" y="68960"/>
          <a:ext cx="172336" cy="172402"/>
        </a:xfrm>
        <a:prstGeom prst="donut">
          <a:avLst>
            <a:gd name="adj" fmla="val 746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0B2CC1-9E14-4600-B350-2D504236C976}">
      <dsp:nvSpPr>
        <dsp:cNvPr id="0" name=""/>
        <dsp:cNvSpPr/>
      </dsp:nvSpPr>
      <dsp:spPr>
        <a:xfrm>
          <a:off x="1994128" y="2229164"/>
          <a:ext cx="526043" cy="525827"/>
        </a:xfrm>
        <a:prstGeom prst="ellipse">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264DFD-C419-47BA-81C0-959673A5320B}">
      <dsp:nvSpPr>
        <dsp:cNvPr id="0" name=""/>
        <dsp:cNvSpPr/>
      </dsp:nvSpPr>
      <dsp:spPr>
        <a:xfrm>
          <a:off x="2440528" y="2691203"/>
          <a:ext cx="369100" cy="368941"/>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B20CE3-391D-4A01-BCBC-1D1AB4BC3CF0}">
      <dsp:nvSpPr>
        <dsp:cNvPr id="0" name=""/>
        <dsp:cNvSpPr/>
      </dsp:nvSpPr>
      <dsp:spPr>
        <a:xfrm>
          <a:off x="2462279" y="2712925"/>
          <a:ext cx="325598" cy="325495"/>
        </a:xfrm>
        <a:prstGeom prst="ellipse">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093C79-D6F1-48E2-B340-A5A77B5626DC}">
      <dsp:nvSpPr>
        <dsp:cNvPr id="0" name=""/>
        <dsp:cNvSpPr/>
      </dsp:nvSpPr>
      <dsp:spPr>
        <a:xfrm>
          <a:off x="2828034" y="2933600"/>
          <a:ext cx="341995" cy="342046"/>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6AE8F4-7DCF-4AF1-85B4-A0750E8E61A1}">
      <dsp:nvSpPr>
        <dsp:cNvPr id="0" name=""/>
        <dsp:cNvSpPr/>
      </dsp:nvSpPr>
      <dsp:spPr>
        <a:xfrm>
          <a:off x="2857816" y="2963598"/>
          <a:ext cx="282430" cy="282395"/>
        </a:xfrm>
        <a:prstGeom prst="ellipse">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35A6AA-17DC-4D48-92DF-DC181A20EA56}">
      <dsp:nvSpPr>
        <dsp:cNvPr id="0" name=""/>
        <dsp:cNvSpPr/>
      </dsp:nvSpPr>
      <dsp:spPr>
        <a:xfrm>
          <a:off x="669984" y="1032001"/>
          <a:ext cx="1163854" cy="37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 numCol="1" spcCol="1270" anchor="b" anchorCtr="0">
          <a:noAutofit/>
        </a:bodyPr>
        <a:lstStyle/>
        <a:p>
          <a:pPr marL="0" lvl="0" indent="0" algn="r" defTabSz="711200">
            <a:lnSpc>
              <a:spcPct val="90000"/>
            </a:lnSpc>
            <a:spcBef>
              <a:spcPct val="0"/>
            </a:spcBef>
            <a:spcAft>
              <a:spcPct val="35000"/>
            </a:spcAft>
            <a:buNone/>
          </a:pPr>
          <a:r>
            <a:rPr lang="es-AR" sz="1600" kern="1200" dirty="0"/>
            <a:t> </a:t>
          </a:r>
        </a:p>
      </dsp:txBody>
      <dsp:txXfrm>
        <a:off x="669984" y="1032001"/>
        <a:ext cx="1163854" cy="379285"/>
      </dsp:txXfrm>
    </dsp:sp>
    <dsp:sp modelId="{4E014DBD-6E48-4D69-9B5D-48C8E3BF2019}">
      <dsp:nvSpPr>
        <dsp:cNvPr id="0" name=""/>
        <dsp:cNvSpPr/>
      </dsp:nvSpPr>
      <dsp:spPr>
        <a:xfrm>
          <a:off x="2781854" y="1607825"/>
          <a:ext cx="1163854" cy="36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AR" sz="1600" kern="1200" dirty="0"/>
            <a:t> </a:t>
          </a:r>
        </a:p>
      </dsp:txBody>
      <dsp:txXfrm>
        <a:off x="2781854" y="1607825"/>
        <a:ext cx="1163854" cy="362045"/>
      </dsp:txXfrm>
    </dsp:sp>
    <dsp:sp modelId="{980BF87B-C843-4942-AD2F-364D9C8DD160}">
      <dsp:nvSpPr>
        <dsp:cNvPr id="0" name=""/>
        <dsp:cNvSpPr/>
      </dsp:nvSpPr>
      <dsp:spPr>
        <a:xfrm>
          <a:off x="2738687" y="1032001"/>
          <a:ext cx="1163854" cy="470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AR" sz="1600" kern="1200" dirty="0"/>
            <a:t> </a:t>
          </a:r>
        </a:p>
      </dsp:txBody>
      <dsp:txXfrm>
        <a:off x="2738687" y="1032001"/>
        <a:ext cx="1163854" cy="470658"/>
      </dsp:txXfrm>
    </dsp:sp>
    <dsp:sp modelId="{30B713CC-2AB4-422C-AF4E-49BFE52131FE}">
      <dsp:nvSpPr>
        <dsp:cNvPr id="0" name=""/>
        <dsp:cNvSpPr/>
      </dsp:nvSpPr>
      <dsp:spPr>
        <a:xfrm>
          <a:off x="2636958" y="557894"/>
          <a:ext cx="1163854" cy="325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AR" sz="1600" kern="1200" dirty="0"/>
            <a:t> </a:t>
          </a:r>
        </a:p>
      </dsp:txBody>
      <dsp:txXfrm>
        <a:off x="2636958" y="557894"/>
        <a:ext cx="1163854" cy="325495"/>
      </dsp:txXfrm>
    </dsp:sp>
    <dsp:sp modelId="{27D6BBAF-198E-4A22-9F3F-4A563BC690C2}">
      <dsp:nvSpPr>
        <dsp:cNvPr id="0" name=""/>
        <dsp:cNvSpPr/>
      </dsp:nvSpPr>
      <dsp:spPr>
        <a:xfrm>
          <a:off x="2852462" y="215503"/>
          <a:ext cx="1163854" cy="297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l" defTabSz="711200">
            <a:lnSpc>
              <a:spcPct val="90000"/>
            </a:lnSpc>
            <a:spcBef>
              <a:spcPct val="0"/>
            </a:spcBef>
            <a:spcAft>
              <a:spcPct val="35000"/>
            </a:spcAft>
            <a:buNone/>
          </a:pPr>
          <a:r>
            <a:rPr lang="es-AR" sz="1600" kern="1200" dirty="0"/>
            <a:t> </a:t>
          </a:r>
        </a:p>
      </dsp:txBody>
      <dsp:txXfrm>
        <a:off x="2852462" y="215503"/>
        <a:ext cx="1163854" cy="297566"/>
      </dsp:txXfrm>
    </dsp:sp>
    <dsp:sp modelId="{A88811A3-F11C-405A-A95A-26ACA6EAC5A4}">
      <dsp:nvSpPr>
        <dsp:cNvPr id="0" name=""/>
        <dsp:cNvSpPr/>
      </dsp:nvSpPr>
      <dsp:spPr>
        <a:xfrm>
          <a:off x="736910" y="2229164"/>
          <a:ext cx="1163854" cy="525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r" defTabSz="711200">
            <a:lnSpc>
              <a:spcPct val="90000"/>
            </a:lnSpc>
            <a:spcBef>
              <a:spcPct val="0"/>
            </a:spcBef>
            <a:spcAft>
              <a:spcPct val="35000"/>
            </a:spcAft>
            <a:buNone/>
          </a:pPr>
          <a:r>
            <a:rPr lang="es-AR" sz="1600" kern="1200" dirty="0"/>
            <a:t> </a:t>
          </a:r>
        </a:p>
      </dsp:txBody>
      <dsp:txXfrm>
        <a:off x="736910" y="2229164"/>
        <a:ext cx="1163854" cy="525827"/>
      </dsp:txXfrm>
    </dsp:sp>
    <dsp:sp modelId="{84F900D1-9A3A-4636-9B96-29577293B501}">
      <dsp:nvSpPr>
        <dsp:cNvPr id="0" name=""/>
        <dsp:cNvSpPr/>
      </dsp:nvSpPr>
      <dsp:spPr>
        <a:xfrm>
          <a:off x="1222129" y="2792920"/>
          <a:ext cx="1163854" cy="265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marL="0" lvl="0" indent="0" algn="r" defTabSz="711200">
            <a:lnSpc>
              <a:spcPct val="90000"/>
            </a:lnSpc>
            <a:spcBef>
              <a:spcPct val="0"/>
            </a:spcBef>
            <a:spcAft>
              <a:spcPct val="35000"/>
            </a:spcAft>
            <a:buNone/>
          </a:pPr>
          <a:r>
            <a:rPr lang="es-AR" sz="1600" kern="1200" dirty="0"/>
            <a:t> </a:t>
          </a:r>
        </a:p>
      </dsp:txBody>
      <dsp:txXfrm>
        <a:off x="1222129" y="2792920"/>
        <a:ext cx="1163854" cy="265499"/>
      </dsp:txXfrm>
    </dsp:sp>
    <dsp:sp modelId="{301C2D49-9B4C-4D7E-957A-2D2FE6E306F8}">
      <dsp:nvSpPr>
        <dsp:cNvPr id="0" name=""/>
        <dsp:cNvSpPr/>
      </dsp:nvSpPr>
      <dsp:spPr>
        <a:xfrm>
          <a:off x="1590225" y="3068764"/>
          <a:ext cx="1163854" cy="3792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marL="0" lvl="0" indent="0" algn="r" defTabSz="711200">
            <a:lnSpc>
              <a:spcPct val="90000"/>
            </a:lnSpc>
            <a:spcBef>
              <a:spcPct val="0"/>
            </a:spcBef>
            <a:spcAft>
              <a:spcPct val="35000"/>
            </a:spcAft>
            <a:buNone/>
          </a:pPr>
          <a:r>
            <a:rPr lang="es-AR" sz="1600" kern="1200" dirty="0"/>
            <a:t> </a:t>
          </a:r>
        </a:p>
      </dsp:txBody>
      <dsp:txXfrm>
        <a:off x="1590225" y="3068764"/>
        <a:ext cx="1163854" cy="37928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24604-CB03-45F1-921B-8B6781F949B9}">
      <dsp:nvSpPr>
        <dsp:cNvPr id="0" name=""/>
        <dsp:cNvSpPr/>
      </dsp:nvSpPr>
      <dsp:spPr>
        <a:xfrm>
          <a:off x="0" y="149169"/>
          <a:ext cx="5159375" cy="3224609"/>
        </a:xfrm>
        <a:prstGeom prst="swooshArrow">
          <a:avLst>
            <a:gd name="adj1" fmla="val 25000"/>
            <a:gd name="adj2" fmla="val 25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8201B9DB-8056-45C0-BB96-1D7183ECDC62}">
      <dsp:nvSpPr>
        <dsp:cNvPr id="0" name=""/>
        <dsp:cNvSpPr/>
      </dsp:nvSpPr>
      <dsp:spPr>
        <a:xfrm>
          <a:off x="655240" y="2374794"/>
          <a:ext cx="134143" cy="13414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44AA594-497B-4EAE-BF1D-D8B8BD1E5C40}">
      <dsp:nvSpPr>
        <dsp:cNvPr id="0" name=""/>
        <dsp:cNvSpPr/>
      </dsp:nvSpPr>
      <dsp:spPr>
        <a:xfrm>
          <a:off x="722312" y="2441866"/>
          <a:ext cx="1202134" cy="931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080" tIns="0" rIns="0" bIns="0" numCol="1" spcCol="1270" anchor="t" anchorCtr="0">
          <a:noAutofit/>
        </a:bodyPr>
        <a:lstStyle/>
        <a:p>
          <a:pPr marL="0" lvl="0" indent="0" algn="l" defTabSz="666750">
            <a:lnSpc>
              <a:spcPct val="90000"/>
            </a:lnSpc>
            <a:spcBef>
              <a:spcPct val="0"/>
            </a:spcBef>
            <a:spcAft>
              <a:spcPct val="35000"/>
            </a:spcAft>
            <a:buNone/>
          </a:pPr>
          <a:r>
            <a:rPr lang="es-AR" sz="1500" kern="1200" dirty="0"/>
            <a:t>Materia prima e Insumos</a:t>
          </a:r>
        </a:p>
      </dsp:txBody>
      <dsp:txXfrm>
        <a:off x="722312" y="2441866"/>
        <a:ext cx="1202134" cy="931912"/>
      </dsp:txXfrm>
    </dsp:sp>
    <dsp:sp modelId="{BC0657C5-45F5-4EA3-BAD2-458312D1EFF0}">
      <dsp:nvSpPr>
        <dsp:cNvPr id="0" name=""/>
        <dsp:cNvSpPr/>
      </dsp:nvSpPr>
      <dsp:spPr>
        <a:xfrm>
          <a:off x="1839317" y="1498345"/>
          <a:ext cx="242490" cy="24249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95A7C4F-9159-46C0-8061-7B6AE805B176}">
      <dsp:nvSpPr>
        <dsp:cNvPr id="0" name=""/>
        <dsp:cNvSpPr/>
      </dsp:nvSpPr>
      <dsp:spPr>
        <a:xfrm>
          <a:off x="1960562" y="1619591"/>
          <a:ext cx="1238250" cy="1754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91" tIns="0" rIns="0" bIns="0" numCol="1" spcCol="1270" anchor="t" anchorCtr="0">
          <a:noAutofit/>
        </a:bodyPr>
        <a:lstStyle/>
        <a:p>
          <a:pPr marL="0" lvl="0" indent="0" algn="l" defTabSz="666750">
            <a:lnSpc>
              <a:spcPct val="90000"/>
            </a:lnSpc>
            <a:spcBef>
              <a:spcPct val="0"/>
            </a:spcBef>
            <a:spcAft>
              <a:spcPct val="35000"/>
            </a:spcAft>
            <a:buNone/>
          </a:pPr>
          <a:r>
            <a:rPr lang="es-AR" sz="1500" kern="1200" dirty="0"/>
            <a:t>Componentes</a:t>
          </a:r>
        </a:p>
        <a:p>
          <a:pPr marL="0" lvl="0" indent="0" algn="l" defTabSz="666750">
            <a:lnSpc>
              <a:spcPct val="90000"/>
            </a:lnSpc>
            <a:spcBef>
              <a:spcPct val="0"/>
            </a:spcBef>
            <a:spcAft>
              <a:spcPct val="35000"/>
            </a:spcAft>
            <a:buNone/>
          </a:pPr>
          <a:r>
            <a:rPr lang="es-AR" sz="1500" kern="1200" dirty="0"/>
            <a:t>Repuestos</a:t>
          </a:r>
        </a:p>
        <a:p>
          <a:pPr marL="0" lvl="0" indent="0" algn="l" defTabSz="666750">
            <a:lnSpc>
              <a:spcPct val="90000"/>
            </a:lnSpc>
            <a:spcBef>
              <a:spcPct val="0"/>
            </a:spcBef>
            <a:spcAft>
              <a:spcPct val="35000"/>
            </a:spcAft>
            <a:buNone/>
          </a:pPr>
          <a:endParaRPr lang="es-AR" sz="1500" kern="1200" dirty="0"/>
        </a:p>
      </dsp:txBody>
      <dsp:txXfrm>
        <a:off x="1960562" y="1619591"/>
        <a:ext cx="1238250" cy="1754187"/>
      </dsp:txXfrm>
    </dsp:sp>
    <dsp:sp modelId="{11C04159-53F5-4A77-9962-4C094C820926}">
      <dsp:nvSpPr>
        <dsp:cNvPr id="0" name=""/>
        <dsp:cNvSpPr/>
      </dsp:nvSpPr>
      <dsp:spPr>
        <a:xfrm>
          <a:off x="3263304" y="964995"/>
          <a:ext cx="335359" cy="33535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D464724-6EBE-4C9E-BA24-2A82118ED994}">
      <dsp:nvSpPr>
        <dsp:cNvPr id="0" name=""/>
        <dsp:cNvSpPr/>
      </dsp:nvSpPr>
      <dsp:spPr>
        <a:xfrm>
          <a:off x="3430984" y="1132675"/>
          <a:ext cx="1238250" cy="22411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700" tIns="0" rIns="0" bIns="0" numCol="1" spcCol="1270" anchor="t" anchorCtr="0">
          <a:noAutofit/>
        </a:bodyPr>
        <a:lstStyle/>
        <a:p>
          <a:pPr marL="0" lvl="0" indent="0" algn="l" defTabSz="666750">
            <a:lnSpc>
              <a:spcPct val="90000"/>
            </a:lnSpc>
            <a:spcBef>
              <a:spcPct val="0"/>
            </a:spcBef>
            <a:spcAft>
              <a:spcPct val="35000"/>
            </a:spcAft>
            <a:buNone/>
          </a:pPr>
          <a:r>
            <a:rPr lang="es-AR" sz="1500" kern="1200" dirty="0"/>
            <a:t>Personal</a:t>
          </a:r>
        </a:p>
      </dsp:txBody>
      <dsp:txXfrm>
        <a:off x="3430984" y="1132675"/>
        <a:ext cx="1238250" cy="22411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B1BEE-2A3C-45B0-8599-5EEB8FD59AB4}">
      <dsp:nvSpPr>
        <dsp:cNvPr id="0" name=""/>
        <dsp:cNvSpPr/>
      </dsp:nvSpPr>
      <dsp:spPr>
        <a:xfrm>
          <a:off x="3824862" y="2974930"/>
          <a:ext cx="91440" cy="347696"/>
        </a:xfrm>
        <a:custGeom>
          <a:avLst/>
          <a:gdLst/>
          <a:ahLst/>
          <a:cxnLst/>
          <a:rect l="0" t="0" r="0" b="0"/>
          <a:pathLst>
            <a:path>
              <a:moveTo>
                <a:pt x="45720" y="0"/>
              </a:moveTo>
              <a:lnTo>
                <a:pt x="45720" y="3476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385C25-FC32-4E9A-A069-B7CDF1150BB6}">
      <dsp:nvSpPr>
        <dsp:cNvPr id="0" name=""/>
        <dsp:cNvSpPr/>
      </dsp:nvSpPr>
      <dsp:spPr>
        <a:xfrm>
          <a:off x="3824443" y="1862553"/>
          <a:ext cx="91440" cy="353223"/>
        </a:xfrm>
        <a:custGeom>
          <a:avLst/>
          <a:gdLst/>
          <a:ahLst/>
          <a:cxnLst/>
          <a:rect l="0" t="0" r="0" b="0"/>
          <a:pathLst>
            <a:path>
              <a:moveTo>
                <a:pt x="45720" y="0"/>
              </a:moveTo>
              <a:lnTo>
                <a:pt x="45720" y="242471"/>
              </a:lnTo>
              <a:lnTo>
                <a:pt x="46138" y="242471"/>
              </a:lnTo>
              <a:lnTo>
                <a:pt x="46138" y="35322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550DBF-1F7A-4544-AAD5-5ACD4630675A}">
      <dsp:nvSpPr>
        <dsp:cNvPr id="0" name=""/>
        <dsp:cNvSpPr/>
      </dsp:nvSpPr>
      <dsp:spPr>
        <a:xfrm>
          <a:off x="3824443" y="761229"/>
          <a:ext cx="91440" cy="342169"/>
        </a:xfrm>
        <a:custGeom>
          <a:avLst/>
          <a:gdLst/>
          <a:ahLst/>
          <a:cxnLst/>
          <a:rect l="0" t="0" r="0" b="0"/>
          <a:pathLst>
            <a:path>
              <a:moveTo>
                <a:pt x="46138" y="0"/>
              </a:moveTo>
              <a:lnTo>
                <a:pt x="46138" y="231418"/>
              </a:lnTo>
              <a:lnTo>
                <a:pt x="45720" y="231418"/>
              </a:lnTo>
              <a:lnTo>
                <a:pt x="45720" y="3421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C95C55-6864-4A2B-AD5C-E030CA55AB5F}">
      <dsp:nvSpPr>
        <dsp:cNvPr id="0" name=""/>
        <dsp:cNvSpPr/>
      </dsp:nvSpPr>
      <dsp:spPr>
        <a:xfrm>
          <a:off x="747196" y="2076"/>
          <a:ext cx="6246771" cy="7591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D0CABA-1D26-44B9-9ADD-4EED66C5FF29}">
      <dsp:nvSpPr>
        <dsp:cNvPr id="0" name=""/>
        <dsp:cNvSpPr/>
      </dsp:nvSpPr>
      <dsp:spPr>
        <a:xfrm>
          <a:off x="880031" y="128269"/>
          <a:ext cx="6246771" cy="7591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dirty="0"/>
            <a:t>Recopilación de información</a:t>
          </a:r>
        </a:p>
      </dsp:txBody>
      <dsp:txXfrm>
        <a:off x="902266" y="150504"/>
        <a:ext cx="6202301" cy="714683"/>
      </dsp:txXfrm>
    </dsp:sp>
    <dsp:sp modelId="{129D5AA8-422F-4164-A0C7-F73011A4F0DB}">
      <dsp:nvSpPr>
        <dsp:cNvPr id="0" name=""/>
        <dsp:cNvSpPr/>
      </dsp:nvSpPr>
      <dsp:spPr>
        <a:xfrm>
          <a:off x="677127" y="1103399"/>
          <a:ext cx="6386073" cy="7591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CDF32-6AC5-481B-98C5-24E19807EC7C}">
      <dsp:nvSpPr>
        <dsp:cNvPr id="0" name=""/>
        <dsp:cNvSpPr/>
      </dsp:nvSpPr>
      <dsp:spPr>
        <a:xfrm>
          <a:off x="809962" y="1229593"/>
          <a:ext cx="6386073" cy="7591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kern="1200" dirty="0"/>
            <a:t>Análisis de la producción y del flujo de materiales</a:t>
          </a:r>
          <a:endParaRPr lang="es-AR" sz="2400" kern="1200" dirty="0"/>
        </a:p>
      </dsp:txBody>
      <dsp:txXfrm>
        <a:off x="832197" y="1251828"/>
        <a:ext cx="6341603" cy="714683"/>
      </dsp:txXfrm>
    </dsp:sp>
    <dsp:sp modelId="{AE24B7A7-0C35-47E0-923B-F6169BFBC5F1}">
      <dsp:nvSpPr>
        <dsp:cNvPr id="0" name=""/>
        <dsp:cNvSpPr/>
      </dsp:nvSpPr>
      <dsp:spPr>
        <a:xfrm>
          <a:off x="1747570" y="2215776"/>
          <a:ext cx="4246024" cy="7591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55CF80-9D6F-49D4-8AF4-4704E5113EC0}">
      <dsp:nvSpPr>
        <dsp:cNvPr id="0" name=""/>
        <dsp:cNvSpPr/>
      </dsp:nvSpPr>
      <dsp:spPr>
        <a:xfrm>
          <a:off x="1880405" y="2341969"/>
          <a:ext cx="4246024" cy="7591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dirty="0"/>
            <a:t>Servicios de apoyo</a:t>
          </a:r>
        </a:p>
      </dsp:txBody>
      <dsp:txXfrm>
        <a:off x="1902640" y="2364204"/>
        <a:ext cx="4201554" cy="714683"/>
      </dsp:txXfrm>
    </dsp:sp>
    <dsp:sp modelId="{08E87F23-0BD2-44E0-AB1A-9B554EA10580}">
      <dsp:nvSpPr>
        <dsp:cNvPr id="0" name=""/>
        <dsp:cNvSpPr/>
      </dsp:nvSpPr>
      <dsp:spPr>
        <a:xfrm>
          <a:off x="1109312" y="3322626"/>
          <a:ext cx="5522538" cy="75915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0BA2ED-11AC-4674-A06C-691385F41422}">
      <dsp:nvSpPr>
        <dsp:cNvPr id="0" name=""/>
        <dsp:cNvSpPr/>
      </dsp:nvSpPr>
      <dsp:spPr>
        <a:xfrm>
          <a:off x="1242148" y="3448820"/>
          <a:ext cx="5522538" cy="7591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AR" sz="2400" kern="1200" dirty="0"/>
            <a:t>Implementación y evaluación</a:t>
          </a:r>
        </a:p>
      </dsp:txBody>
      <dsp:txXfrm>
        <a:off x="1264383" y="3471055"/>
        <a:ext cx="5478068" cy="714683"/>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1A0DB6-9F41-46E8-A0CD-98E33F1D3D5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8EF81509-C1EC-4348-A68C-F33F81EF0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6F10E3E7-4831-4326-A7D4-4E16AC0C6F21}"/>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5DD63ADC-5584-4C22-8070-B8A715581E9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CABEBEAF-174F-4A3E-9F19-3C60064233D2}"/>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1434082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81F008-ADBD-4BE1-B670-32A6FCCCB56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B4E1310D-95DF-43B4-BBFC-A7D7C11CA5D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5D47BF0C-191F-4FCE-B52D-5C9940339DB3}"/>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09B1E337-A6DA-415C-8505-5344CD97E6F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4FC6566-09CE-4EEA-940F-E15FE3DF9E56}"/>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3104635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998D63B-045D-4694-B8F8-EFDEDBDAE01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10DC7E4E-D5C3-46B5-9D76-57CDEE5F0C7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4FFB8EF9-1C50-4348-A2BE-34086B96396D}"/>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DC4F42D4-FDCD-48E0-9211-17CB835311B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2F0D92C-51D4-40B7-AA53-A2836E5745C3}"/>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330288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D59771-BBBC-4AAC-911D-615701A85E95}"/>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1DD6667D-0608-4954-BC2C-51D6C55295C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D4A74D85-46F4-40C1-9075-1CEA649ACE94}"/>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B415426C-EAB0-47F6-B884-BBC140C4170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47DBB46F-C654-459B-8FE2-EB912F830B90}"/>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1035662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EDA344-FFED-42E9-A366-72360B8060D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69BBA6C1-FBBD-449A-8035-5989C80910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6D6967D-9CC9-4F88-9CAF-6D7EF58D346E}"/>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F675C351-6872-4812-BFC5-735493E62017}"/>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6F3B568-C52D-4476-B28C-66FD7628F448}"/>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779091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8527DA-89C4-497E-A8E2-AA0BB040617F}"/>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C04AFED-C542-49AD-96C3-96F22889C4A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8A1973A0-C6F9-4016-B1E8-DBB5EF04736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A404CC4B-E26F-457C-8AC4-30D68D5977B9}"/>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6" name="Marcador de pie de página 5">
            <a:extLst>
              <a:ext uri="{FF2B5EF4-FFF2-40B4-BE49-F238E27FC236}">
                <a16:creationId xmlns:a16="http://schemas.microsoft.com/office/drawing/2014/main" id="{F3A26F01-814E-4753-9D01-39A45AC477B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89D144F6-9F60-4F6D-AD03-90655DC52B70}"/>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1449692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D17D35-06AF-4AC8-9FA9-46A64EFAE0F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F0081D79-0C9D-4EF4-8856-E4FAA896EC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7DD9EA1-1715-4370-A1DD-7BE421D95D6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6927DD9E-269B-4A44-9F8C-114226F62D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E34946B-FDF9-49C2-8735-621E20AE58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5AC72B87-704D-42F2-BC73-BF03D8CCF3EC}"/>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8" name="Marcador de pie de página 7">
            <a:extLst>
              <a:ext uri="{FF2B5EF4-FFF2-40B4-BE49-F238E27FC236}">
                <a16:creationId xmlns:a16="http://schemas.microsoft.com/office/drawing/2014/main" id="{B2D63FD3-0322-4FE3-9DF6-BE0594D59126}"/>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5572220D-389F-4D9A-B300-96FF0844C915}"/>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4294522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8DCFBB-3A9A-4699-ACE5-47033D04F2E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DE766D61-75B6-4C75-BB0F-B5C8A4F37AF0}"/>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4" name="Marcador de pie de página 3">
            <a:extLst>
              <a:ext uri="{FF2B5EF4-FFF2-40B4-BE49-F238E27FC236}">
                <a16:creationId xmlns:a16="http://schemas.microsoft.com/office/drawing/2014/main" id="{4EA92F7C-8CAD-4347-8583-35EF4676372F}"/>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74E23C27-4CCF-43B0-BA63-CB99E74ACE36}"/>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144227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0583BC1-0186-40B1-A5ED-87C54BFA1C97}"/>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3" name="Marcador de pie de página 2">
            <a:extLst>
              <a:ext uri="{FF2B5EF4-FFF2-40B4-BE49-F238E27FC236}">
                <a16:creationId xmlns:a16="http://schemas.microsoft.com/office/drawing/2014/main" id="{93E32D7E-242C-47B4-A877-0A69E8D8FA98}"/>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51F62215-69DE-48C6-B4D5-6B611A8F4464}"/>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3696913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7E1F1E-6A35-4517-8AD5-5194029A499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20781266-4710-49F0-BC2C-009A329815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6E3695C3-8E16-4476-B0ED-673D27ED78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DE1DB2C-4A9D-465B-B2C4-2F088C22ECA7}"/>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6" name="Marcador de pie de página 5">
            <a:extLst>
              <a:ext uri="{FF2B5EF4-FFF2-40B4-BE49-F238E27FC236}">
                <a16:creationId xmlns:a16="http://schemas.microsoft.com/office/drawing/2014/main" id="{5E87766E-3F92-4493-9AA4-53F5C93C44D9}"/>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77900A46-6F2A-4A76-8C4E-480AC0C4CEC8}"/>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391069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642536-7266-47AD-97E8-B342F73BB7D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4FB7239E-3A89-4E1D-ABC2-DAD0EF89E2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0CEC93B5-A52F-4B89-A937-19A5543CF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B7006F-1859-4C44-8275-477C7437C203}"/>
              </a:ext>
            </a:extLst>
          </p:cNvPr>
          <p:cNvSpPr>
            <a:spLocks noGrp="1"/>
          </p:cNvSpPr>
          <p:nvPr>
            <p:ph type="dt" sz="half" idx="10"/>
          </p:nvPr>
        </p:nvSpPr>
        <p:spPr/>
        <p:txBody>
          <a:bodyPr/>
          <a:lstStyle/>
          <a:p>
            <a:fld id="{620F42CF-6EF4-4561-B092-1EE53C9427A6}" type="datetimeFigureOut">
              <a:rPr lang="es-AR" smtClean="0"/>
              <a:t>19/3/2021</a:t>
            </a:fld>
            <a:endParaRPr lang="es-AR"/>
          </a:p>
        </p:txBody>
      </p:sp>
      <p:sp>
        <p:nvSpPr>
          <p:cNvPr id="6" name="Marcador de pie de página 5">
            <a:extLst>
              <a:ext uri="{FF2B5EF4-FFF2-40B4-BE49-F238E27FC236}">
                <a16:creationId xmlns:a16="http://schemas.microsoft.com/office/drawing/2014/main" id="{3FFD7425-E763-405D-9F70-CD27B323C162}"/>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ECC8EAAE-8108-43D3-8418-749B60D31419}"/>
              </a:ext>
            </a:extLst>
          </p:cNvPr>
          <p:cNvSpPr>
            <a:spLocks noGrp="1"/>
          </p:cNvSpPr>
          <p:nvPr>
            <p:ph type="sldNum" sz="quarter" idx="12"/>
          </p:nvPr>
        </p:nvSpPr>
        <p:spPr/>
        <p:txBody>
          <a:bodyPr/>
          <a:lstStyle/>
          <a:p>
            <a:fld id="{F83EDC85-6A6D-440E-8190-F65422B9ADDF}" type="slidenum">
              <a:rPr lang="es-AR" smtClean="0"/>
              <a:t>‹Nº›</a:t>
            </a:fld>
            <a:endParaRPr lang="es-AR"/>
          </a:p>
        </p:txBody>
      </p:sp>
    </p:spTree>
    <p:extLst>
      <p:ext uri="{BB962C8B-B14F-4D97-AF65-F5344CB8AC3E}">
        <p14:creationId xmlns:p14="http://schemas.microsoft.com/office/powerpoint/2010/main" val="3329451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13AF77D-3D75-483A-8433-15AE754A98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9A34F1E-4F29-4A2C-9202-1332AEA7BD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C001D16B-63E6-4646-88A0-47F1A44D68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0F42CF-6EF4-4561-B092-1EE53C9427A6}" type="datetimeFigureOut">
              <a:rPr lang="es-AR" smtClean="0"/>
              <a:t>19/3/2021</a:t>
            </a:fld>
            <a:endParaRPr lang="es-AR"/>
          </a:p>
        </p:txBody>
      </p:sp>
      <p:sp>
        <p:nvSpPr>
          <p:cNvPr id="5" name="Marcador de pie de página 4">
            <a:extLst>
              <a:ext uri="{FF2B5EF4-FFF2-40B4-BE49-F238E27FC236}">
                <a16:creationId xmlns:a16="http://schemas.microsoft.com/office/drawing/2014/main" id="{6EB20B6F-2392-466D-B76F-72BB587E63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81CFD6DC-C644-41ED-B2D1-D65B76D13F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EDC85-6A6D-440E-8190-F65422B9ADDF}" type="slidenum">
              <a:rPr lang="es-AR" smtClean="0"/>
              <a:t>‹Nº›</a:t>
            </a:fld>
            <a:endParaRPr lang="es-AR"/>
          </a:p>
        </p:txBody>
      </p:sp>
    </p:spTree>
    <p:extLst>
      <p:ext uri="{BB962C8B-B14F-4D97-AF65-F5344CB8AC3E}">
        <p14:creationId xmlns:p14="http://schemas.microsoft.com/office/powerpoint/2010/main" val="3057525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image" Target="../media/image1.png"/><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Colors" Target="../diagrams/colors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47129" y="0"/>
            <a:ext cx="3685655" cy="2368849"/>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703699" y="2107110"/>
            <a:ext cx="9238892" cy="3318906"/>
          </a:xfrm>
          <a:prstGeom prst="rect">
            <a:avLst/>
          </a:prstGeom>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s-ES" sz="2800" b="0" kern="0" cap="small" spc="25" dirty="0">
                <a:solidFill>
                  <a:srgbClr val="4F81BD"/>
                </a:solidFill>
                <a:effectLst/>
                <a:latin typeface="Times New Roman" panose="02020603050405020304" pitchFamily="18" charset="0"/>
                <a:ea typeface="DejaVu Sans"/>
                <a:cs typeface="Times New Roman" panose="02020603050405020304" pitchFamily="18" charset="0"/>
              </a:rPr>
              <a:t>UNIVERSIDAD NACIONAL DE MISIONES.</a:t>
            </a:r>
            <a:endParaRPr lang="es-AR" sz="2800" b="1" kern="0" dirty="0">
              <a:solidFill>
                <a:srgbClr val="365F91"/>
              </a:solidFill>
              <a:effectLst/>
              <a:latin typeface="Times New Roman" panose="02020603050405020304" pitchFamily="18" charset="0"/>
              <a:ea typeface="DejaVu Sans"/>
              <a:cs typeface="Times New Roman" panose="02020603050405020304" pitchFamily="18" charset="0"/>
            </a:endParaRPr>
          </a:p>
          <a:p>
            <a:pPr algn="ctr"/>
            <a:r>
              <a:rPr lang="es-ES" sz="2800" b="0" kern="0" cap="small" spc="25" dirty="0">
                <a:solidFill>
                  <a:srgbClr val="4F81BD"/>
                </a:solidFill>
                <a:effectLst/>
                <a:latin typeface="Times New Roman" panose="02020603050405020304" pitchFamily="18" charset="0"/>
                <a:ea typeface="DejaVu Sans"/>
                <a:cs typeface="Times New Roman" panose="02020603050405020304" pitchFamily="18" charset="0"/>
              </a:rPr>
              <a:t>FACULTAD DE INGENIERÍA – OBERÁ.</a:t>
            </a:r>
          </a:p>
          <a:p>
            <a:pPr algn="ctr"/>
            <a:endParaRPr lang="es-AR" sz="2800" b="1" kern="0" dirty="0">
              <a:solidFill>
                <a:srgbClr val="365F91"/>
              </a:solidFill>
              <a:effectLst/>
              <a:latin typeface="Times New Roman" panose="02020603050405020304" pitchFamily="18" charset="0"/>
              <a:ea typeface="DejaVu Sans"/>
              <a:cs typeface="Times New Roman" panose="02020603050405020304" pitchFamily="18" charset="0"/>
            </a:endParaRPr>
          </a:p>
          <a:p>
            <a:pPr algn="ctr"/>
            <a:r>
              <a:rPr lang="es-ES" sz="2800" b="0" kern="0" cap="small" spc="25" dirty="0">
                <a:solidFill>
                  <a:srgbClr val="4F81BD"/>
                </a:solidFill>
                <a:effectLst/>
                <a:latin typeface="Times New Roman" panose="02020603050405020304" pitchFamily="18" charset="0"/>
                <a:ea typeface="DejaVu Sans"/>
                <a:cs typeface="Times New Roman" panose="02020603050405020304" pitchFamily="18" charset="0"/>
              </a:rPr>
              <a:t>TÉCNICO UNIVERSITARIO EN MANTENIMIENTO</a:t>
            </a:r>
          </a:p>
          <a:p>
            <a:pPr algn="ctr"/>
            <a:endParaRPr lang="es-AR" sz="2800" b="1" kern="0" dirty="0">
              <a:solidFill>
                <a:srgbClr val="365F91"/>
              </a:solidFill>
              <a:effectLst/>
              <a:latin typeface="Times New Roman" panose="02020603050405020304" pitchFamily="18" charset="0"/>
              <a:ea typeface="DejaVu Sans"/>
              <a:cs typeface="Times New Roman" panose="02020603050405020304" pitchFamily="18" charset="0"/>
            </a:endParaRPr>
          </a:p>
          <a:p>
            <a:pPr algn="ctr"/>
            <a:r>
              <a:rPr lang="es-ES" sz="2800" b="0" kern="0" cap="small" spc="25" dirty="0">
                <a:solidFill>
                  <a:srgbClr val="4F81BD"/>
                </a:solidFill>
                <a:effectLst/>
                <a:latin typeface="Times New Roman" panose="02020603050405020304" pitchFamily="18" charset="0"/>
                <a:ea typeface="DejaVu Sans"/>
                <a:cs typeface="Times New Roman" panose="02020603050405020304" pitchFamily="18" charset="0"/>
              </a:rPr>
              <a:t>ORGANIZACIÓN Y GESTIÓN DEL MANTENIMIENTO</a:t>
            </a:r>
            <a:endParaRPr lang="es-AR" sz="2800" b="1" kern="0" dirty="0">
              <a:solidFill>
                <a:srgbClr val="365F91"/>
              </a:solidFill>
              <a:effectLst/>
              <a:latin typeface="Times New Roman" panose="02020603050405020304" pitchFamily="18" charset="0"/>
              <a:ea typeface="DejaVu Sans"/>
              <a:cs typeface="Times New Roman" panose="02020603050405020304" pitchFamily="18" charset="0"/>
            </a:endParaRPr>
          </a:p>
          <a:p>
            <a:pPr hangingPunct="0">
              <a:spcBef>
                <a:spcPts val="1200"/>
              </a:spcBef>
              <a:spcAft>
                <a:spcPts val="600"/>
              </a:spcAft>
              <a:tabLst>
                <a:tab pos="450215" algn="l"/>
              </a:tabLst>
            </a:pPr>
            <a:r>
              <a:rPr lang="es-AR" sz="1400" dirty="0">
                <a:solidFill>
                  <a:srgbClr val="00000A"/>
                </a:solidFill>
                <a:effectLst/>
                <a:latin typeface="Liberation Sans"/>
                <a:ea typeface="WenQuanYi Micro Hei"/>
                <a:cs typeface="Lohit Hindi"/>
              </a:rPr>
              <a:t> </a:t>
            </a:r>
          </a:p>
          <a:p>
            <a:pPr algn="ctr">
              <a:lnSpc>
                <a:spcPct val="115000"/>
              </a:lnSpc>
              <a:spcAft>
                <a:spcPts val="1000"/>
              </a:spcAft>
            </a:pPr>
            <a:r>
              <a:rPr lang="es-AR" sz="1100" dirty="0">
                <a:effectLst/>
                <a:ea typeface="Times New Roman" panose="02020603050405020304" pitchFamily="18" charset="0"/>
                <a:cs typeface="Times New Roman" panose="02020603050405020304" pitchFamily="18" charset="0"/>
              </a:rPr>
              <a:t> </a:t>
            </a:r>
          </a:p>
        </p:txBody>
      </p:sp>
      <p:sp>
        <p:nvSpPr>
          <p:cNvPr id="6" name="Rectángulo 5">
            <a:extLst>
              <a:ext uri="{FF2B5EF4-FFF2-40B4-BE49-F238E27FC236}">
                <a16:creationId xmlns:a16="http://schemas.microsoft.com/office/drawing/2014/main" id="{515EFE2F-4346-4915-88BC-801263A2C4D3}"/>
              </a:ext>
            </a:extLst>
          </p:cNvPr>
          <p:cNvSpPr/>
          <p:nvPr/>
        </p:nvSpPr>
        <p:spPr>
          <a:xfrm>
            <a:off x="0" y="5029201"/>
            <a:ext cx="12192000" cy="165627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AR" sz="2400" dirty="0">
                <a:latin typeface="Times New Roman" panose="02020603050405020304" pitchFamily="18" charset="0"/>
                <a:cs typeface="Times New Roman" panose="02020603050405020304" pitchFamily="18" charset="0"/>
              </a:rPr>
              <a:t>Ing. Reinaldo L. Palavecino</a:t>
            </a:r>
          </a:p>
          <a:p>
            <a:pPr algn="ctr"/>
            <a:r>
              <a:rPr lang="es-AR" sz="2400" dirty="0">
                <a:latin typeface="Times New Roman" panose="02020603050405020304" pitchFamily="18" charset="0"/>
                <a:cs typeface="Times New Roman" panose="02020603050405020304" pitchFamily="18" charset="0"/>
              </a:rPr>
              <a:t>Docente Universitario</a:t>
            </a:r>
          </a:p>
          <a:p>
            <a:pPr algn="ctr"/>
            <a:r>
              <a:rPr lang="es-AR" sz="2400" dirty="0">
                <a:latin typeface="Times New Roman" panose="02020603050405020304" pitchFamily="18" charset="0"/>
                <a:cs typeface="Times New Roman" panose="02020603050405020304" pitchFamily="18" charset="0"/>
              </a:rPr>
              <a:t>Tel. móvil +54 3743 502401</a:t>
            </a:r>
          </a:p>
          <a:p>
            <a:pPr algn="ctr"/>
            <a:r>
              <a:rPr lang="es-AR" sz="2400" dirty="0">
                <a:latin typeface="Times New Roman" panose="02020603050405020304" pitchFamily="18" charset="0"/>
                <a:cs typeface="Times New Roman" panose="02020603050405020304" pitchFamily="18" charset="0"/>
              </a:rPr>
              <a:t>Email: digitron.cpr@gmail.com</a:t>
            </a:r>
            <a:endParaRPr lang="es-A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31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ángulo: esquina doblada 39">
            <a:extLst>
              <a:ext uri="{FF2B5EF4-FFF2-40B4-BE49-F238E27FC236}">
                <a16:creationId xmlns:a16="http://schemas.microsoft.com/office/drawing/2014/main" id="{75BE85CE-2E6B-4FC7-AC86-D898EE3D2791}"/>
              </a:ext>
            </a:extLst>
          </p:cNvPr>
          <p:cNvSpPr/>
          <p:nvPr/>
        </p:nvSpPr>
        <p:spPr>
          <a:xfrm>
            <a:off x="8824750" y="1033769"/>
            <a:ext cx="3167225" cy="2082334"/>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AR"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técnica permite detectar en las máquinas signos prematuros de desperfectos y desajustes, mucho antes que se produzca una parada no deseada.</a:t>
            </a:r>
            <a:endParaRPr lang="es-AR" dirty="0">
              <a:latin typeface="Times New Roman" panose="02020603050405020304" pitchFamily="18" charset="0"/>
              <a:cs typeface="Times New Roman" panose="02020603050405020304" pitchFamily="18" charset="0"/>
            </a:endParaRPr>
          </a:p>
        </p:txBody>
      </p:sp>
      <p:sp>
        <p:nvSpPr>
          <p:cNvPr id="39" name="Rectángulo: esquina doblada 38">
            <a:extLst>
              <a:ext uri="{FF2B5EF4-FFF2-40B4-BE49-F238E27FC236}">
                <a16:creationId xmlns:a16="http://schemas.microsoft.com/office/drawing/2014/main" id="{0C18B044-DE89-4238-BEC9-BA46D4580BCC}"/>
              </a:ext>
            </a:extLst>
          </p:cNvPr>
          <p:cNvSpPr/>
          <p:nvPr/>
        </p:nvSpPr>
        <p:spPr>
          <a:xfrm>
            <a:off x="5857874" y="1051699"/>
            <a:ext cx="2753920" cy="2082333"/>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AR"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 la estructura aparecen signos de fatigas y desperfectos, por lo que es importante adelantarse a los problemas con medidas correctivas. </a:t>
            </a:r>
            <a:endParaRPr lang="es-AR" dirty="0">
              <a:latin typeface="Times New Roman" panose="02020603050405020304" pitchFamily="18" charset="0"/>
              <a:cs typeface="Times New Roman" panose="02020603050405020304" pitchFamily="18" charset="0"/>
            </a:endParaRPr>
          </a:p>
        </p:txBody>
      </p:sp>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32970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1600" b="1" dirty="0">
                <a:solidFill>
                  <a:schemeClr val="tx1"/>
                </a:solidFill>
                <a:latin typeface="Times New Roman" panose="02020603050405020304" pitchFamily="18" charset="0"/>
                <a:cs typeface="Times New Roman" panose="02020603050405020304" pitchFamily="18" charset="0"/>
              </a:rPr>
              <a:t>¿POR QUÉ EL MANTENIMIENTO Y LA ACTIVIDAD PRODUCTIVA SON LA MISMA COSA?</a:t>
            </a:r>
          </a:p>
        </p:txBody>
      </p:sp>
      <p:sp>
        <p:nvSpPr>
          <p:cNvPr id="2" name="Rectángulo 1">
            <a:extLst>
              <a:ext uri="{FF2B5EF4-FFF2-40B4-BE49-F238E27FC236}">
                <a16:creationId xmlns:a16="http://schemas.microsoft.com/office/drawing/2014/main" id="{19F507EC-C070-4D18-85FF-3CAE433E2B4B}"/>
              </a:ext>
            </a:extLst>
          </p:cNvPr>
          <p:cNvSpPr/>
          <p:nvPr/>
        </p:nvSpPr>
        <p:spPr>
          <a:xfrm>
            <a:off x="2852737" y="2553239"/>
            <a:ext cx="2867025" cy="1343025"/>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es-AR" b="1" dirty="0">
                <a:latin typeface="Times New Roman" panose="02020603050405020304" pitchFamily="18" charset="0"/>
                <a:cs typeface="Times New Roman" panose="02020603050405020304" pitchFamily="18" charset="0"/>
              </a:rPr>
              <a:t>ESTRUCTURA</a:t>
            </a:r>
          </a:p>
          <a:p>
            <a:pPr algn="ctr"/>
            <a:r>
              <a:rPr lang="es-AR" dirty="0">
                <a:latin typeface="Times New Roman" panose="02020603050405020304" pitchFamily="18" charset="0"/>
                <a:cs typeface="Times New Roman" panose="02020603050405020304" pitchFamily="18" charset="0"/>
              </a:rPr>
              <a:t>Unidad productiva </a:t>
            </a:r>
          </a:p>
          <a:p>
            <a:pPr algn="ctr"/>
            <a:r>
              <a:rPr lang="es-AR" dirty="0">
                <a:latin typeface="Times New Roman" panose="02020603050405020304" pitchFamily="18" charset="0"/>
                <a:cs typeface="Times New Roman" panose="02020603050405020304" pitchFamily="18" charset="0"/>
              </a:rPr>
              <a:t>de bienes y servicios (TRANSFORMACIONES)</a:t>
            </a:r>
          </a:p>
        </p:txBody>
      </p:sp>
      <p:sp>
        <p:nvSpPr>
          <p:cNvPr id="3" name="Elipse 2">
            <a:extLst>
              <a:ext uri="{FF2B5EF4-FFF2-40B4-BE49-F238E27FC236}">
                <a16:creationId xmlns:a16="http://schemas.microsoft.com/office/drawing/2014/main" id="{BF94EDF2-5366-4EF0-A5AF-626C7C6E92CA}"/>
              </a:ext>
            </a:extLst>
          </p:cNvPr>
          <p:cNvSpPr/>
          <p:nvPr/>
        </p:nvSpPr>
        <p:spPr>
          <a:xfrm>
            <a:off x="3014661" y="1362614"/>
            <a:ext cx="2543175" cy="485775"/>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AR" dirty="0">
                <a:latin typeface="Times New Roman" panose="02020603050405020304" pitchFamily="18" charset="0"/>
                <a:cs typeface="Times New Roman" panose="02020603050405020304" pitchFamily="18" charset="0"/>
              </a:rPr>
              <a:t>ENERGÍA</a:t>
            </a:r>
          </a:p>
        </p:txBody>
      </p:sp>
      <p:sp>
        <p:nvSpPr>
          <p:cNvPr id="19" name="Elipse 18">
            <a:extLst>
              <a:ext uri="{FF2B5EF4-FFF2-40B4-BE49-F238E27FC236}">
                <a16:creationId xmlns:a16="http://schemas.microsoft.com/office/drawing/2014/main" id="{C9793C9A-6253-4413-91B4-4E363F65A6D2}"/>
              </a:ext>
            </a:extLst>
          </p:cNvPr>
          <p:cNvSpPr/>
          <p:nvPr/>
        </p:nvSpPr>
        <p:spPr>
          <a:xfrm>
            <a:off x="200024" y="2926941"/>
            <a:ext cx="1790701" cy="485775"/>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AR" dirty="0">
                <a:latin typeface="Times New Roman" panose="02020603050405020304" pitchFamily="18" charset="0"/>
                <a:cs typeface="Times New Roman" panose="02020603050405020304" pitchFamily="18" charset="0"/>
              </a:rPr>
              <a:t>INSUMOS</a:t>
            </a:r>
          </a:p>
        </p:txBody>
      </p:sp>
      <p:sp>
        <p:nvSpPr>
          <p:cNvPr id="11" name="Flecha: hacia abajo 10">
            <a:extLst>
              <a:ext uri="{FF2B5EF4-FFF2-40B4-BE49-F238E27FC236}">
                <a16:creationId xmlns:a16="http://schemas.microsoft.com/office/drawing/2014/main" id="{62EA036A-BB19-432C-A7C0-D63A26EBD335}"/>
              </a:ext>
            </a:extLst>
          </p:cNvPr>
          <p:cNvSpPr/>
          <p:nvPr/>
        </p:nvSpPr>
        <p:spPr>
          <a:xfrm>
            <a:off x="3867150" y="1906617"/>
            <a:ext cx="838200" cy="612978"/>
          </a:xfrm>
          <a:prstGeom prst="down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1" name="Flecha: hacia abajo 20">
            <a:extLst>
              <a:ext uri="{FF2B5EF4-FFF2-40B4-BE49-F238E27FC236}">
                <a16:creationId xmlns:a16="http://schemas.microsoft.com/office/drawing/2014/main" id="{DF1A1A70-D67E-4D9E-A821-EE803057DB06}"/>
              </a:ext>
            </a:extLst>
          </p:cNvPr>
          <p:cNvSpPr/>
          <p:nvPr/>
        </p:nvSpPr>
        <p:spPr>
          <a:xfrm>
            <a:off x="3867148" y="3988136"/>
            <a:ext cx="838200" cy="612978"/>
          </a:xfrm>
          <a:prstGeom prst="down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13" name="Flecha: a la derecha 12">
            <a:extLst>
              <a:ext uri="{FF2B5EF4-FFF2-40B4-BE49-F238E27FC236}">
                <a16:creationId xmlns:a16="http://schemas.microsoft.com/office/drawing/2014/main" id="{DE000586-EFDC-49C5-82DF-D9C1AA550C36}"/>
              </a:ext>
            </a:extLst>
          </p:cNvPr>
          <p:cNvSpPr/>
          <p:nvPr/>
        </p:nvSpPr>
        <p:spPr>
          <a:xfrm>
            <a:off x="2064544" y="2834301"/>
            <a:ext cx="707232" cy="671053"/>
          </a:xfrm>
          <a:prstGeom prst="right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2" name="Flecha: a la derecha 21">
            <a:extLst>
              <a:ext uri="{FF2B5EF4-FFF2-40B4-BE49-F238E27FC236}">
                <a16:creationId xmlns:a16="http://schemas.microsoft.com/office/drawing/2014/main" id="{7A71B144-D33B-4EED-B0D7-6584232DC838}"/>
              </a:ext>
            </a:extLst>
          </p:cNvPr>
          <p:cNvSpPr/>
          <p:nvPr/>
        </p:nvSpPr>
        <p:spPr>
          <a:xfrm>
            <a:off x="5800723" y="2834301"/>
            <a:ext cx="990601" cy="671053"/>
          </a:xfrm>
          <a:prstGeom prst="rightArrow">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4" name="Rectángulo: esquina doblada 23">
            <a:extLst>
              <a:ext uri="{FF2B5EF4-FFF2-40B4-BE49-F238E27FC236}">
                <a16:creationId xmlns:a16="http://schemas.microsoft.com/office/drawing/2014/main" id="{77DCBD6D-EE26-448A-B5E3-C680A048EE74}"/>
              </a:ext>
            </a:extLst>
          </p:cNvPr>
          <p:cNvSpPr/>
          <p:nvPr/>
        </p:nvSpPr>
        <p:spPr>
          <a:xfrm>
            <a:off x="104615" y="1235679"/>
            <a:ext cx="2648270" cy="1225419"/>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000" dirty="0">
                <a:latin typeface="Times New Roman" panose="02020603050405020304" pitchFamily="18" charset="0"/>
                <a:cs typeface="Times New Roman" panose="02020603050405020304" pitchFamily="18" charset="0"/>
              </a:rPr>
              <a:t>Las transformaciones se dan mientras haya </a:t>
            </a:r>
            <a:r>
              <a:rPr lang="es-AR" sz="2000"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funcionalidad</a:t>
            </a:r>
          </a:p>
        </p:txBody>
      </p:sp>
      <p:sp>
        <p:nvSpPr>
          <p:cNvPr id="25" name="Rectángulo: esquina doblada 24">
            <a:extLst>
              <a:ext uri="{FF2B5EF4-FFF2-40B4-BE49-F238E27FC236}">
                <a16:creationId xmlns:a16="http://schemas.microsoft.com/office/drawing/2014/main" id="{5F97666B-5CFE-4F0D-BCBC-65851DB28BA4}"/>
              </a:ext>
            </a:extLst>
          </p:cNvPr>
          <p:cNvSpPr/>
          <p:nvPr/>
        </p:nvSpPr>
        <p:spPr>
          <a:xfrm>
            <a:off x="104615" y="3738886"/>
            <a:ext cx="2667161" cy="2790082"/>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0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Diferencia fundamental</a:t>
            </a:r>
            <a:r>
              <a:rPr lang="es-AR" sz="2000" dirty="0">
                <a:latin typeface="Times New Roman" panose="02020603050405020304" pitchFamily="18" charset="0"/>
                <a:cs typeface="Times New Roman" panose="02020603050405020304" pitchFamily="18" charset="0"/>
              </a:rPr>
              <a:t>: Ambos producen desgaste, pero el organismo biológico autogenera sus propias fuerzas, y la Maquina necesitan de fuerzas de corrección externas.</a:t>
            </a:r>
          </a:p>
        </p:txBody>
      </p:sp>
      <p:grpSp>
        <p:nvGrpSpPr>
          <p:cNvPr id="34" name="Grupo 33">
            <a:extLst>
              <a:ext uri="{FF2B5EF4-FFF2-40B4-BE49-F238E27FC236}">
                <a16:creationId xmlns:a16="http://schemas.microsoft.com/office/drawing/2014/main" id="{F72A0D5B-59C6-4D1A-8D0B-25E4A749CFAF}"/>
              </a:ext>
            </a:extLst>
          </p:cNvPr>
          <p:cNvGrpSpPr/>
          <p:nvPr/>
        </p:nvGrpSpPr>
        <p:grpSpPr>
          <a:xfrm>
            <a:off x="4972048" y="3482093"/>
            <a:ext cx="6660353" cy="3189636"/>
            <a:chOff x="4705348" y="3592020"/>
            <a:chExt cx="6660353" cy="3189636"/>
          </a:xfrm>
        </p:grpSpPr>
        <p:sp>
          <p:nvSpPr>
            <p:cNvPr id="29" name="Elipse 28">
              <a:extLst>
                <a:ext uri="{FF2B5EF4-FFF2-40B4-BE49-F238E27FC236}">
                  <a16:creationId xmlns:a16="http://schemas.microsoft.com/office/drawing/2014/main" id="{28D90F43-F098-4387-90BE-1714DDF7C268}"/>
                </a:ext>
              </a:extLst>
            </p:cNvPr>
            <p:cNvSpPr/>
            <p:nvPr/>
          </p:nvSpPr>
          <p:spPr>
            <a:xfrm>
              <a:off x="4705348" y="3592020"/>
              <a:ext cx="6660353" cy="3189636"/>
            </a:xfrm>
            <a:prstGeom prst="ellipse">
              <a:avLst/>
            </a:prstGeom>
            <a:solidFill>
              <a:schemeClr val="accent6">
                <a:lumMod val="60000"/>
                <a:lumOff val="40000"/>
                <a:alpha val="1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100" name="Picture 4" descr="Excavadora PNG transparente - StickPNG">
              <a:extLst>
                <a:ext uri="{FF2B5EF4-FFF2-40B4-BE49-F238E27FC236}">
                  <a16:creationId xmlns:a16="http://schemas.microsoft.com/office/drawing/2014/main" id="{F06C3210-FB0C-42D8-B481-1F1D40D22C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4351704"/>
              <a:ext cx="1695450" cy="1695450"/>
            </a:xfrm>
            <a:prstGeom prst="rect">
              <a:avLst/>
            </a:prstGeom>
            <a:noFill/>
            <a:extLst>
              <a:ext uri="{909E8E84-426E-40DD-AFC4-6F175D3DCCD1}">
                <a14:hiddenFill xmlns:a14="http://schemas.microsoft.com/office/drawing/2010/main">
                  <a:solidFill>
                    <a:srgbClr val="FFFFFF"/>
                  </a:solidFill>
                </a14:hiddenFill>
              </a:ext>
            </a:extLst>
          </p:spPr>
        </p:pic>
        <p:sp>
          <p:nvSpPr>
            <p:cNvPr id="26" name="Rectángulo 25">
              <a:extLst>
                <a:ext uri="{FF2B5EF4-FFF2-40B4-BE49-F238E27FC236}">
                  <a16:creationId xmlns:a16="http://schemas.microsoft.com/office/drawing/2014/main" id="{980E9687-D2EB-4E69-BE77-8BD1C467B4A9}"/>
                </a:ext>
              </a:extLst>
            </p:cNvPr>
            <p:cNvSpPr/>
            <p:nvPr/>
          </p:nvSpPr>
          <p:spPr>
            <a:xfrm>
              <a:off x="7019925" y="3866029"/>
              <a:ext cx="1695450"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solidFill>
                    <a:schemeClr val="tx1"/>
                  </a:solidFill>
                  <a:latin typeface="Times New Roman" panose="02020603050405020304" pitchFamily="18" charset="0"/>
                  <a:cs typeface="Times New Roman" panose="02020603050405020304" pitchFamily="18" charset="0"/>
                </a:rPr>
                <a:t>ENERGÍA</a:t>
              </a:r>
            </a:p>
          </p:txBody>
        </p:sp>
        <p:sp>
          <p:nvSpPr>
            <p:cNvPr id="27" name="Flecha: hacia abajo 26">
              <a:extLst>
                <a:ext uri="{FF2B5EF4-FFF2-40B4-BE49-F238E27FC236}">
                  <a16:creationId xmlns:a16="http://schemas.microsoft.com/office/drawing/2014/main" id="{4F909F29-D566-4478-9D16-89533330957C}"/>
                </a:ext>
              </a:extLst>
            </p:cNvPr>
            <p:cNvSpPr/>
            <p:nvPr/>
          </p:nvSpPr>
          <p:spPr>
            <a:xfrm>
              <a:off x="7581900" y="4286746"/>
              <a:ext cx="419100" cy="38244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0" name="Rectángulo 29">
              <a:extLst>
                <a:ext uri="{FF2B5EF4-FFF2-40B4-BE49-F238E27FC236}">
                  <a16:creationId xmlns:a16="http://schemas.microsoft.com/office/drawing/2014/main" id="{745DA78C-3735-4C70-BA7D-F003B0DC4255}"/>
                </a:ext>
              </a:extLst>
            </p:cNvPr>
            <p:cNvSpPr/>
            <p:nvPr/>
          </p:nvSpPr>
          <p:spPr>
            <a:xfrm>
              <a:off x="6710362" y="6250631"/>
              <a:ext cx="2314575"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solidFill>
                    <a:schemeClr val="tx1"/>
                  </a:solidFill>
                  <a:latin typeface="Times New Roman" panose="02020603050405020304" pitchFamily="18" charset="0"/>
                  <a:cs typeface="Times New Roman" panose="02020603050405020304" pitchFamily="18" charset="0"/>
                </a:rPr>
                <a:t>MANTENIMIENTO</a:t>
              </a:r>
            </a:p>
          </p:txBody>
        </p:sp>
        <p:sp>
          <p:nvSpPr>
            <p:cNvPr id="31" name="Flecha: hacia abajo 30">
              <a:extLst>
                <a:ext uri="{FF2B5EF4-FFF2-40B4-BE49-F238E27FC236}">
                  <a16:creationId xmlns:a16="http://schemas.microsoft.com/office/drawing/2014/main" id="{BD73AA7B-BE5E-415B-B032-E7CFAEF74342}"/>
                </a:ext>
              </a:extLst>
            </p:cNvPr>
            <p:cNvSpPr/>
            <p:nvPr/>
          </p:nvSpPr>
          <p:spPr>
            <a:xfrm rot="10800000">
              <a:off x="7581900" y="5852846"/>
              <a:ext cx="419100" cy="38244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2" name="Rectángulo 31">
              <a:extLst>
                <a:ext uri="{FF2B5EF4-FFF2-40B4-BE49-F238E27FC236}">
                  <a16:creationId xmlns:a16="http://schemas.microsoft.com/office/drawing/2014/main" id="{B64E3E6D-7038-48D0-ABB9-2F398A1AF174}"/>
                </a:ext>
              </a:extLst>
            </p:cNvPr>
            <p:cNvSpPr/>
            <p:nvPr/>
          </p:nvSpPr>
          <p:spPr>
            <a:xfrm>
              <a:off x="9499381" y="5073228"/>
              <a:ext cx="1732061" cy="7358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solidFill>
                    <a:schemeClr val="tx1"/>
                  </a:solidFill>
                  <a:latin typeface="Times New Roman" panose="02020603050405020304" pitchFamily="18" charset="0"/>
                  <a:cs typeface="Times New Roman" panose="02020603050405020304" pitchFamily="18" charset="0"/>
                </a:rPr>
                <a:t>RESULTADOS(TRABAJO)</a:t>
              </a:r>
            </a:p>
          </p:txBody>
        </p:sp>
        <p:sp>
          <p:nvSpPr>
            <p:cNvPr id="28" name="Flecha: doblada hacia arriba 27">
              <a:extLst>
                <a:ext uri="{FF2B5EF4-FFF2-40B4-BE49-F238E27FC236}">
                  <a16:creationId xmlns:a16="http://schemas.microsoft.com/office/drawing/2014/main" id="{646771E7-B16D-42B7-AB4B-B39C0526CCBA}"/>
                </a:ext>
              </a:extLst>
            </p:cNvPr>
            <p:cNvSpPr/>
            <p:nvPr/>
          </p:nvSpPr>
          <p:spPr>
            <a:xfrm rot="5400000">
              <a:off x="6125702" y="4791587"/>
              <a:ext cx="619850" cy="679255"/>
            </a:xfrm>
            <a:prstGeom prst="ben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5" name="Flecha: hacia abajo 34">
              <a:extLst>
                <a:ext uri="{FF2B5EF4-FFF2-40B4-BE49-F238E27FC236}">
                  <a16:creationId xmlns:a16="http://schemas.microsoft.com/office/drawing/2014/main" id="{E498362E-C457-4130-ABBE-85D723E25121}"/>
                </a:ext>
              </a:extLst>
            </p:cNvPr>
            <p:cNvSpPr/>
            <p:nvPr/>
          </p:nvSpPr>
          <p:spPr>
            <a:xfrm rot="16200000">
              <a:off x="8897828" y="5193157"/>
              <a:ext cx="419100" cy="497109"/>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6" name="Rectángulo 35">
              <a:extLst>
                <a:ext uri="{FF2B5EF4-FFF2-40B4-BE49-F238E27FC236}">
                  <a16:creationId xmlns:a16="http://schemas.microsoft.com/office/drawing/2014/main" id="{339B88EE-B44B-4D84-853A-360B06852509}"/>
                </a:ext>
              </a:extLst>
            </p:cNvPr>
            <p:cNvSpPr/>
            <p:nvPr/>
          </p:nvSpPr>
          <p:spPr>
            <a:xfrm>
              <a:off x="5557836" y="4365913"/>
              <a:ext cx="1279328" cy="4095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solidFill>
                    <a:schemeClr val="tx1"/>
                  </a:solidFill>
                  <a:latin typeface="Times New Roman" panose="02020603050405020304" pitchFamily="18" charset="0"/>
                  <a:cs typeface="Times New Roman" panose="02020603050405020304" pitchFamily="18" charset="0"/>
                </a:rPr>
                <a:t>INSUMOS</a:t>
              </a:r>
            </a:p>
          </p:txBody>
        </p:sp>
      </p:grpSp>
      <p:sp>
        <p:nvSpPr>
          <p:cNvPr id="20" name="Elipse 19">
            <a:extLst>
              <a:ext uri="{FF2B5EF4-FFF2-40B4-BE49-F238E27FC236}">
                <a16:creationId xmlns:a16="http://schemas.microsoft.com/office/drawing/2014/main" id="{DACB1C2C-575B-4659-8225-92D8A558965F}"/>
              </a:ext>
            </a:extLst>
          </p:cNvPr>
          <p:cNvSpPr/>
          <p:nvPr/>
        </p:nvSpPr>
        <p:spPr>
          <a:xfrm>
            <a:off x="6872285" y="2797354"/>
            <a:ext cx="2543175" cy="744946"/>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AR" dirty="0">
                <a:latin typeface="Times New Roman" panose="02020603050405020304" pitchFamily="18" charset="0"/>
                <a:cs typeface="Times New Roman" panose="02020603050405020304" pitchFamily="18" charset="0"/>
              </a:rPr>
              <a:t>RESULTADOS (PRODUCTOS)</a:t>
            </a:r>
          </a:p>
        </p:txBody>
      </p:sp>
      <p:sp>
        <p:nvSpPr>
          <p:cNvPr id="17" name="Elipse 16">
            <a:extLst>
              <a:ext uri="{FF2B5EF4-FFF2-40B4-BE49-F238E27FC236}">
                <a16:creationId xmlns:a16="http://schemas.microsoft.com/office/drawing/2014/main" id="{DAB393B7-F141-486B-AF85-2642EF5BC665}"/>
              </a:ext>
            </a:extLst>
          </p:cNvPr>
          <p:cNvSpPr/>
          <p:nvPr/>
        </p:nvSpPr>
        <p:spPr>
          <a:xfrm>
            <a:off x="3014661" y="4692715"/>
            <a:ext cx="2543175" cy="724439"/>
          </a:xfrm>
          <a:prstGeom prst="ellips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AR" dirty="0">
                <a:latin typeface="Times New Roman" panose="02020603050405020304" pitchFamily="18" charset="0"/>
                <a:cs typeface="Times New Roman" panose="02020603050405020304" pitchFamily="18" charset="0"/>
              </a:rPr>
              <a:t>SUB PRODUCTOS</a:t>
            </a:r>
          </a:p>
        </p:txBody>
      </p:sp>
    </p:spTree>
    <p:extLst>
      <p:ext uri="{BB962C8B-B14F-4D97-AF65-F5344CB8AC3E}">
        <p14:creationId xmlns:p14="http://schemas.microsoft.com/office/powerpoint/2010/main" val="321805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500" fill="hold"/>
                                        <p:tgtEl>
                                          <p:spTgt spid="20"/>
                                        </p:tgtEl>
                                        <p:attrNameLst>
                                          <p:attrName>ppt_w</p:attrName>
                                        </p:attrNameLst>
                                      </p:cBhvr>
                                      <p:tavLst>
                                        <p:tav tm="0">
                                          <p:val>
                                            <p:fltVal val="0"/>
                                          </p:val>
                                        </p:tav>
                                        <p:tav tm="100000">
                                          <p:val>
                                            <p:strVal val="#ppt_w"/>
                                          </p:val>
                                        </p:tav>
                                      </p:tavLst>
                                    </p:anim>
                                    <p:anim calcmode="lin" valueType="num">
                                      <p:cBhvr>
                                        <p:cTn id="37" dur="500" fill="hold"/>
                                        <p:tgtEl>
                                          <p:spTgt spid="20"/>
                                        </p:tgtEl>
                                        <p:attrNameLst>
                                          <p:attrName>ppt_h</p:attrName>
                                        </p:attrNameLst>
                                      </p:cBhvr>
                                      <p:tavLst>
                                        <p:tav tm="0">
                                          <p:val>
                                            <p:fltVal val="0"/>
                                          </p:val>
                                        </p:tav>
                                        <p:tav tm="100000">
                                          <p:val>
                                            <p:strVal val="#ppt_h"/>
                                          </p:val>
                                        </p:tav>
                                      </p:tavLst>
                                    </p:anim>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fltVal val="0"/>
                                          </p:val>
                                        </p:tav>
                                        <p:tav tm="100000">
                                          <p:val>
                                            <p:strVal val="#ppt_h"/>
                                          </p:val>
                                        </p:tav>
                                      </p:tavLst>
                                    </p:anim>
                                    <p:animEffect transition="in" filter="fade">
                                      <p:cBhvr>
                                        <p:cTn id="45" dur="500"/>
                                        <p:tgtEl>
                                          <p:spTgt spid="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p:cTn id="48" dur="500" fill="hold"/>
                                        <p:tgtEl>
                                          <p:spTgt spid="19"/>
                                        </p:tgtEl>
                                        <p:attrNameLst>
                                          <p:attrName>ppt_w</p:attrName>
                                        </p:attrNameLst>
                                      </p:cBhvr>
                                      <p:tavLst>
                                        <p:tav tm="0">
                                          <p:val>
                                            <p:fltVal val="0"/>
                                          </p:val>
                                        </p:tav>
                                        <p:tav tm="100000">
                                          <p:val>
                                            <p:strVal val="#ppt_w"/>
                                          </p:val>
                                        </p:tav>
                                      </p:tavLst>
                                    </p:anim>
                                    <p:anim calcmode="lin" valueType="num">
                                      <p:cBhvr>
                                        <p:cTn id="49" dur="500" fill="hold"/>
                                        <p:tgtEl>
                                          <p:spTgt spid="19"/>
                                        </p:tgtEl>
                                        <p:attrNameLst>
                                          <p:attrName>ppt_h</p:attrName>
                                        </p:attrNameLst>
                                      </p:cBhvr>
                                      <p:tavLst>
                                        <p:tav tm="0">
                                          <p:val>
                                            <p:fltVal val="0"/>
                                          </p:val>
                                        </p:tav>
                                        <p:tav tm="100000">
                                          <p:val>
                                            <p:strVal val="#ppt_h"/>
                                          </p:val>
                                        </p:tav>
                                      </p:tavLst>
                                    </p:anim>
                                    <p:animEffect transition="in" filter="fade">
                                      <p:cBhvr>
                                        <p:cTn id="50" dur="500"/>
                                        <p:tgtEl>
                                          <p:spTgt spid="19"/>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anim calcmode="lin" valueType="num">
                                      <p:cBhvr>
                                        <p:cTn id="58" dur="500" fill="hold"/>
                                        <p:tgtEl>
                                          <p:spTgt spid="11"/>
                                        </p:tgtEl>
                                        <p:attrNameLst>
                                          <p:attrName>ppt_w</p:attrName>
                                        </p:attrNameLst>
                                      </p:cBhvr>
                                      <p:tavLst>
                                        <p:tav tm="0">
                                          <p:val>
                                            <p:fltVal val="0"/>
                                          </p:val>
                                        </p:tav>
                                        <p:tav tm="100000">
                                          <p:val>
                                            <p:strVal val="#ppt_w"/>
                                          </p:val>
                                        </p:tav>
                                      </p:tavLst>
                                    </p:anim>
                                    <p:anim calcmode="lin" valueType="num">
                                      <p:cBhvr>
                                        <p:cTn id="59" dur="500" fill="hold"/>
                                        <p:tgtEl>
                                          <p:spTgt spid="11"/>
                                        </p:tgtEl>
                                        <p:attrNameLst>
                                          <p:attrName>ppt_h</p:attrName>
                                        </p:attrNameLst>
                                      </p:cBhvr>
                                      <p:tavLst>
                                        <p:tav tm="0">
                                          <p:val>
                                            <p:fltVal val="0"/>
                                          </p:val>
                                        </p:tav>
                                        <p:tav tm="100000">
                                          <p:val>
                                            <p:strVal val="#ppt_h"/>
                                          </p:val>
                                        </p:tav>
                                      </p:tavLst>
                                    </p:anim>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p:cTn id="65" dur="500" fill="hold"/>
                                        <p:tgtEl>
                                          <p:spTgt spid="24"/>
                                        </p:tgtEl>
                                        <p:attrNameLst>
                                          <p:attrName>ppt_w</p:attrName>
                                        </p:attrNameLst>
                                      </p:cBhvr>
                                      <p:tavLst>
                                        <p:tav tm="0">
                                          <p:val>
                                            <p:fltVal val="0"/>
                                          </p:val>
                                        </p:tav>
                                        <p:tav tm="100000">
                                          <p:val>
                                            <p:strVal val="#ppt_w"/>
                                          </p:val>
                                        </p:tav>
                                      </p:tavLst>
                                    </p:anim>
                                    <p:anim calcmode="lin" valueType="num">
                                      <p:cBhvr>
                                        <p:cTn id="66" dur="500" fill="hold"/>
                                        <p:tgtEl>
                                          <p:spTgt spid="24"/>
                                        </p:tgtEl>
                                        <p:attrNameLst>
                                          <p:attrName>ppt_h</p:attrName>
                                        </p:attrNameLst>
                                      </p:cBhvr>
                                      <p:tavLst>
                                        <p:tav tm="0">
                                          <p:val>
                                            <p:fltVal val="0"/>
                                          </p:val>
                                        </p:tav>
                                        <p:tav tm="100000">
                                          <p:val>
                                            <p:strVal val="#ppt_h"/>
                                          </p:val>
                                        </p:tav>
                                      </p:tavLst>
                                    </p:anim>
                                    <p:animEffect transition="in" filter="fade">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 calcmode="lin" valueType="num">
                                      <p:cBhvr>
                                        <p:cTn id="72" dur="500" fill="hold"/>
                                        <p:tgtEl>
                                          <p:spTgt spid="25"/>
                                        </p:tgtEl>
                                        <p:attrNameLst>
                                          <p:attrName>ppt_w</p:attrName>
                                        </p:attrNameLst>
                                      </p:cBhvr>
                                      <p:tavLst>
                                        <p:tav tm="0">
                                          <p:val>
                                            <p:fltVal val="0"/>
                                          </p:val>
                                        </p:tav>
                                        <p:tav tm="100000">
                                          <p:val>
                                            <p:strVal val="#ppt_w"/>
                                          </p:val>
                                        </p:tav>
                                      </p:tavLst>
                                    </p:anim>
                                    <p:anim calcmode="lin" valueType="num">
                                      <p:cBhvr>
                                        <p:cTn id="73" dur="500" fill="hold"/>
                                        <p:tgtEl>
                                          <p:spTgt spid="25"/>
                                        </p:tgtEl>
                                        <p:attrNameLst>
                                          <p:attrName>ppt_h</p:attrName>
                                        </p:attrNameLst>
                                      </p:cBhvr>
                                      <p:tavLst>
                                        <p:tav tm="0">
                                          <p:val>
                                            <p:fltVal val="0"/>
                                          </p:val>
                                        </p:tav>
                                        <p:tav tm="100000">
                                          <p:val>
                                            <p:strVal val="#ppt_h"/>
                                          </p:val>
                                        </p:tav>
                                      </p:tavLst>
                                    </p:anim>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34"/>
                                        </p:tgtEl>
                                        <p:attrNameLst>
                                          <p:attrName>style.visibility</p:attrName>
                                        </p:attrNameLst>
                                      </p:cBhvr>
                                      <p:to>
                                        <p:strVal val="visible"/>
                                      </p:to>
                                    </p:set>
                                    <p:anim calcmode="lin" valueType="num">
                                      <p:cBhvr>
                                        <p:cTn id="79" dur="500" fill="hold"/>
                                        <p:tgtEl>
                                          <p:spTgt spid="34"/>
                                        </p:tgtEl>
                                        <p:attrNameLst>
                                          <p:attrName>ppt_w</p:attrName>
                                        </p:attrNameLst>
                                      </p:cBhvr>
                                      <p:tavLst>
                                        <p:tav tm="0">
                                          <p:val>
                                            <p:fltVal val="0"/>
                                          </p:val>
                                        </p:tav>
                                        <p:tav tm="100000">
                                          <p:val>
                                            <p:strVal val="#ppt_w"/>
                                          </p:val>
                                        </p:tav>
                                      </p:tavLst>
                                    </p:anim>
                                    <p:anim calcmode="lin" valueType="num">
                                      <p:cBhvr>
                                        <p:cTn id="80" dur="500" fill="hold"/>
                                        <p:tgtEl>
                                          <p:spTgt spid="34"/>
                                        </p:tgtEl>
                                        <p:attrNameLst>
                                          <p:attrName>ppt_h</p:attrName>
                                        </p:attrNameLst>
                                      </p:cBhvr>
                                      <p:tavLst>
                                        <p:tav tm="0">
                                          <p:val>
                                            <p:fltVal val="0"/>
                                          </p:val>
                                        </p:tav>
                                        <p:tav tm="100000">
                                          <p:val>
                                            <p:strVal val="#ppt_h"/>
                                          </p:val>
                                        </p:tav>
                                      </p:tavLst>
                                    </p:anim>
                                    <p:animEffect transition="in" filter="fade">
                                      <p:cBhvr>
                                        <p:cTn id="81" dur="500"/>
                                        <p:tgtEl>
                                          <p:spTgt spid="34"/>
                                        </p:tgtEl>
                                      </p:cBhvr>
                                    </p:animEffect>
                                  </p:childTnLst>
                                </p:cTn>
                              </p:par>
                            </p:childTnLst>
                          </p:cTn>
                        </p:par>
                        <p:par>
                          <p:cTn id="82" fill="hold">
                            <p:stCondLst>
                              <p:cond delay="500"/>
                            </p:stCondLst>
                            <p:childTnLst>
                              <p:par>
                                <p:cTn id="83" presetID="53" presetClass="entr" presetSubtype="16" fill="hold" grpId="0" nodeType="after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p:cTn id="85" dur="500" fill="hold"/>
                                        <p:tgtEl>
                                          <p:spTgt spid="39"/>
                                        </p:tgtEl>
                                        <p:attrNameLst>
                                          <p:attrName>ppt_w</p:attrName>
                                        </p:attrNameLst>
                                      </p:cBhvr>
                                      <p:tavLst>
                                        <p:tav tm="0">
                                          <p:val>
                                            <p:fltVal val="0"/>
                                          </p:val>
                                        </p:tav>
                                        <p:tav tm="100000">
                                          <p:val>
                                            <p:strVal val="#ppt_w"/>
                                          </p:val>
                                        </p:tav>
                                      </p:tavLst>
                                    </p:anim>
                                    <p:anim calcmode="lin" valueType="num">
                                      <p:cBhvr>
                                        <p:cTn id="86" dur="500" fill="hold"/>
                                        <p:tgtEl>
                                          <p:spTgt spid="39"/>
                                        </p:tgtEl>
                                        <p:attrNameLst>
                                          <p:attrName>ppt_h</p:attrName>
                                        </p:attrNameLst>
                                      </p:cBhvr>
                                      <p:tavLst>
                                        <p:tav tm="0">
                                          <p:val>
                                            <p:fltVal val="0"/>
                                          </p:val>
                                        </p:tav>
                                        <p:tav tm="100000">
                                          <p:val>
                                            <p:strVal val="#ppt_h"/>
                                          </p:val>
                                        </p:tav>
                                      </p:tavLst>
                                    </p:anim>
                                    <p:animEffect transition="in" filter="fade">
                                      <p:cBhvr>
                                        <p:cTn id="87" dur="500"/>
                                        <p:tgtEl>
                                          <p:spTgt spid="39"/>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cBhvr>
                                        <p:cTn id="92" dur="500" fill="hold"/>
                                        <p:tgtEl>
                                          <p:spTgt spid="40"/>
                                        </p:tgtEl>
                                        <p:attrNameLst>
                                          <p:attrName>ppt_w</p:attrName>
                                        </p:attrNameLst>
                                      </p:cBhvr>
                                      <p:tavLst>
                                        <p:tav tm="0">
                                          <p:val>
                                            <p:fltVal val="0"/>
                                          </p:val>
                                        </p:tav>
                                        <p:tav tm="100000">
                                          <p:val>
                                            <p:strVal val="#ppt_w"/>
                                          </p:val>
                                        </p:tav>
                                      </p:tavLst>
                                    </p:anim>
                                    <p:anim calcmode="lin" valueType="num">
                                      <p:cBhvr>
                                        <p:cTn id="93" dur="500" fill="hold"/>
                                        <p:tgtEl>
                                          <p:spTgt spid="40"/>
                                        </p:tgtEl>
                                        <p:attrNameLst>
                                          <p:attrName>ppt_h</p:attrName>
                                        </p:attrNameLst>
                                      </p:cBhvr>
                                      <p:tavLst>
                                        <p:tav tm="0">
                                          <p:val>
                                            <p:fltVal val="0"/>
                                          </p:val>
                                        </p:tav>
                                        <p:tav tm="100000">
                                          <p:val>
                                            <p:strVal val="#ppt_h"/>
                                          </p:val>
                                        </p:tav>
                                      </p:tavLst>
                                    </p:anim>
                                    <p:animEffect transition="in" filter="fade">
                                      <p:cBhvr>
                                        <p:cTn id="9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9" grpId="0" animBg="1"/>
      <p:bldP spid="14" grpId="0" animBg="1"/>
      <p:bldP spid="2" grpId="0" animBg="1"/>
      <p:bldP spid="3" grpId="0" animBg="1"/>
      <p:bldP spid="19" grpId="0" animBg="1"/>
      <p:bldP spid="11" grpId="0" animBg="1"/>
      <p:bldP spid="21" grpId="0" animBg="1"/>
      <p:bldP spid="13" grpId="0" animBg="1"/>
      <p:bldP spid="22" grpId="0" animBg="1"/>
      <p:bldP spid="24" grpId="0" animBg="1"/>
      <p:bldP spid="25" grpId="0" animBg="1"/>
      <p:bldP spid="20"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45799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b="1" dirty="0">
                <a:latin typeface="Times New Roman" panose="02020603050405020304" pitchFamily="18" charset="0"/>
                <a:cs typeface="Times New Roman" panose="02020603050405020304" pitchFamily="18" charset="0"/>
              </a:rPr>
              <a:t>Función económica de Mantenimiento</a:t>
            </a:r>
            <a:endParaRPr lang="es-AR" sz="2400" b="1" dirty="0">
              <a:solidFill>
                <a:schemeClr val="tx1"/>
              </a:solidFill>
              <a:latin typeface="Times New Roman" panose="02020603050405020304" pitchFamily="18" charset="0"/>
              <a:cs typeface="Times New Roman" panose="02020603050405020304" pitchFamily="18" charset="0"/>
            </a:endParaRPr>
          </a:p>
        </p:txBody>
      </p:sp>
      <p:sp>
        <p:nvSpPr>
          <p:cNvPr id="41" name="Rectángulo 40">
            <a:extLst>
              <a:ext uri="{FF2B5EF4-FFF2-40B4-BE49-F238E27FC236}">
                <a16:creationId xmlns:a16="http://schemas.microsoft.com/office/drawing/2014/main" id="{1206A3F6-88EB-4DCB-9690-E270B111B075}"/>
              </a:ext>
            </a:extLst>
          </p:cNvPr>
          <p:cNvSpPr/>
          <p:nvPr/>
        </p:nvSpPr>
        <p:spPr>
          <a:xfrm>
            <a:off x="0" y="1148897"/>
            <a:ext cx="12192000" cy="94732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s-ES" sz="2400" dirty="0"/>
              <a:t>El mantenimiento desarrolla una función económica a través de una serie de actividades técnicas, propias de sus responsabilidades dentro de la organización.</a:t>
            </a:r>
            <a:endParaRPr lang="es-AR" sz="2400" b="1" dirty="0">
              <a:solidFill>
                <a:schemeClr val="tx1"/>
              </a:solidFill>
              <a:latin typeface="Times New Roman" panose="02020603050405020304" pitchFamily="18" charset="0"/>
              <a:cs typeface="Times New Roman" panose="02020603050405020304" pitchFamily="18" charset="0"/>
            </a:endParaRPr>
          </a:p>
        </p:txBody>
      </p:sp>
      <p:sp>
        <p:nvSpPr>
          <p:cNvPr id="42" name="Rectángulo 41">
            <a:extLst>
              <a:ext uri="{FF2B5EF4-FFF2-40B4-BE49-F238E27FC236}">
                <a16:creationId xmlns:a16="http://schemas.microsoft.com/office/drawing/2014/main" id="{8C4FE9A5-8866-4EAF-B679-79FC0CEF86E4}"/>
              </a:ext>
            </a:extLst>
          </p:cNvPr>
          <p:cNvSpPr/>
          <p:nvPr/>
        </p:nvSpPr>
        <p:spPr>
          <a:xfrm>
            <a:off x="0" y="2173858"/>
            <a:ext cx="12192000" cy="94732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s-ES" sz="2400" dirty="0"/>
              <a:t>Industria Moderna 			costos del mantenimiento                           cantidad y calidad.</a:t>
            </a:r>
            <a:endParaRPr lang="es-AR" sz="2400" b="1" dirty="0">
              <a:solidFill>
                <a:schemeClr val="tx1"/>
              </a:solidFill>
              <a:latin typeface="Times New Roman" panose="02020603050405020304" pitchFamily="18" charset="0"/>
              <a:cs typeface="Times New Roman" panose="02020603050405020304" pitchFamily="18" charset="0"/>
            </a:endParaRPr>
          </a:p>
        </p:txBody>
      </p:sp>
      <p:sp>
        <p:nvSpPr>
          <p:cNvPr id="37" name="Flecha: a la derecha 36">
            <a:extLst>
              <a:ext uri="{FF2B5EF4-FFF2-40B4-BE49-F238E27FC236}">
                <a16:creationId xmlns:a16="http://schemas.microsoft.com/office/drawing/2014/main" id="{1089A0C1-167C-4178-8415-C74A3020DD9C}"/>
              </a:ext>
            </a:extLst>
          </p:cNvPr>
          <p:cNvSpPr/>
          <p:nvPr/>
        </p:nvSpPr>
        <p:spPr>
          <a:xfrm>
            <a:off x="2453529" y="2518913"/>
            <a:ext cx="379889" cy="353683"/>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s-AR"/>
          </a:p>
        </p:txBody>
      </p:sp>
      <p:pic>
        <p:nvPicPr>
          <p:cNvPr id="4104" name="Picture 8" descr="Shutterstock">
            <a:extLst>
              <a:ext uri="{FF2B5EF4-FFF2-40B4-BE49-F238E27FC236}">
                <a16:creationId xmlns:a16="http://schemas.microsoft.com/office/drawing/2014/main" id="{4828310A-9F46-4EB0-A83C-1DE636B25E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1549" y="2173858"/>
            <a:ext cx="1681497" cy="947322"/>
          </a:xfrm>
          <a:prstGeom prst="rect">
            <a:avLst/>
          </a:prstGeom>
          <a:noFill/>
          <a:extLst>
            <a:ext uri="{909E8E84-426E-40DD-AFC4-6F175D3DCCD1}">
              <a14:hiddenFill xmlns:a14="http://schemas.microsoft.com/office/drawing/2010/main">
                <a:solidFill>
                  <a:srgbClr val="FFFFFF"/>
                </a:solidFill>
              </a14:hiddenFill>
            </a:ext>
          </a:extLst>
        </p:spPr>
      </p:pic>
      <p:sp>
        <p:nvSpPr>
          <p:cNvPr id="47" name="Flecha: a la derecha 46">
            <a:extLst>
              <a:ext uri="{FF2B5EF4-FFF2-40B4-BE49-F238E27FC236}">
                <a16:creationId xmlns:a16="http://schemas.microsoft.com/office/drawing/2014/main" id="{BFF33B17-ACF4-427D-BBE1-6DD29B7B8F2E}"/>
              </a:ext>
            </a:extLst>
          </p:cNvPr>
          <p:cNvSpPr/>
          <p:nvPr/>
        </p:nvSpPr>
        <p:spPr>
          <a:xfrm>
            <a:off x="7936301" y="2518913"/>
            <a:ext cx="469423" cy="353683"/>
          </a:xfrm>
          <a:prstGeom prst="right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s-AR"/>
          </a:p>
        </p:txBody>
      </p:sp>
      <p:pic>
        <p:nvPicPr>
          <p:cNvPr id="4106" name="Picture 10" descr="Ilustración Vectorial Imagen Minimalista De Un Personaje De Dibujos  Animados De Un Genérico Hasta Un Gráfico De Manera Constante Crecimiento.  Ilustraciones Vectoriales, Clip Art Vectorizado Libre De Derechos. Image  32547913.">
            <a:extLst>
              <a:ext uri="{FF2B5EF4-FFF2-40B4-BE49-F238E27FC236}">
                <a16:creationId xmlns:a16="http://schemas.microsoft.com/office/drawing/2014/main" id="{C924F3DF-F8DC-4EF3-BFD8-CA3F2E1CAF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4735" y="2173858"/>
            <a:ext cx="1073791" cy="947322"/>
          </a:xfrm>
          <a:prstGeom prst="rect">
            <a:avLst/>
          </a:prstGeom>
          <a:noFill/>
          <a:extLst>
            <a:ext uri="{909E8E84-426E-40DD-AFC4-6F175D3DCCD1}">
              <a14:hiddenFill xmlns:a14="http://schemas.microsoft.com/office/drawing/2010/main">
                <a:solidFill>
                  <a:srgbClr val="FFFFFF"/>
                </a:solidFill>
              </a14:hiddenFill>
            </a:ext>
          </a:extLst>
        </p:spPr>
      </p:pic>
      <p:pic>
        <p:nvPicPr>
          <p:cNvPr id="44" name="Imagen 43">
            <a:extLst>
              <a:ext uri="{FF2B5EF4-FFF2-40B4-BE49-F238E27FC236}">
                <a16:creationId xmlns:a16="http://schemas.microsoft.com/office/drawing/2014/main" id="{E6569574-DFAC-44DC-8E80-006F20477014}"/>
              </a:ext>
            </a:extLst>
          </p:cNvPr>
          <p:cNvPicPr>
            <a:picLocks noChangeAspect="1"/>
          </p:cNvPicPr>
          <p:nvPr/>
        </p:nvPicPr>
        <p:blipFill>
          <a:blip r:embed="rId5"/>
          <a:stretch>
            <a:fillRect/>
          </a:stretch>
        </p:blipFill>
        <p:spPr>
          <a:xfrm>
            <a:off x="98574" y="3198818"/>
            <a:ext cx="4464472" cy="3453775"/>
          </a:xfrm>
          <a:prstGeom prst="rect">
            <a:avLst/>
          </a:prstGeom>
          <a:effectLst>
            <a:outerShdw dist="50800" dir="5400000" algn="ctr" rotWithShape="0">
              <a:srgbClr val="000000">
                <a:alpha val="43137"/>
              </a:srgbClr>
            </a:outerShdw>
            <a:softEdge rad="50800"/>
          </a:effectLst>
        </p:spPr>
      </p:pic>
      <p:sp>
        <p:nvSpPr>
          <p:cNvPr id="45" name="CuadroTexto 44">
            <a:extLst>
              <a:ext uri="{FF2B5EF4-FFF2-40B4-BE49-F238E27FC236}">
                <a16:creationId xmlns:a16="http://schemas.microsoft.com/office/drawing/2014/main" id="{A0DB100B-8DE8-480C-A231-E3920874647A}"/>
              </a:ext>
            </a:extLst>
          </p:cNvPr>
          <p:cNvSpPr txBox="1"/>
          <p:nvPr/>
        </p:nvSpPr>
        <p:spPr>
          <a:xfrm>
            <a:off x="5014824" y="3951050"/>
            <a:ext cx="6781800" cy="1815882"/>
          </a:xfrm>
          <a:prstGeom prst="rect">
            <a:avLst/>
          </a:prstGeom>
          <a:noFill/>
        </p:spPr>
        <p:txBody>
          <a:bodyPr wrap="square" rtlCol="0">
            <a:spAutoFit/>
          </a:bodyPr>
          <a:lstStyle/>
          <a:p>
            <a:r>
              <a:rPr lang="es-AR" sz="2800" dirty="0">
                <a:latin typeface="Times New Roman" panose="02020603050405020304" pitchFamily="18" charset="0"/>
                <a:cs typeface="Times New Roman" panose="02020603050405020304" pitchFamily="18" charset="0"/>
              </a:rPr>
              <a:t>Como el mantenimiento implica costos, se tiene que ajustar a la gestión de las pautas presupuestarias disponibles, al igual que cualquiera área de la planta.</a:t>
            </a:r>
          </a:p>
        </p:txBody>
      </p:sp>
    </p:spTree>
    <p:extLst>
      <p:ext uri="{BB962C8B-B14F-4D97-AF65-F5344CB8AC3E}">
        <p14:creationId xmlns:p14="http://schemas.microsoft.com/office/powerpoint/2010/main" val="238161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41"/>
                                        </p:tgtEl>
                                        <p:attrNameLst>
                                          <p:attrName>style.visibility</p:attrName>
                                        </p:attrNameLst>
                                      </p:cBhvr>
                                      <p:to>
                                        <p:strVal val="visible"/>
                                      </p:to>
                                    </p:set>
                                    <p:anim calcmode="lin" valueType="num">
                                      <p:cBhvr additive="base">
                                        <p:cTn id="14" dur="500" fill="hold"/>
                                        <p:tgtEl>
                                          <p:spTgt spid="41"/>
                                        </p:tgtEl>
                                        <p:attrNameLst>
                                          <p:attrName>ppt_x</p:attrName>
                                        </p:attrNameLst>
                                      </p:cBhvr>
                                      <p:tavLst>
                                        <p:tav tm="0">
                                          <p:val>
                                            <p:strVal val="0-#ppt_w/2"/>
                                          </p:val>
                                        </p:tav>
                                        <p:tav tm="100000">
                                          <p:val>
                                            <p:strVal val="#ppt_x"/>
                                          </p:val>
                                        </p:tav>
                                      </p:tavLst>
                                    </p:anim>
                                    <p:anim calcmode="lin" valueType="num">
                                      <p:cBhvr additive="base">
                                        <p:cTn id="15"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anim calcmode="lin" valueType="num">
                                      <p:cBhvr additive="base">
                                        <p:cTn id="20" dur="500" fill="hold"/>
                                        <p:tgtEl>
                                          <p:spTgt spid="42"/>
                                        </p:tgtEl>
                                        <p:attrNameLst>
                                          <p:attrName>ppt_x</p:attrName>
                                        </p:attrNameLst>
                                      </p:cBhvr>
                                      <p:tavLst>
                                        <p:tav tm="0">
                                          <p:val>
                                            <p:strVal val="0-#ppt_w/2"/>
                                          </p:val>
                                        </p:tav>
                                        <p:tav tm="100000">
                                          <p:val>
                                            <p:strVal val="#ppt_x"/>
                                          </p:val>
                                        </p:tav>
                                      </p:tavLst>
                                    </p:anim>
                                    <p:anim calcmode="lin" valueType="num">
                                      <p:cBhvr additive="base">
                                        <p:cTn id="21" dur="500" fill="hold"/>
                                        <p:tgtEl>
                                          <p:spTgt spid="42"/>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0-#ppt_w/2"/>
                                          </p:val>
                                        </p:tav>
                                        <p:tav tm="100000">
                                          <p:val>
                                            <p:strVal val="#ppt_x"/>
                                          </p:val>
                                        </p:tav>
                                      </p:tavLst>
                                    </p:anim>
                                    <p:anim calcmode="lin" valueType="num">
                                      <p:cBhvr additive="base">
                                        <p:cTn id="25" dur="500" fill="hold"/>
                                        <p:tgtEl>
                                          <p:spTgt spid="37"/>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4104"/>
                                        </p:tgtEl>
                                        <p:attrNameLst>
                                          <p:attrName>style.visibility</p:attrName>
                                        </p:attrNameLst>
                                      </p:cBhvr>
                                      <p:to>
                                        <p:strVal val="visible"/>
                                      </p:to>
                                    </p:set>
                                    <p:anim calcmode="lin" valueType="num">
                                      <p:cBhvr additive="base">
                                        <p:cTn id="28" dur="500" fill="hold"/>
                                        <p:tgtEl>
                                          <p:spTgt spid="4104"/>
                                        </p:tgtEl>
                                        <p:attrNameLst>
                                          <p:attrName>ppt_x</p:attrName>
                                        </p:attrNameLst>
                                      </p:cBhvr>
                                      <p:tavLst>
                                        <p:tav tm="0">
                                          <p:val>
                                            <p:strVal val="0-#ppt_w/2"/>
                                          </p:val>
                                        </p:tav>
                                        <p:tav tm="100000">
                                          <p:val>
                                            <p:strVal val="#ppt_x"/>
                                          </p:val>
                                        </p:tav>
                                      </p:tavLst>
                                    </p:anim>
                                    <p:anim calcmode="lin" valueType="num">
                                      <p:cBhvr additive="base">
                                        <p:cTn id="29" dur="500" fill="hold"/>
                                        <p:tgtEl>
                                          <p:spTgt spid="4104"/>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500" fill="hold"/>
                                        <p:tgtEl>
                                          <p:spTgt spid="47"/>
                                        </p:tgtEl>
                                        <p:attrNameLst>
                                          <p:attrName>ppt_x</p:attrName>
                                        </p:attrNameLst>
                                      </p:cBhvr>
                                      <p:tavLst>
                                        <p:tav tm="0">
                                          <p:val>
                                            <p:strVal val="0-#ppt_w/2"/>
                                          </p:val>
                                        </p:tav>
                                        <p:tav tm="100000">
                                          <p:val>
                                            <p:strVal val="#ppt_x"/>
                                          </p:val>
                                        </p:tav>
                                      </p:tavLst>
                                    </p:anim>
                                    <p:anim calcmode="lin" valueType="num">
                                      <p:cBhvr additive="base">
                                        <p:cTn id="33" dur="500" fill="hold"/>
                                        <p:tgtEl>
                                          <p:spTgt spid="47"/>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4106"/>
                                        </p:tgtEl>
                                        <p:attrNameLst>
                                          <p:attrName>style.visibility</p:attrName>
                                        </p:attrNameLst>
                                      </p:cBhvr>
                                      <p:to>
                                        <p:strVal val="visible"/>
                                      </p:to>
                                    </p:set>
                                    <p:anim calcmode="lin" valueType="num">
                                      <p:cBhvr additive="base">
                                        <p:cTn id="36" dur="500" fill="hold"/>
                                        <p:tgtEl>
                                          <p:spTgt spid="4106"/>
                                        </p:tgtEl>
                                        <p:attrNameLst>
                                          <p:attrName>ppt_x</p:attrName>
                                        </p:attrNameLst>
                                      </p:cBhvr>
                                      <p:tavLst>
                                        <p:tav tm="0">
                                          <p:val>
                                            <p:strVal val="0-#ppt_w/2"/>
                                          </p:val>
                                        </p:tav>
                                        <p:tav tm="100000">
                                          <p:val>
                                            <p:strVal val="#ppt_x"/>
                                          </p:val>
                                        </p:tav>
                                      </p:tavLst>
                                    </p:anim>
                                    <p:anim calcmode="lin" valueType="num">
                                      <p:cBhvr additive="base">
                                        <p:cTn id="37" dur="500" fill="hold"/>
                                        <p:tgtEl>
                                          <p:spTgt spid="4106"/>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 calcmode="lin" valueType="num">
                                      <p:cBhvr>
                                        <p:cTn id="42" dur="500" fill="hold"/>
                                        <p:tgtEl>
                                          <p:spTgt spid="44"/>
                                        </p:tgtEl>
                                        <p:attrNameLst>
                                          <p:attrName>ppt_w</p:attrName>
                                        </p:attrNameLst>
                                      </p:cBhvr>
                                      <p:tavLst>
                                        <p:tav tm="0">
                                          <p:val>
                                            <p:fltVal val="0"/>
                                          </p:val>
                                        </p:tav>
                                        <p:tav tm="100000">
                                          <p:val>
                                            <p:strVal val="#ppt_w"/>
                                          </p:val>
                                        </p:tav>
                                      </p:tavLst>
                                    </p:anim>
                                    <p:anim calcmode="lin" valueType="num">
                                      <p:cBhvr>
                                        <p:cTn id="43" dur="500" fill="hold"/>
                                        <p:tgtEl>
                                          <p:spTgt spid="44"/>
                                        </p:tgtEl>
                                        <p:attrNameLst>
                                          <p:attrName>ppt_h</p:attrName>
                                        </p:attrNameLst>
                                      </p:cBhvr>
                                      <p:tavLst>
                                        <p:tav tm="0">
                                          <p:val>
                                            <p:fltVal val="0"/>
                                          </p:val>
                                        </p:tav>
                                        <p:tav tm="100000">
                                          <p:val>
                                            <p:strVal val="#ppt_h"/>
                                          </p:val>
                                        </p:tav>
                                      </p:tavLst>
                                    </p:anim>
                                    <p:animEffect transition="in" filter="fade">
                                      <p:cBhvr>
                                        <p:cTn id="44" dur="500"/>
                                        <p:tgtEl>
                                          <p:spTgt spid="4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p:cTn id="49" dur="500" fill="hold"/>
                                        <p:tgtEl>
                                          <p:spTgt spid="45"/>
                                        </p:tgtEl>
                                        <p:attrNameLst>
                                          <p:attrName>ppt_w</p:attrName>
                                        </p:attrNameLst>
                                      </p:cBhvr>
                                      <p:tavLst>
                                        <p:tav tm="0">
                                          <p:val>
                                            <p:fltVal val="0"/>
                                          </p:val>
                                        </p:tav>
                                        <p:tav tm="100000">
                                          <p:val>
                                            <p:strVal val="#ppt_w"/>
                                          </p:val>
                                        </p:tav>
                                      </p:tavLst>
                                    </p:anim>
                                    <p:anim calcmode="lin" valueType="num">
                                      <p:cBhvr>
                                        <p:cTn id="50" dur="500" fill="hold"/>
                                        <p:tgtEl>
                                          <p:spTgt spid="45"/>
                                        </p:tgtEl>
                                        <p:attrNameLst>
                                          <p:attrName>ppt_h</p:attrName>
                                        </p:attrNameLst>
                                      </p:cBhvr>
                                      <p:tavLst>
                                        <p:tav tm="0">
                                          <p:val>
                                            <p:fltVal val="0"/>
                                          </p:val>
                                        </p:tav>
                                        <p:tav tm="100000">
                                          <p:val>
                                            <p:strVal val="#ppt_h"/>
                                          </p:val>
                                        </p:tav>
                                      </p:tavLst>
                                    </p:anim>
                                    <p:animEffect transition="in" filter="fade">
                                      <p:cBhvr>
                                        <p:cTn id="5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1" grpId="0" animBg="1"/>
      <p:bldP spid="42" grpId="0" animBg="1"/>
      <p:bldP spid="37" grpId="0" animBg="1"/>
      <p:bldP spid="47" grpId="0" animBg="1"/>
      <p:bldP spid="4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A31A78CA-B6B3-41DB-9A4D-DF70EAD17191}"/>
              </a:ext>
            </a:extLst>
          </p:cNvPr>
          <p:cNvGraphicFramePr/>
          <p:nvPr>
            <p:extLst>
              <p:ext uri="{D42A27DB-BD31-4B8C-83A1-F6EECF244321}">
                <p14:modId xmlns:p14="http://schemas.microsoft.com/office/powerpoint/2010/main" val="3680688216"/>
              </p:ext>
            </p:extLst>
          </p:nvPr>
        </p:nvGraphicFramePr>
        <p:xfrm>
          <a:off x="-3430613"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45799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b="1" dirty="0">
                <a:latin typeface="Times New Roman" panose="02020603050405020304" pitchFamily="18" charset="0"/>
                <a:cs typeface="Times New Roman" panose="02020603050405020304" pitchFamily="18" charset="0"/>
              </a:rPr>
              <a:t>Función económica de Mantenimiento</a:t>
            </a:r>
            <a:endParaRPr lang="es-AR" sz="2400" b="1" dirty="0">
              <a:solidFill>
                <a:schemeClr val="tx1"/>
              </a:solidFill>
              <a:latin typeface="Times New Roman" panose="020206030504050203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422759AD-6D0A-4488-838F-5EB99C372869}"/>
              </a:ext>
            </a:extLst>
          </p:cNvPr>
          <p:cNvSpPr txBox="1"/>
          <p:nvPr/>
        </p:nvSpPr>
        <p:spPr>
          <a:xfrm>
            <a:off x="200026" y="1079905"/>
            <a:ext cx="8762999" cy="458074"/>
          </a:xfrm>
          <a:prstGeom prst="rect">
            <a:avLst/>
          </a:prstGeom>
          <a:noFill/>
        </p:spPr>
        <p:txBody>
          <a:bodyPr wrap="square">
            <a:spAutoFit/>
          </a:bodyPr>
          <a:lstStyle/>
          <a:p>
            <a:pPr algn="just">
              <a:lnSpc>
                <a:spcPct val="150000"/>
              </a:lnSpc>
            </a:pPr>
            <a:r>
              <a:rPr lang="es-ES"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Por otra parte hay que tener en cuenta las siguientes consideraciones:</a:t>
            </a:r>
          </a:p>
        </p:txBody>
      </p:sp>
      <p:graphicFrame>
        <p:nvGraphicFramePr>
          <p:cNvPr id="3" name="Diagrama 2">
            <a:extLst>
              <a:ext uri="{FF2B5EF4-FFF2-40B4-BE49-F238E27FC236}">
                <a16:creationId xmlns:a16="http://schemas.microsoft.com/office/drawing/2014/main" id="{D37F2B7A-8578-4E44-A900-1D97D195623C}"/>
              </a:ext>
            </a:extLst>
          </p:cNvPr>
          <p:cNvGraphicFramePr/>
          <p:nvPr>
            <p:extLst>
              <p:ext uri="{D42A27DB-BD31-4B8C-83A1-F6EECF244321}">
                <p14:modId xmlns:p14="http://schemas.microsoft.com/office/powerpoint/2010/main" val="2572032370"/>
              </p:ext>
            </p:extLst>
          </p:nvPr>
        </p:nvGraphicFramePr>
        <p:xfrm>
          <a:off x="0" y="2036741"/>
          <a:ext cx="1847850" cy="1392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 name="Diagrama 7">
            <a:extLst>
              <a:ext uri="{FF2B5EF4-FFF2-40B4-BE49-F238E27FC236}">
                <a16:creationId xmlns:a16="http://schemas.microsoft.com/office/drawing/2014/main" id="{4F26C26F-7F4B-4FFA-BF63-E959D6A4E5C4}"/>
              </a:ext>
            </a:extLst>
          </p:cNvPr>
          <p:cNvGraphicFramePr/>
          <p:nvPr>
            <p:extLst>
              <p:ext uri="{D42A27DB-BD31-4B8C-83A1-F6EECF244321}">
                <p14:modId xmlns:p14="http://schemas.microsoft.com/office/powerpoint/2010/main" val="2235520914"/>
              </p:ext>
            </p:extLst>
          </p:nvPr>
        </p:nvGraphicFramePr>
        <p:xfrm>
          <a:off x="3412237" y="4843951"/>
          <a:ext cx="1979913" cy="17125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0" name="Diagrama 9">
            <a:extLst>
              <a:ext uri="{FF2B5EF4-FFF2-40B4-BE49-F238E27FC236}">
                <a16:creationId xmlns:a16="http://schemas.microsoft.com/office/drawing/2014/main" id="{F18243FE-8400-4A22-AEAB-00FA585FFF3B}"/>
              </a:ext>
            </a:extLst>
          </p:cNvPr>
          <p:cNvGraphicFramePr/>
          <p:nvPr>
            <p:extLst>
              <p:ext uri="{D42A27DB-BD31-4B8C-83A1-F6EECF244321}">
                <p14:modId xmlns:p14="http://schemas.microsoft.com/office/powerpoint/2010/main" val="2128109593"/>
              </p:ext>
            </p:extLst>
          </p:nvPr>
        </p:nvGraphicFramePr>
        <p:xfrm>
          <a:off x="3649881" y="1888074"/>
          <a:ext cx="4686301" cy="344805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1" name="Diagrama 10">
            <a:extLst>
              <a:ext uri="{FF2B5EF4-FFF2-40B4-BE49-F238E27FC236}">
                <a16:creationId xmlns:a16="http://schemas.microsoft.com/office/drawing/2014/main" id="{E230944C-5CB3-4152-8E5B-7D1A78FF6CF6}"/>
              </a:ext>
            </a:extLst>
          </p:cNvPr>
          <p:cNvGraphicFramePr/>
          <p:nvPr>
            <p:extLst>
              <p:ext uri="{D42A27DB-BD31-4B8C-83A1-F6EECF244321}">
                <p14:modId xmlns:p14="http://schemas.microsoft.com/office/powerpoint/2010/main" val="3928780387"/>
              </p:ext>
            </p:extLst>
          </p:nvPr>
        </p:nvGraphicFramePr>
        <p:xfrm>
          <a:off x="6875162" y="3043896"/>
          <a:ext cx="5159375" cy="3522948"/>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12" name="CuadroTexto 11">
            <a:extLst>
              <a:ext uri="{FF2B5EF4-FFF2-40B4-BE49-F238E27FC236}">
                <a16:creationId xmlns:a16="http://schemas.microsoft.com/office/drawing/2014/main" id="{64A67BA0-C2C2-4D9C-91A4-BA9CE390657B}"/>
              </a:ext>
            </a:extLst>
          </p:cNvPr>
          <p:cNvSpPr txBox="1"/>
          <p:nvPr/>
        </p:nvSpPr>
        <p:spPr>
          <a:xfrm>
            <a:off x="9139566" y="5336124"/>
            <a:ext cx="2894971" cy="923330"/>
          </a:xfrm>
          <a:prstGeom prst="rect">
            <a:avLst/>
          </a:prstGeom>
          <a:noFill/>
        </p:spPr>
        <p:txBody>
          <a:bodyPr wrap="square" rtlCol="0">
            <a:spAutoFit/>
          </a:bodyPr>
          <a:lstStyle/>
          <a:p>
            <a:r>
              <a:rPr lang="es-AR" b="1" dirty="0">
                <a:effectLst>
                  <a:outerShdw blurRad="38100" dist="38100" dir="2700000" algn="tl">
                    <a:srgbClr val="000000">
                      <a:alpha val="43137"/>
                    </a:srgbClr>
                  </a:outerShdw>
                </a:effectLst>
              </a:rPr>
              <a:t>Costos del Mantenimiento.</a:t>
            </a:r>
          </a:p>
          <a:p>
            <a:r>
              <a:rPr lang="es-AR" dirty="0"/>
              <a:t>Del 10% al 25%  corresponde a mano de obra.</a:t>
            </a:r>
          </a:p>
        </p:txBody>
      </p:sp>
      <p:sp>
        <p:nvSpPr>
          <p:cNvPr id="23" name="CuadroTexto 22">
            <a:extLst>
              <a:ext uri="{FF2B5EF4-FFF2-40B4-BE49-F238E27FC236}">
                <a16:creationId xmlns:a16="http://schemas.microsoft.com/office/drawing/2014/main" id="{BD9B8F48-9017-440E-BA61-5247DA5A1780}"/>
              </a:ext>
            </a:extLst>
          </p:cNvPr>
          <p:cNvSpPr txBox="1"/>
          <p:nvPr/>
        </p:nvSpPr>
        <p:spPr>
          <a:xfrm>
            <a:off x="6699849" y="2189695"/>
            <a:ext cx="2098521" cy="2084921"/>
          </a:xfrm>
          <a:prstGeom prst="rect">
            <a:avLst/>
          </a:prstGeom>
          <a:noFill/>
        </p:spPr>
        <p:txBody>
          <a:bodyPr wrap="square" rtlCol="0">
            <a:spAutoFit/>
          </a:bodyPr>
          <a:lstStyle/>
          <a:p>
            <a:r>
              <a:rPr lang="es-AR" b="1" dirty="0">
                <a:effectLst>
                  <a:outerShdw blurRad="38100" dist="38100" dir="2700000" algn="tl">
                    <a:srgbClr val="000000">
                      <a:alpha val="43137"/>
                    </a:srgbClr>
                  </a:outerShdw>
                </a:effectLst>
              </a:rPr>
              <a:t>Costos del Mantenimiento.</a:t>
            </a:r>
          </a:p>
          <a:p>
            <a:r>
              <a:rPr lang="es-AR" dirty="0"/>
              <a:t>Aumento de complejidad y automatismos. Mayor riesgo de paradas por averías.</a:t>
            </a:r>
          </a:p>
        </p:txBody>
      </p:sp>
      <p:sp>
        <p:nvSpPr>
          <p:cNvPr id="13" name="Flecha: cheurón 12">
            <a:extLst>
              <a:ext uri="{FF2B5EF4-FFF2-40B4-BE49-F238E27FC236}">
                <a16:creationId xmlns:a16="http://schemas.microsoft.com/office/drawing/2014/main" id="{FE7D70AE-1071-4FFA-B5B4-1EABFB75E035}"/>
              </a:ext>
            </a:extLst>
          </p:cNvPr>
          <p:cNvSpPr/>
          <p:nvPr/>
        </p:nvSpPr>
        <p:spPr>
          <a:xfrm rot="1631015">
            <a:off x="1826052" y="3187186"/>
            <a:ext cx="900113" cy="32278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5" name="Flecha: cheurón 24">
            <a:extLst>
              <a:ext uri="{FF2B5EF4-FFF2-40B4-BE49-F238E27FC236}">
                <a16:creationId xmlns:a16="http://schemas.microsoft.com/office/drawing/2014/main" id="{026ADBA8-B3AA-4089-94CA-D3CE7F2D6473}"/>
              </a:ext>
            </a:extLst>
          </p:cNvPr>
          <p:cNvSpPr/>
          <p:nvPr/>
        </p:nvSpPr>
        <p:spPr>
          <a:xfrm rot="18947262">
            <a:off x="4827222" y="4860800"/>
            <a:ext cx="971888" cy="32278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26" name="CuadroTexto 25">
            <a:extLst>
              <a:ext uri="{FF2B5EF4-FFF2-40B4-BE49-F238E27FC236}">
                <a16:creationId xmlns:a16="http://schemas.microsoft.com/office/drawing/2014/main" id="{1E3B9319-20F5-4D43-A9D7-901D300B1F1C}"/>
              </a:ext>
            </a:extLst>
          </p:cNvPr>
          <p:cNvSpPr txBox="1"/>
          <p:nvPr/>
        </p:nvSpPr>
        <p:spPr>
          <a:xfrm>
            <a:off x="157463" y="5492616"/>
            <a:ext cx="3192872" cy="923330"/>
          </a:xfrm>
          <a:prstGeom prst="rect">
            <a:avLst/>
          </a:prstGeom>
          <a:noFill/>
        </p:spPr>
        <p:txBody>
          <a:bodyPr wrap="square" rtlCol="0">
            <a:spAutoFit/>
          </a:bodyPr>
          <a:lstStyle/>
          <a:p>
            <a:pPr algn="just"/>
            <a:r>
              <a:rPr lang="es-AR" b="1" dirty="0">
                <a:effectLst>
                  <a:outerShdw blurRad="38100" dist="38100" dir="2700000" algn="tl">
                    <a:srgbClr val="000000">
                      <a:alpha val="43137"/>
                    </a:srgbClr>
                  </a:outerShdw>
                </a:effectLst>
              </a:rPr>
              <a:t>Costos del Mantenimiento.</a:t>
            </a:r>
          </a:p>
          <a:p>
            <a:pPr algn="just"/>
            <a:r>
              <a:rPr lang="es-AR" dirty="0"/>
              <a:t>Las </a:t>
            </a:r>
            <a:r>
              <a:rPr lang="es-AR" dirty="0" err="1"/>
              <a:t>UO</a:t>
            </a:r>
            <a:r>
              <a:rPr lang="es-AR" dirty="0"/>
              <a:t> aumentan en capacidad y disminuyen en cantidad.</a:t>
            </a:r>
          </a:p>
        </p:txBody>
      </p:sp>
      <p:sp>
        <p:nvSpPr>
          <p:cNvPr id="28" name="CuadroTexto 27">
            <a:extLst>
              <a:ext uri="{FF2B5EF4-FFF2-40B4-BE49-F238E27FC236}">
                <a16:creationId xmlns:a16="http://schemas.microsoft.com/office/drawing/2014/main" id="{741E34F2-17A9-4435-B4C1-A3C477A2F386}"/>
              </a:ext>
            </a:extLst>
          </p:cNvPr>
          <p:cNvSpPr txBox="1"/>
          <p:nvPr/>
        </p:nvSpPr>
        <p:spPr>
          <a:xfrm>
            <a:off x="2273378" y="1553697"/>
            <a:ext cx="10090212" cy="338554"/>
          </a:xfrm>
          <a:prstGeom prst="rect">
            <a:avLst/>
          </a:prstGeom>
          <a:noFill/>
        </p:spPr>
        <p:txBody>
          <a:bodyPr wrap="square">
            <a:spAutoFit/>
          </a:bodyPr>
          <a:lstStyle/>
          <a:p>
            <a:r>
              <a:rPr lang="es-ES" sz="1600" b="1" dirty="0">
                <a:solidFill>
                  <a:srgbClr val="C00000"/>
                </a:solidFill>
                <a:latin typeface="Comic Sans MS" panose="030F0702030302020204" pitchFamily="66" charset="0"/>
                <a:cs typeface="Times New Roman" panose="02020603050405020304" pitchFamily="18" charset="0"/>
              </a:rPr>
              <a:t>COSTO DE MANTENIMIENTO + COSTO DE INTERRUPCIÓN = MÍNIMO COSTO ECONÓMICO</a:t>
            </a:r>
            <a:endParaRPr lang="es-AR" sz="1600" b="1" dirty="0">
              <a:solidFill>
                <a:srgbClr val="C00000"/>
              </a:solidFill>
              <a:latin typeface="Comic Sans MS" panose="030F0702030302020204" pitchFamily="66" charset="0"/>
              <a:cs typeface="Times New Roman" panose="02020603050405020304" pitchFamily="18" charset="0"/>
            </a:endParaRPr>
          </a:p>
        </p:txBody>
      </p:sp>
      <p:sp>
        <p:nvSpPr>
          <p:cNvPr id="30" name="CuadroTexto 29">
            <a:extLst>
              <a:ext uri="{FF2B5EF4-FFF2-40B4-BE49-F238E27FC236}">
                <a16:creationId xmlns:a16="http://schemas.microsoft.com/office/drawing/2014/main" id="{750ADC59-56DD-4308-9906-AF0A8EC1B179}"/>
              </a:ext>
            </a:extLst>
          </p:cNvPr>
          <p:cNvSpPr txBox="1"/>
          <p:nvPr/>
        </p:nvSpPr>
        <p:spPr>
          <a:xfrm>
            <a:off x="8613910" y="1923574"/>
            <a:ext cx="3592895" cy="954107"/>
          </a:xfrm>
          <a:prstGeom prst="rect">
            <a:avLst/>
          </a:prstGeom>
          <a:noFill/>
        </p:spPr>
        <p:txBody>
          <a:bodyPr wrap="square">
            <a:spAutoFit/>
          </a:bodyPr>
          <a:lstStyle/>
          <a:p>
            <a:pPr algn="ctr"/>
            <a:r>
              <a:rPr lang="es-ES" sz="2800" b="1" dirty="0">
                <a:solidFill>
                  <a:srgbClr val="C00000"/>
                </a:solidFill>
                <a:latin typeface="Comic Sans MS" panose="030F0702030302020204" pitchFamily="66" charset="0"/>
                <a:cs typeface="Times New Roman" panose="02020603050405020304" pitchFamily="18" charset="0"/>
              </a:rPr>
              <a:t>máxima producción </a:t>
            </a:r>
          </a:p>
          <a:p>
            <a:pPr algn="ctr"/>
            <a:r>
              <a:rPr lang="es-ES" sz="2800" b="1" dirty="0">
                <a:solidFill>
                  <a:srgbClr val="C00000"/>
                </a:solidFill>
                <a:latin typeface="Comic Sans MS" panose="030F0702030302020204" pitchFamily="66" charset="0"/>
                <a:cs typeface="Times New Roman" panose="02020603050405020304" pitchFamily="18" charset="0"/>
              </a:rPr>
              <a:t>al mínimo costo.</a:t>
            </a:r>
            <a:endParaRPr lang="es-AR" sz="2800" b="1" dirty="0">
              <a:solidFill>
                <a:srgbClr val="C00000"/>
              </a:solid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0993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0-#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Effect transition="in" filter="fade">
                                      <p:cBhvr>
                                        <p:cTn id="31" dur="500"/>
                                        <p:tgtEl>
                                          <p:spTgt spid="7"/>
                                        </p:tgtEl>
                                      </p:cBhvr>
                                    </p:animEffec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p:cTn id="47" dur="500" fill="hold"/>
                                        <p:tgtEl>
                                          <p:spTgt spid="25"/>
                                        </p:tgtEl>
                                        <p:attrNameLst>
                                          <p:attrName>ppt_w</p:attrName>
                                        </p:attrNameLst>
                                      </p:cBhvr>
                                      <p:tavLst>
                                        <p:tav tm="0">
                                          <p:val>
                                            <p:fltVal val="0"/>
                                          </p:val>
                                        </p:tav>
                                        <p:tav tm="100000">
                                          <p:val>
                                            <p:strVal val="#ppt_w"/>
                                          </p:val>
                                        </p:tav>
                                      </p:tavLst>
                                    </p:anim>
                                    <p:anim calcmode="lin" valueType="num">
                                      <p:cBhvr>
                                        <p:cTn id="48" dur="500" fill="hold"/>
                                        <p:tgtEl>
                                          <p:spTgt spid="25"/>
                                        </p:tgtEl>
                                        <p:attrNameLst>
                                          <p:attrName>ppt_h</p:attrName>
                                        </p:attrNameLst>
                                      </p:cBhvr>
                                      <p:tavLst>
                                        <p:tav tm="0">
                                          <p:val>
                                            <p:fltVal val="0"/>
                                          </p:val>
                                        </p:tav>
                                        <p:tav tm="100000">
                                          <p:val>
                                            <p:strVal val="#ppt_h"/>
                                          </p:val>
                                        </p:tav>
                                      </p:tavLst>
                                    </p:anim>
                                    <p:animEffect transition="in" filter="fade">
                                      <p:cBhvr>
                                        <p:cTn id="49" dur="500"/>
                                        <p:tgtEl>
                                          <p:spTgt spid="25"/>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fltVal val="0"/>
                                          </p:val>
                                        </p:tav>
                                        <p:tav tm="100000">
                                          <p:val>
                                            <p:strVal val="#ppt_h"/>
                                          </p:val>
                                        </p:tav>
                                      </p:tavLst>
                                    </p:anim>
                                    <p:animEffect transition="in" filter="fade">
                                      <p:cBhvr>
                                        <p:cTn id="54" dur="500"/>
                                        <p:tgtEl>
                                          <p:spTgt spid="10"/>
                                        </p:tgtEl>
                                      </p:cBhvr>
                                    </p:animEffect>
                                  </p:childTnLst>
                                </p:cTn>
                              </p:par>
                            </p:childTnLst>
                          </p:cTn>
                        </p:par>
                        <p:par>
                          <p:cTn id="55" fill="hold">
                            <p:stCondLst>
                              <p:cond delay="500"/>
                            </p:stCondLst>
                            <p:childTnLst>
                              <p:par>
                                <p:cTn id="56" presetID="53" presetClass="entr" presetSubtype="16"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 calcmode="lin" valueType="num">
                                      <p:cBhvr>
                                        <p:cTn id="58" dur="500" fill="hold"/>
                                        <p:tgtEl>
                                          <p:spTgt spid="23"/>
                                        </p:tgtEl>
                                        <p:attrNameLst>
                                          <p:attrName>ppt_w</p:attrName>
                                        </p:attrNameLst>
                                      </p:cBhvr>
                                      <p:tavLst>
                                        <p:tav tm="0">
                                          <p:val>
                                            <p:fltVal val="0"/>
                                          </p:val>
                                        </p:tav>
                                        <p:tav tm="100000">
                                          <p:val>
                                            <p:strVal val="#ppt_w"/>
                                          </p:val>
                                        </p:tav>
                                      </p:tavLst>
                                    </p:anim>
                                    <p:anim calcmode="lin" valueType="num">
                                      <p:cBhvr>
                                        <p:cTn id="59" dur="500" fill="hold"/>
                                        <p:tgtEl>
                                          <p:spTgt spid="23"/>
                                        </p:tgtEl>
                                        <p:attrNameLst>
                                          <p:attrName>ppt_h</p:attrName>
                                        </p:attrNameLst>
                                      </p:cBhvr>
                                      <p:tavLst>
                                        <p:tav tm="0">
                                          <p:val>
                                            <p:fltVal val="0"/>
                                          </p:val>
                                        </p:tav>
                                        <p:tav tm="100000">
                                          <p:val>
                                            <p:strVal val="#ppt_h"/>
                                          </p:val>
                                        </p:tav>
                                      </p:tavLst>
                                    </p:anim>
                                    <p:animEffect transition="in" filter="fade">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Effect transition="in" filter="fade">
                                      <p:cBhvr>
                                        <p:cTn id="67" dur="500"/>
                                        <p:tgtEl>
                                          <p:spTgt spid="11"/>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p:cTn id="70" dur="500" fill="hold"/>
                                        <p:tgtEl>
                                          <p:spTgt spid="12"/>
                                        </p:tgtEl>
                                        <p:attrNameLst>
                                          <p:attrName>ppt_w</p:attrName>
                                        </p:attrNameLst>
                                      </p:cBhvr>
                                      <p:tavLst>
                                        <p:tav tm="0">
                                          <p:val>
                                            <p:fltVal val="0"/>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animEffect transition="in" filter="fade">
                                      <p:cBhvr>
                                        <p:cTn id="72" dur="500"/>
                                        <p:tgtEl>
                                          <p:spTgt spid="12"/>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 calcmode="lin" valueType="num">
                                      <p:cBhvr>
                                        <p:cTn id="77" dur="500" fill="hold"/>
                                        <p:tgtEl>
                                          <p:spTgt spid="28"/>
                                        </p:tgtEl>
                                        <p:attrNameLst>
                                          <p:attrName>ppt_w</p:attrName>
                                        </p:attrNameLst>
                                      </p:cBhvr>
                                      <p:tavLst>
                                        <p:tav tm="0">
                                          <p:val>
                                            <p:fltVal val="0"/>
                                          </p:val>
                                        </p:tav>
                                        <p:tav tm="100000">
                                          <p:val>
                                            <p:strVal val="#ppt_w"/>
                                          </p:val>
                                        </p:tav>
                                      </p:tavLst>
                                    </p:anim>
                                    <p:anim calcmode="lin" valueType="num">
                                      <p:cBhvr>
                                        <p:cTn id="78" dur="500" fill="hold"/>
                                        <p:tgtEl>
                                          <p:spTgt spid="28"/>
                                        </p:tgtEl>
                                        <p:attrNameLst>
                                          <p:attrName>ppt_h</p:attrName>
                                        </p:attrNameLst>
                                      </p:cBhvr>
                                      <p:tavLst>
                                        <p:tav tm="0">
                                          <p:val>
                                            <p:fltVal val="0"/>
                                          </p:val>
                                        </p:tav>
                                        <p:tav tm="100000">
                                          <p:val>
                                            <p:strVal val="#ppt_h"/>
                                          </p:val>
                                        </p:tav>
                                      </p:tavLst>
                                    </p:anim>
                                    <p:animEffect transition="in" filter="fade">
                                      <p:cBhvr>
                                        <p:cTn id="79" dur="500"/>
                                        <p:tgtEl>
                                          <p:spTgt spid="28"/>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 calcmode="lin" valueType="num">
                                      <p:cBhvr>
                                        <p:cTn id="82" dur="500" fill="hold"/>
                                        <p:tgtEl>
                                          <p:spTgt spid="30"/>
                                        </p:tgtEl>
                                        <p:attrNameLst>
                                          <p:attrName>ppt_w</p:attrName>
                                        </p:attrNameLst>
                                      </p:cBhvr>
                                      <p:tavLst>
                                        <p:tav tm="0">
                                          <p:val>
                                            <p:fltVal val="0"/>
                                          </p:val>
                                        </p:tav>
                                        <p:tav tm="100000">
                                          <p:val>
                                            <p:strVal val="#ppt_w"/>
                                          </p:val>
                                        </p:tav>
                                      </p:tavLst>
                                    </p:anim>
                                    <p:anim calcmode="lin" valueType="num">
                                      <p:cBhvr>
                                        <p:cTn id="83" dur="500" fill="hold"/>
                                        <p:tgtEl>
                                          <p:spTgt spid="30"/>
                                        </p:tgtEl>
                                        <p:attrNameLst>
                                          <p:attrName>ppt_h</p:attrName>
                                        </p:attrNameLst>
                                      </p:cBhvr>
                                      <p:tavLst>
                                        <p:tav tm="0">
                                          <p:val>
                                            <p:fltVal val="0"/>
                                          </p:val>
                                        </p:tav>
                                        <p:tav tm="100000">
                                          <p:val>
                                            <p:strVal val="#ppt_h"/>
                                          </p:val>
                                        </p:tav>
                                      </p:tavLst>
                                    </p:anim>
                                    <p:animEffect transition="in" filter="fade">
                                      <p:cBhvr>
                                        <p:cTn id="8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4" grpId="0" animBg="1"/>
      <p:bldP spid="15" grpId="0"/>
      <p:bldGraphic spid="3" grpId="0">
        <p:bldAsOne/>
      </p:bldGraphic>
      <p:bldGraphic spid="8" grpId="0">
        <p:bldAsOne/>
      </p:bldGraphic>
      <p:bldGraphic spid="10" grpId="0">
        <p:bldAsOne/>
      </p:bldGraphic>
      <p:bldGraphic spid="11" grpId="0">
        <p:bldAsOne/>
      </p:bldGraphic>
      <p:bldP spid="12" grpId="0"/>
      <p:bldP spid="23" grpId="0"/>
      <p:bldP spid="13" grpId="0" animBg="1"/>
      <p:bldP spid="25" grpId="0" animBg="1"/>
      <p:bldP spid="26" grpId="0"/>
      <p:bldP spid="28" grpId="0"/>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id="{16FD27DB-3452-4B12-B9DF-91717CE79182}"/>
              </a:ext>
            </a:extLst>
          </p:cNvPr>
          <p:cNvPicPr>
            <a:picLocks noChangeAspect="1"/>
          </p:cNvPicPr>
          <p:nvPr/>
        </p:nvPicPr>
        <p:blipFill>
          <a:blip r:embed="rId2"/>
          <a:stretch>
            <a:fillRect/>
          </a:stretch>
        </p:blipFill>
        <p:spPr>
          <a:xfrm>
            <a:off x="4822518" y="3301078"/>
            <a:ext cx="7283758" cy="3110683"/>
          </a:xfrm>
          <a:prstGeom prst="rect">
            <a:avLst/>
          </a:prstGeom>
        </p:spPr>
      </p:pic>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45799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b="1" dirty="0">
                <a:latin typeface="Times New Roman" panose="02020603050405020304" pitchFamily="18" charset="0"/>
                <a:cs typeface="Times New Roman" panose="02020603050405020304" pitchFamily="18" charset="0"/>
              </a:rPr>
              <a:t>Función Técnica de Mantenimiento</a:t>
            </a:r>
            <a:endParaRPr lang="es-AR" sz="2400" b="1" dirty="0">
              <a:solidFill>
                <a:schemeClr val="tx1"/>
              </a:solidFill>
              <a:latin typeface="Times New Roman" panose="02020603050405020304" pitchFamily="18" charset="0"/>
              <a:cs typeface="Times New Roman" panose="02020603050405020304" pitchFamily="18" charset="0"/>
            </a:endParaRPr>
          </a:p>
        </p:txBody>
      </p:sp>
      <p:sp>
        <p:nvSpPr>
          <p:cNvPr id="20" name="CuadroTexto 19">
            <a:extLst>
              <a:ext uri="{FF2B5EF4-FFF2-40B4-BE49-F238E27FC236}">
                <a16:creationId xmlns:a16="http://schemas.microsoft.com/office/drawing/2014/main" id="{B536587C-7696-41A1-B5AD-692263320809}"/>
              </a:ext>
            </a:extLst>
          </p:cNvPr>
          <p:cNvSpPr txBox="1"/>
          <p:nvPr/>
        </p:nvSpPr>
        <p:spPr>
          <a:xfrm>
            <a:off x="0" y="1148897"/>
            <a:ext cx="1219200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es-ES" b="1" dirty="0"/>
              <a:t>Conservar los activos de la empresa en niveles aceptables de la producción, en cantidad, calidad y oportunidad;</a:t>
            </a:r>
            <a:endParaRPr lang="es-AR" b="1" dirty="0"/>
          </a:p>
        </p:txBody>
      </p:sp>
      <p:sp>
        <p:nvSpPr>
          <p:cNvPr id="22" name="CuadroTexto 21">
            <a:extLst>
              <a:ext uri="{FF2B5EF4-FFF2-40B4-BE49-F238E27FC236}">
                <a16:creationId xmlns:a16="http://schemas.microsoft.com/office/drawing/2014/main" id="{DB6F67B6-F7D8-4B3E-87A0-B7EC7EFC4AAE}"/>
              </a:ext>
            </a:extLst>
          </p:cNvPr>
          <p:cNvSpPr txBox="1"/>
          <p:nvPr/>
        </p:nvSpPr>
        <p:spPr>
          <a:xfrm>
            <a:off x="-1" y="1607489"/>
            <a:ext cx="12191999"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buFont typeface="Arial" panose="020B0604020202020204" pitchFamily="34" charset="0"/>
              <a:buChar char="•"/>
            </a:pPr>
            <a:r>
              <a:rPr lang="es-ES" b="1" dirty="0"/>
              <a:t>Maximizar el tiempo disponible de equipos e instalaciones tendiendo, en consecuencia, a disminuir las paradas imprevistas y los defectos operativos; </a:t>
            </a:r>
            <a:endParaRPr lang="es-AR" b="1" dirty="0"/>
          </a:p>
        </p:txBody>
      </p:sp>
      <p:sp>
        <p:nvSpPr>
          <p:cNvPr id="24" name="CuadroTexto 23">
            <a:extLst>
              <a:ext uri="{FF2B5EF4-FFF2-40B4-BE49-F238E27FC236}">
                <a16:creationId xmlns:a16="http://schemas.microsoft.com/office/drawing/2014/main" id="{9C0D4842-879E-48F2-AB59-2E9DDAB1862E}"/>
              </a:ext>
            </a:extLst>
          </p:cNvPr>
          <p:cNvSpPr txBox="1"/>
          <p:nvPr/>
        </p:nvSpPr>
        <p:spPr>
          <a:xfrm>
            <a:off x="0" y="2343080"/>
            <a:ext cx="12191998" cy="3693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Arial" panose="020B0604020202020204" pitchFamily="34" charset="0"/>
              <a:buChar char="•"/>
            </a:pPr>
            <a:r>
              <a:rPr lang="es-ES" b="1" dirty="0"/>
              <a:t>Mejorar las técnicas operativas de manera de aumentar la eficiencia del servicio que presta el área; </a:t>
            </a:r>
            <a:endParaRPr lang="es-AR" b="1" dirty="0"/>
          </a:p>
        </p:txBody>
      </p:sp>
      <p:sp>
        <p:nvSpPr>
          <p:cNvPr id="27" name="CuadroTexto 26">
            <a:extLst>
              <a:ext uri="{FF2B5EF4-FFF2-40B4-BE49-F238E27FC236}">
                <a16:creationId xmlns:a16="http://schemas.microsoft.com/office/drawing/2014/main" id="{BD60D4E2-18C2-41B5-8868-2F0B74491595}"/>
              </a:ext>
            </a:extLst>
          </p:cNvPr>
          <p:cNvSpPr txBox="1"/>
          <p:nvPr/>
        </p:nvSpPr>
        <p:spPr>
          <a:xfrm>
            <a:off x="0" y="2820722"/>
            <a:ext cx="1219200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buFont typeface="Arial" panose="020B0604020202020204" pitchFamily="34" charset="0"/>
              <a:buChar char="•"/>
            </a:pPr>
            <a:r>
              <a:rPr lang="es-ES" b="1" dirty="0"/>
              <a:t>Asegurar que los dos objetivos anteriores se alcancen al mínimo costo posible.</a:t>
            </a:r>
            <a:endParaRPr lang="es-AR" b="1" dirty="0"/>
          </a:p>
        </p:txBody>
      </p:sp>
      <p:sp>
        <p:nvSpPr>
          <p:cNvPr id="29" name="CuadroTexto 28">
            <a:extLst>
              <a:ext uri="{FF2B5EF4-FFF2-40B4-BE49-F238E27FC236}">
                <a16:creationId xmlns:a16="http://schemas.microsoft.com/office/drawing/2014/main" id="{7F6D1777-7514-4559-856A-36612730B23E}"/>
              </a:ext>
            </a:extLst>
          </p:cNvPr>
          <p:cNvSpPr txBox="1"/>
          <p:nvPr/>
        </p:nvSpPr>
        <p:spPr>
          <a:xfrm>
            <a:off x="0" y="3871165"/>
            <a:ext cx="5014913" cy="2308324"/>
          </a:xfrm>
          <a:prstGeom prst="rect">
            <a:avLst/>
          </a:prstGeom>
          <a:noFill/>
        </p:spPr>
        <p:txBody>
          <a:bodyPr wrap="square">
            <a:spAutoFit/>
          </a:bodyPr>
          <a:lstStyle/>
          <a:p>
            <a:pPr algn="ctr"/>
            <a:r>
              <a:rPr lang="es-ES" sz="1800" b="1" i="0" dirty="0">
                <a:solidFill>
                  <a:srgbClr val="000000"/>
                </a:solidFill>
                <a:effectLst/>
                <a:latin typeface="Calibri" panose="020F0502020204030204" pitchFamily="34" charset="0"/>
              </a:rPr>
              <a:t>EL </a:t>
            </a:r>
            <a:r>
              <a:rPr lang="es-ES" sz="1800" b="1" i="0" dirty="0">
                <a:solidFill>
                  <a:srgbClr val="C00000"/>
                </a:solidFill>
                <a:effectLst/>
                <a:latin typeface="Calibri" panose="020F0502020204030204" pitchFamily="34" charset="0"/>
              </a:rPr>
              <a:t>MANTENIMIENTO INDUSTRIAL</a:t>
            </a:r>
            <a:r>
              <a:rPr lang="es-ES" sz="1800" b="1" i="0" dirty="0">
                <a:solidFill>
                  <a:srgbClr val="000000"/>
                </a:solidFill>
                <a:effectLst/>
                <a:latin typeface="Calibri" panose="020F0502020204030204" pitchFamily="34" charset="0"/>
              </a:rPr>
              <a:t> ES UNA COMPLEJA ACTIVIDAD TÉCNICO-ECONÓMICA QUE TIENE POR FINALIDAD LA CONSERVACIÓN DE LOS ACTIVOS DE LA EMPRESA, MAXIMIZANDO LA DISPONIBILIDAD DE EQUIPOS PRODUCTIVOS, TRATANDO QUE SU GESTIÓN SE LLEVE A CABO AL MENOR COSTO POSIBLE.</a:t>
            </a:r>
            <a:r>
              <a:rPr lang="es-ES" dirty="0"/>
              <a:t> </a:t>
            </a:r>
            <a:br>
              <a:rPr lang="es-ES" dirty="0"/>
            </a:br>
            <a:endParaRPr lang="es-AR" dirty="0"/>
          </a:p>
        </p:txBody>
      </p:sp>
    </p:spTree>
    <p:extLst>
      <p:ext uri="{BB962C8B-B14F-4D97-AF65-F5344CB8AC3E}">
        <p14:creationId xmlns:p14="http://schemas.microsoft.com/office/powerpoint/2010/main" val="288164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0-#ppt_w/2"/>
                                          </p:val>
                                        </p:tav>
                                        <p:tav tm="100000">
                                          <p:val>
                                            <p:strVal val="#ppt_x"/>
                                          </p:val>
                                        </p:tav>
                                      </p:tavLst>
                                    </p:anim>
                                    <p:anim calcmode="lin" valueType="num">
                                      <p:cBhvr additive="base">
                                        <p:cTn id="1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0-#ppt_w/2"/>
                                          </p:val>
                                        </p:tav>
                                        <p:tav tm="100000">
                                          <p:val>
                                            <p:strVal val="#ppt_x"/>
                                          </p:val>
                                        </p:tav>
                                      </p:tavLst>
                                    </p:anim>
                                    <p:anim calcmode="lin" valueType="num">
                                      <p:cBhvr additive="base">
                                        <p:cTn id="21"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additive="base">
                                        <p:cTn id="32" dur="500" fill="hold"/>
                                        <p:tgtEl>
                                          <p:spTgt spid="27"/>
                                        </p:tgtEl>
                                        <p:attrNameLst>
                                          <p:attrName>ppt_x</p:attrName>
                                        </p:attrNameLst>
                                      </p:cBhvr>
                                      <p:tavLst>
                                        <p:tav tm="0">
                                          <p:val>
                                            <p:strVal val="0-#ppt_w/2"/>
                                          </p:val>
                                        </p:tav>
                                        <p:tav tm="100000">
                                          <p:val>
                                            <p:strVal val="#ppt_x"/>
                                          </p:val>
                                        </p:tav>
                                      </p:tavLst>
                                    </p:anim>
                                    <p:anim calcmode="lin" valueType="num">
                                      <p:cBhvr additive="base">
                                        <p:cTn id="3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500" fill="hold"/>
                                        <p:tgtEl>
                                          <p:spTgt spid="29"/>
                                        </p:tgtEl>
                                        <p:attrNameLst>
                                          <p:attrName>ppt_w</p:attrName>
                                        </p:attrNameLst>
                                      </p:cBhvr>
                                      <p:tavLst>
                                        <p:tav tm="0">
                                          <p:val>
                                            <p:fltVal val="0"/>
                                          </p:val>
                                        </p:tav>
                                        <p:tav tm="100000">
                                          <p:val>
                                            <p:strVal val="#ppt_w"/>
                                          </p:val>
                                        </p:tav>
                                      </p:tavLst>
                                    </p:anim>
                                    <p:anim calcmode="lin" valueType="num">
                                      <p:cBhvr>
                                        <p:cTn id="39" dur="500" fill="hold"/>
                                        <p:tgtEl>
                                          <p:spTgt spid="29"/>
                                        </p:tgtEl>
                                        <p:attrNameLst>
                                          <p:attrName>ppt_h</p:attrName>
                                        </p:attrNameLst>
                                      </p:cBhvr>
                                      <p:tavLst>
                                        <p:tav tm="0">
                                          <p:val>
                                            <p:fltVal val="0"/>
                                          </p:val>
                                        </p:tav>
                                        <p:tav tm="100000">
                                          <p:val>
                                            <p:strVal val="#ppt_h"/>
                                          </p:val>
                                        </p:tav>
                                      </p:tavLst>
                                    </p:anim>
                                    <p:animEffect transition="in" filter="fade">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Effect transition="in" filter="fade">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2" grpId="0" animBg="1"/>
      <p:bldP spid="24" grpId="0" animBg="1"/>
      <p:bldP spid="27" grpId="0" animBg="1"/>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5"/>
          </a:lnRef>
          <a:fillRef idx="2">
            <a:schemeClr val="accent5"/>
          </a:fillRef>
          <a:effectRef idx="1">
            <a:schemeClr val="accent5"/>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principios de localización. </a:t>
            </a:r>
          </a:p>
        </p:txBody>
      </p:sp>
      <p:sp>
        <p:nvSpPr>
          <p:cNvPr id="3" name="Elipse 2">
            <a:extLst>
              <a:ext uri="{FF2B5EF4-FFF2-40B4-BE49-F238E27FC236}">
                <a16:creationId xmlns:a16="http://schemas.microsoft.com/office/drawing/2014/main" id="{9D732779-2512-403F-B301-9978A8E36867}"/>
              </a:ext>
            </a:extLst>
          </p:cNvPr>
          <p:cNvSpPr/>
          <p:nvPr/>
        </p:nvSpPr>
        <p:spPr>
          <a:xfrm>
            <a:off x="3228975" y="1447814"/>
            <a:ext cx="5467350" cy="144786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2400" b="0" i="0" dirty="0">
                <a:solidFill>
                  <a:srgbClr val="000000"/>
                </a:solidFill>
                <a:effectLst/>
                <a:latin typeface="TimesNewRomanPSMT"/>
              </a:rPr>
              <a:t>¿Qué tipo de instalaciones se necesitan?</a:t>
            </a:r>
            <a:endParaRPr lang="es-AR" sz="2400" dirty="0"/>
          </a:p>
        </p:txBody>
      </p:sp>
      <p:sp>
        <p:nvSpPr>
          <p:cNvPr id="17" name="Elipse 16">
            <a:extLst>
              <a:ext uri="{FF2B5EF4-FFF2-40B4-BE49-F238E27FC236}">
                <a16:creationId xmlns:a16="http://schemas.microsoft.com/office/drawing/2014/main" id="{CBD10268-9124-4A75-BE15-D7D700BBCC6B}"/>
              </a:ext>
            </a:extLst>
          </p:cNvPr>
          <p:cNvSpPr/>
          <p:nvPr/>
        </p:nvSpPr>
        <p:spPr>
          <a:xfrm>
            <a:off x="190660" y="2498673"/>
            <a:ext cx="5467350" cy="986165"/>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b="0" i="0" dirty="0">
                <a:solidFill>
                  <a:srgbClr val="000000"/>
                </a:solidFill>
                <a:effectLst/>
                <a:latin typeface="TimesNewRomanPSMT"/>
              </a:rPr>
              <a:t>¿Qué tamaño han de tener?</a:t>
            </a:r>
            <a:endParaRPr lang="es-AR" sz="2400" dirty="0"/>
          </a:p>
        </p:txBody>
      </p:sp>
      <p:sp>
        <p:nvSpPr>
          <p:cNvPr id="18" name="Elipse 17">
            <a:extLst>
              <a:ext uri="{FF2B5EF4-FFF2-40B4-BE49-F238E27FC236}">
                <a16:creationId xmlns:a16="http://schemas.microsoft.com/office/drawing/2014/main" id="{293123C4-8427-4C38-BE21-A622A277CBD9}"/>
              </a:ext>
            </a:extLst>
          </p:cNvPr>
          <p:cNvSpPr/>
          <p:nvPr/>
        </p:nvSpPr>
        <p:spPr>
          <a:xfrm>
            <a:off x="6553042" y="2101211"/>
            <a:ext cx="5467350" cy="1529695"/>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sz="2400" b="0" i="0" dirty="0">
                <a:solidFill>
                  <a:srgbClr val="000000"/>
                </a:solidFill>
                <a:effectLst/>
                <a:latin typeface="TimesNewRomanPSMT"/>
              </a:rPr>
              <a:t>¿En qué sitio debe localizarse una instalación de servicios o una planta?</a:t>
            </a:r>
            <a:endParaRPr lang="es-AR" sz="2400" dirty="0"/>
          </a:p>
        </p:txBody>
      </p:sp>
      <p:sp>
        <p:nvSpPr>
          <p:cNvPr id="23" name="CuadroTexto 22">
            <a:extLst>
              <a:ext uri="{FF2B5EF4-FFF2-40B4-BE49-F238E27FC236}">
                <a16:creationId xmlns:a16="http://schemas.microsoft.com/office/drawing/2014/main" id="{0E7AE27D-89AA-4944-B106-036E93850F0C}"/>
              </a:ext>
            </a:extLst>
          </p:cNvPr>
          <p:cNvSpPr txBox="1"/>
          <p:nvPr/>
        </p:nvSpPr>
        <p:spPr>
          <a:xfrm>
            <a:off x="0" y="3845848"/>
            <a:ext cx="12192000" cy="70788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buFont typeface="Arial" panose="020B0604020202020204" pitchFamily="34" charset="0"/>
              <a:buChar char="•"/>
            </a:pPr>
            <a:r>
              <a:rPr lang="es-ES" sz="2000" b="0" i="0" dirty="0">
                <a:solidFill>
                  <a:srgbClr val="000000"/>
                </a:solidFill>
                <a:effectLst/>
                <a:latin typeface="Times New Roman" panose="02020603050405020304" pitchFamily="18" charset="0"/>
                <a:cs typeface="Times New Roman" panose="02020603050405020304" pitchFamily="18" charset="0"/>
              </a:rPr>
              <a:t>La necesidad de producir cerca del cliente debido a los costes de despacho, los convenios comerciales y la competencia con base en el tiempo.</a:t>
            </a:r>
            <a:endParaRPr lang="es-AR" sz="2000" dirty="0">
              <a:latin typeface="Times New Roman" panose="02020603050405020304" pitchFamily="18" charset="0"/>
              <a:cs typeface="Times New Roman" panose="02020603050405020304" pitchFamily="18" charset="0"/>
            </a:endParaRPr>
          </a:p>
        </p:txBody>
      </p:sp>
      <p:sp>
        <p:nvSpPr>
          <p:cNvPr id="25" name="CuadroTexto 24">
            <a:extLst>
              <a:ext uri="{FF2B5EF4-FFF2-40B4-BE49-F238E27FC236}">
                <a16:creationId xmlns:a16="http://schemas.microsoft.com/office/drawing/2014/main" id="{4330D5CF-0A41-47A6-8EA1-9EE860D2A758}"/>
              </a:ext>
            </a:extLst>
          </p:cNvPr>
          <p:cNvSpPr txBox="1"/>
          <p:nvPr/>
        </p:nvSpPr>
        <p:spPr>
          <a:xfrm>
            <a:off x="0" y="4914530"/>
            <a:ext cx="12192000" cy="70788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es-ES" sz="2000" b="0" i="0" dirty="0">
                <a:solidFill>
                  <a:srgbClr val="000000"/>
                </a:solidFill>
                <a:effectLst/>
                <a:latin typeface="Times New Roman" panose="02020603050405020304" pitchFamily="18" charset="0"/>
                <a:cs typeface="Times New Roman" panose="02020603050405020304" pitchFamily="18" charset="0"/>
              </a:rPr>
              <a:t>La necesidad de ubicarse cerca de la fuente apropiada de mano de obra para aprovechar los bajos costes laborales y/o las altas destrezas técnicas.</a:t>
            </a:r>
            <a:r>
              <a:rPr lang="es-ES" sz="2000" dirty="0">
                <a:latin typeface="Times New Roman" panose="02020603050405020304" pitchFamily="18" charset="0"/>
                <a:cs typeface="Times New Roman" panose="02020603050405020304" pitchFamily="18" charset="0"/>
              </a:rPr>
              <a:t> </a:t>
            </a:r>
            <a:endParaRPr lang="es-AR" sz="2000" dirty="0">
              <a:latin typeface="Times New Roman" panose="02020603050405020304" pitchFamily="18" charset="0"/>
              <a:cs typeface="Times New Roman" panose="02020603050405020304" pitchFamily="18" charset="0"/>
            </a:endParaRPr>
          </a:p>
        </p:txBody>
      </p:sp>
      <p:sp>
        <p:nvSpPr>
          <p:cNvPr id="26" name="CuadroTexto 25">
            <a:extLst>
              <a:ext uri="{FF2B5EF4-FFF2-40B4-BE49-F238E27FC236}">
                <a16:creationId xmlns:a16="http://schemas.microsoft.com/office/drawing/2014/main" id="{CE4D69DE-F958-4FD7-9C6A-35E234A6CF09}"/>
              </a:ext>
            </a:extLst>
          </p:cNvPr>
          <p:cNvSpPr txBox="1"/>
          <p:nvPr/>
        </p:nvSpPr>
        <p:spPr>
          <a:xfrm>
            <a:off x="0" y="5970036"/>
            <a:ext cx="121920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buFont typeface="Arial" panose="020B0604020202020204" pitchFamily="34" charset="0"/>
              <a:buChar char="•"/>
            </a:pPr>
            <a:r>
              <a:rPr lang="es-ES" sz="2000" b="0" i="0" dirty="0">
                <a:solidFill>
                  <a:srgbClr val="000000"/>
                </a:solidFill>
                <a:effectLst/>
                <a:latin typeface="Times New Roman" panose="02020603050405020304" pitchFamily="18" charset="0"/>
                <a:cs typeface="Times New Roman" panose="02020603050405020304" pitchFamily="18" charset="0"/>
              </a:rPr>
              <a:t>La necesidad de ubicarse cerca del lugar de obtención de la materia prima.</a:t>
            </a:r>
            <a:endParaRPr lang="es-A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678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par>
                          <p:cTn id="17" fill="hold">
                            <p:stCondLst>
                              <p:cond delay="500"/>
                            </p:stCondLst>
                            <p:childTnLst>
                              <p:par>
                                <p:cTn id="18" presetID="53" presetClass="entr" presetSubtype="16"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500" fill="hold"/>
                                        <p:tgtEl>
                                          <p:spTgt spid="3"/>
                                        </p:tgtEl>
                                        <p:attrNameLst>
                                          <p:attrName>ppt_w</p:attrName>
                                        </p:attrNameLst>
                                      </p:cBhvr>
                                      <p:tavLst>
                                        <p:tav tm="0">
                                          <p:val>
                                            <p:fltVal val="0"/>
                                          </p:val>
                                        </p:tav>
                                        <p:tav tm="100000">
                                          <p:val>
                                            <p:strVal val="#ppt_w"/>
                                          </p:val>
                                        </p:tav>
                                      </p:tavLst>
                                    </p:anim>
                                    <p:anim calcmode="lin" valueType="num">
                                      <p:cBhvr>
                                        <p:cTn id="21" dur="500" fill="hold"/>
                                        <p:tgtEl>
                                          <p:spTgt spid="3"/>
                                        </p:tgtEl>
                                        <p:attrNameLst>
                                          <p:attrName>ppt_h</p:attrName>
                                        </p:attrNameLst>
                                      </p:cBhvr>
                                      <p:tavLst>
                                        <p:tav tm="0">
                                          <p:val>
                                            <p:fltVal val="0"/>
                                          </p:val>
                                        </p:tav>
                                        <p:tav tm="100000">
                                          <p:val>
                                            <p:strVal val="#ppt_h"/>
                                          </p:val>
                                        </p:tav>
                                      </p:tavLst>
                                    </p:anim>
                                    <p:animEffect transition="in" filter="fade">
                                      <p:cBhvr>
                                        <p:cTn id="22" dur="500"/>
                                        <p:tgtEl>
                                          <p:spTgt spid="3"/>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0-#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0-#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additive="base">
                                        <p:cTn id="45" dur="500" fill="hold"/>
                                        <p:tgtEl>
                                          <p:spTgt spid="26"/>
                                        </p:tgtEl>
                                        <p:attrNameLst>
                                          <p:attrName>ppt_x</p:attrName>
                                        </p:attrNameLst>
                                      </p:cBhvr>
                                      <p:tavLst>
                                        <p:tav tm="0">
                                          <p:val>
                                            <p:strVal val="0-#ppt_w/2"/>
                                          </p:val>
                                        </p:tav>
                                        <p:tav tm="100000">
                                          <p:val>
                                            <p:strVal val="#ppt_x"/>
                                          </p:val>
                                        </p:tav>
                                      </p:tavLst>
                                    </p:anim>
                                    <p:anim calcmode="lin" valueType="num">
                                      <p:cBhvr additive="base">
                                        <p:cTn id="46"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 grpId="0" animBg="1"/>
      <p:bldP spid="17" grpId="0" animBg="1"/>
      <p:bldP spid="18" grpId="0" animBg="1"/>
      <p:bldP spid="23" grpId="0" animBg="1"/>
      <p:bldP spid="25"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Ingenios Azucareros de Provincia de Tucumán">
            <a:extLst>
              <a:ext uri="{FF2B5EF4-FFF2-40B4-BE49-F238E27FC236}">
                <a16:creationId xmlns:a16="http://schemas.microsoft.com/office/drawing/2014/main" id="{F9DA95B1-C4EF-4073-B3F2-87C1905D36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1565" y="3784476"/>
            <a:ext cx="2057400" cy="197826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13" name="Elipse 12">
            <a:extLst>
              <a:ext uri="{FF2B5EF4-FFF2-40B4-BE49-F238E27FC236}">
                <a16:creationId xmlns:a16="http://schemas.microsoft.com/office/drawing/2014/main" id="{41CF0855-F7BF-4F56-B274-79B03504FAAB}"/>
              </a:ext>
            </a:extLst>
          </p:cNvPr>
          <p:cNvSpPr/>
          <p:nvPr/>
        </p:nvSpPr>
        <p:spPr>
          <a:xfrm>
            <a:off x="85725" y="1318341"/>
            <a:ext cx="6686390" cy="1529695"/>
          </a:xfrm>
          <a:prstGeom prst="ellipse">
            <a:avLst/>
          </a:prstGeom>
          <a:ln w="44450">
            <a:solidFill>
              <a:schemeClr val="accent2">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r>
              <a:rPr lang="es-ES" sz="2800" dirty="0">
                <a:solidFill>
                  <a:srgbClr val="000000"/>
                </a:solidFill>
                <a:latin typeface="TimesNewRomanPSMT"/>
              </a:rPr>
              <a:t>1) Los costos de la Instalación.</a:t>
            </a:r>
            <a:endParaRPr lang="es-AR" sz="2800" dirty="0"/>
          </a:p>
        </p:txBody>
      </p:sp>
      <p:sp>
        <p:nvSpPr>
          <p:cNvPr id="12" name="Elipse 11">
            <a:extLst>
              <a:ext uri="{FF2B5EF4-FFF2-40B4-BE49-F238E27FC236}">
                <a16:creationId xmlns:a16="http://schemas.microsoft.com/office/drawing/2014/main" id="{E5843FB8-120C-4FD5-B20D-8445B6EC752C}"/>
              </a:ext>
            </a:extLst>
          </p:cNvPr>
          <p:cNvSpPr/>
          <p:nvPr/>
        </p:nvSpPr>
        <p:spPr>
          <a:xfrm>
            <a:off x="628650" y="2543632"/>
            <a:ext cx="6686390" cy="1529695"/>
          </a:xfrm>
          <a:prstGeom prst="ellipse">
            <a:avLst/>
          </a:prstGeom>
          <a:ln w="44450">
            <a:solidFill>
              <a:schemeClr val="accent6">
                <a:lumMod val="75000"/>
              </a:schemeClr>
            </a:solidFill>
          </a:ln>
        </p:spPr>
        <p:style>
          <a:lnRef idx="1">
            <a:schemeClr val="accent6"/>
          </a:lnRef>
          <a:fillRef idx="2">
            <a:schemeClr val="accent6"/>
          </a:fillRef>
          <a:effectRef idx="1">
            <a:schemeClr val="accent6"/>
          </a:effectRef>
          <a:fontRef idx="minor">
            <a:schemeClr val="dk1"/>
          </a:fontRef>
        </p:style>
        <p:txBody>
          <a:bodyPr rtlCol="0" anchor="ctr"/>
          <a:lstStyle/>
          <a:p>
            <a:r>
              <a:rPr lang="es-ES" sz="2800" dirty="0">
                <a:solidFill>
                  <a:srgbClr val="000000"/>
                </a:solidFill>
                <a:latin typeface="TimesNewRomanPSMT"/>
              </a:rPr>
              <a:t>2) Capacidad competitiva.</a:t>
            </a:r>
            <a:endParaRPr lang="es-AR" sz="2800" dirty="0"/>
          </a:p>
        </p:txBody>
      </p:sp>
      <p:sp>
        <p:nvSpPr>
          <p:cNvPr id="2" name="Explosión: 14 puntos 1">
            <a:extLst>
              <a:ext uri="{FF2B5EF4-FFF2-40B4-BE49-F238E27FC236}">
                <a16:creationId xmlns:a16="http://schemas.microsoft.com/office/drawing/2014/main" id="{3B53ECCE-2D87-40CD-8663-16F9509B0567}"/>
              </a:ext>
            </a:extLst>
          </p:cNvPr>
          <p:cNvSpPr/>
          <p:nvPr/>
        </p:nvSpPr>
        <p:spPr>
          <a:xfrm>
            <a:off x="6938604" y="1689127"/>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Operaciones</a:t>
            </a:r>
          </a:p>
        </p:txBody>
      </p:sp>
      <p:sp>
        <p:nvSpPr>
          <p:cNvPr id="15" name="Explosión: 14 puntos 14">
            <a:extLst>
              <a:ext uri="{FF2B5EF4-FFF2-40B4-BE49-F238E27FC236}">
                <a16:creationId xmlns:a16="http://schemas.microsoft.com/office/drawing/2014/main" id="{D0B3F6C0-9AEC-4DB0-B519-525179E47F1D}"/>
              </a:ext>
            </a:extLst>
          </p:cNvPr>
          <p:cNvSpPr/>
          <p:nvPr/>
        </p:nvSpPr>
        <p:spPr>
          <a:xfrm>
            <a:off x="6357539" y="2376642"/>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Personal</a:t>
            </a:r>
          </a:p>
        </p:txBody>
      </p:sp>
      <p:sp>
        <p:nvSpPr>
          <p:cNvPr id="16" name="Explosión: 14 puntos 15">
            <a:extLst>
              <a:ext uri="{FF2B5EF4-FFF2-40B4-BE49-F238E27FC236}">
                <a16:creationId xmlns:a16="http://schemas.microsoft.com/office/drawing/2014/main" id="{6E15C703-B66D-47F6-BC68-62FF3B0DF77E}"/>
              </a:ext>
            </a:extLst>
          </p:cNvPr>
          <p:cNvSpPr/>
          <p:nvPr/>
        </p:nvSpPr>
        <p:spPr>
          <a:xfrm>
            <a:off x="7162640" y="2967723"/>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Comercial</a:t>
            </a:r>
          </a:p>
        </p:txBody>
      </p:sp>
      <p:sp>
        <p:nvSpPr>
          <p:cNvPr id="19" name="Explosión: 14 puntos 18">
            <a:extLst>
              <a:ext uri="{FF2B5EF4-FFF2-40B4-BE49-F238E27FC236}">
                <a16:creationId xmlns:a16="http://schemas.microsoft.com/office/drawing/2014/main" id="{2F7A8ADB-4251-475E-8286-16992FED3BFE}"/>
              </a:ext>
            </a:extLst>
          </p:cNvPr>
          <p:cNvSpPr/>
          <p:nvPr/>
        </p:nvSpPr>
        <p:spPr>
          <a:xfrm>
            <a:off x="9277191" y="3077873"/>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Financiera</a:t>
            </a:r>
          </a:p>
        </p:txBody>
      </p:sp>
      <p:sp>
        <p:nvSpPr>
          <p:cNvPr id="20" name="Explosión: 14 puntos 19">
            <a:extLst>
              <a:ext uri="{FF2B5EF4-FFF2-40B4-BE49-F238E27FC236}">
                <a16:creationId xmlns:a16="http://schemas.microsoft.com/office/drawing/2014/main" id="{6D287F4F-BF36-4833-8A91-291C7DA55A4A}"/>
              </a:ext>
            </a:extLst>
          </p:cNvPr>
          <p:cNvSpPr/>
          <p:nvPr/>
        </p:nvSpPr>
        <p:spPr>
          <a:xfrm>
            <a:off x="9088973" y="1799277"/>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Costos</a:t>
            </a:r>
          </a:p>
        </p:txBody>
      </p:sp>
      <p:sp>
        <p:nvSpPr>
          <p:cNvPr id="21" name="Explosión: 14 puntos 20">
            <a:extLst>
              <a:ext uri="{FF2B5EF4-FFF2-40B4-BE49-F238E27FC236}">
                <a16:creationId xmlns:a16="http://schemas.microsoft.com/office/drawing/2014/main" id="{DBDB80DC-2CE9-468B-86F2-734E036D8D11}"/>
              </a:ext>
            </a:extLst>
          </p:cNvPr>
          <p:cNvSpPr/>
          <p:nvPr/>
        </p:nvSpPr>
        <p:spPr>
          <a:xfrm>
            <a:off x="8900755" y="2431717"/>
            <a:ext cx="3200559" cy="848182"/>
          </a:xfrm>
          <a:prstGeom prst="irregularSeal2">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b="1" dirty="0"/>
              <a:t>Ingresos</a:t>
            </a:r>
          </a:p>
        </p:txBody>
      </p:sp>
      <p:pic>
        <p:nvPicPr>
          <p:cNvPr id="5122" name="Picture 2" descr="Imágenes de Industria | Vectores, fotos de stock y PSD gratuitos">
            <a:extLst>
              <a:ext uri="{FF2B5EF4-FFF2-40B4-BE49-F238E27FC236}">
                <a16:creationId xmlns:a16="http://schemas.microsoft.com/office/drawing/2014/main" id="{79B5FF5F-B3DE-41B0-B16F-FFF87CA4C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 y="4053820"/>
            <a:ext cx="1543050" cy="1543050"/>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15B29C42-580E-456F-B2E0-782DD2E0BEDD}"/>
              </a:ext>
            </a:extLst>
          </p:cNvPr>
          <p:cNvSpPr txBox="1"/>
          <p:nvPr/>
        </p:nvSpPr>
        <p:spPr>
          <a:xfrm>
            <a:off x="85725" y="5227538"/>
            <a:ext cx="1543049" cy="646331"/>
          </a:xfrm>
          <a:prstGeom prst="rect">
            <a:avLst/>
          </a:prstGeom>
          <a:noFill/>
        </p:spPr>
        <p:txBody>
          <a:bodyPr wrap="square" rtlCol="0">
            <a:spAutoFit/>
          </a:bodyPr>
          <a:lstStyle/>
          <a:p>
            <a:pPr algn="ctr"/>
            <a:r>
              <a:rPr lang="es-AR" b="1" i="1" dirty="0">
                <a:latin typeface="Times New Roman" panose="02020603050405020304" pitchFamily="18" charset="0"/>
                <a:cs typeface="Times New Roman" panose="02020603050405020304" pitchFamily="18" charset="0"/>
              </a:rPr>
              <a:t>Servicios y Comercios</a:t>
            </a:r>
          </a:p>
        </p:txBody>
      </p:sp>
      <p:sp>
        <p:nvSpPr>
          <p:cNvPr id="8" name="Flecha: a la derecha 7">
            <a:extLst>
              <a:ext uri="{FF2B5EF4-FFF2-40B4-BE49-F238E27FC236}">
                <a16:creationId xmlns:a16="http://schemas.microsoft.com/office/drawing/2014/main" id="{2C5D5F3C-78CD-4DF7-8039-110A76383C3D}"/>
              </a:ext>
            </a:extLst>
          </p:cNvPr>
          <p:cNvSpPr/>
          <p:nvPr/>
        </p:nvSpPr>
        <p:spPr>
          <a:xfrm>
            <a:off x="1524000" y="4618459"/>
            <a:ext cx="361950" cy="526136"/>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5124" name="Picture 4" descr="Mapa De La Ciudad Isométrica De Color Simple, Geografía, Navegación,  Construcción PNG y Vector para Descargar Gratis | Pngtree">
            <a:extLst>
              <a:ext uri="{FF2B5EF4-FFF2-40B4-BE49-F238E27FC236}">
                <a16:creationId xmlns:a16="http://schemas.microsoft.com/office/drawing/2014/main" id="{4C67A5E8-2CE5-462D-BDC5-72C03C800A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9775" y="410044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a:extLst>
              <a:ext uri="{FF2B5EF4-FFF2-40B4-BE49-F238E27FC236}">
                <a16:creationId xmlns:a16="http://schemas.microsoft.com/office/drawing/2014/main" id="{44987570-4A13-4392-8CE5-5B76B8C9DC1C}"/>
              </a:ext>
            </a:extLst>
          </p:cNvPr>
          <p:cNvPicPr>
            <a:picLocks noChangeAspect="1"/>
          </p:cNvPicPr>
          <p:nvPr/>
        </p:nvPicPr>
        <p:blipFill>
          <a:blip r:embed="rId6"/>
          <a:stretch>
            <a:fillRect/>
          </a:stretch>
        </p:blipFill>
        <p:spPr>
          <a:xfrm>
            <a:off x="3752765" y="4170941"/>
            <a:ext cx="2352674" cy="1573512"/>
          </a:xfrm>
          <a:prstGeom prst="rect">
            <a:avLst/>
          </a:prstGeom>
        </p:spPr>
      </p:pic>
      <p:sp>
        <p:nvSpPr>
          <p:cNvPr id="27" name="CuadroTexto 26">
            <a:extLst>
              <a:ext uri="{FF2B5EF4-FFF2-40B4-BE49-F238E27FC236}">
                <a16:creationId xmlns:a16="http://schemas.microsoft.com/office/drawing/2014/main" id="{40B68677-55FD-4C24-80E3-186CE12A6F17}"/>
              </a:ext>
            </a:extLst>
          </p:cNvPr>
          <p:cNvSpPr txBox="1"/>
          <p:nvPr/>
        </p:nvSpPr>
        <p:spPr>
          <a:xfrm>
            <a:off x="324010" y="5924569"/>
            <a:ext cx="3400265" cy="369332"/>
          </a:xfrm>
          <a:prstGeom prst="rect">
            <a:avLst/>
          </a:prstGeom>
          <a:noFill/>
        </p:spPr>
        <p:txBody>
          <a:bodyPr wrap="square" rtlCol="0">
            <a:spAutoFit/>
          </a:bodyPr>
          <a:lstStyle/>
          <a:p>
            <a:pPr algn="ctr"/>
            <a:r>
              <a:rPr lang="es-AR" b="1" i="1" dirty="0">
                <a:latin typeface="Times New Roman" panose="02020603050405020304" pitchFamily="18" charset="0"/>
                <a:cs typeface="Times New Roman" panose="02020603050405020304" pitchFamily="18" charset="0"/>
              </a:rPr>
              <a:t>Sector terciario y cuaternario</a:t>
            </a:r>
          </a:p>
        </p:txBody>
      </p:sp>
      <p:sp>
        <p:nvSpPr>
          <p:cNvPr id="28" name="CuadroTexto 27">
            <a:extLst>
              <a:ext uri="{FF2B5EF4-FFF2-40B4-BE49-F238E27FC236}">
                <a16:creationId xmlns:a16="http://schemas.microsoft.com/office/drawing/2014/main" id="{541F07CB-A752-4151-B939-F002FB9938CA}"/>
              </a:ext>
            </a:extLst>
          </p:cNvPr>
          <p:cNvSpPr txBox="1"/>
          <p:nvPr/>
        </p:nvSpPr>
        <p:spPr>
          <a:xfrm>
            <a:off x="4488176" y="5924569"/>
            <a:ext cx="3030048" cy="369332"/>
          </a:xfrm>
          <a:prstGeom prst="rect">
            <a:avLst/>
          </a:prstGeom>
          <a:noFill/>
        </p:spPr>
        <p:txBody>
          <a:bodyPr wrap="square" rtlCol="0">
            <a:spAutoFit/>
          </a:bodyPr>
          <a:lstStyle/>
          <a:p>
            <a:pPr algn="ctr"/>
            <a:r>
              <a:rPr lang="es-AR" b="1" i="1" dirty="0">
                <a:latin typeface="Times New Roman" panose="02020603050405020304" pitchFamily="18" charset="0"/>
                <a:cs typeface="Times New Roman" panose="02020603050405020304" pitchFamily="18" charset="0"/>
              </a:rPr>
              <a:t>Sector secundarias - Fabriles</a:t>
            </a:r>
          </a:p>
        </p:txBody>
      </p:sp>
      <p:sp>
        <p:nvSpPr>
          <p:cNvPr id="29" name="Explosión: 14 puntos 28">
            <a:extLst>
              <a:ext uri="{FF2B5EF4-FFF2-40B4-BE49-F238E27FC236}">
                <a16:creationId xmlns:a16="http://schemas.microsoft.com/office/drawing/2014/main" id="{5C953895-4A0C-4ABD-80C1-3EA56690F0F3}"/>
              </a:ext>
            </a:extLst>
          </p:cNvPr>
          <p:cNvSpPr/>
          <p:nvPr/>
        </p:nvSpPr>
        <p:spPr>
          <a:xfrm rot="1064459">
            <a:off x="7504437" y="3512936"/>
            <a:ext cx="5136343" cy="3315425"/>
          </a:xfrm>
          <a:prstGeom prst="irregularSeal2">
            <a:avLst/>
          </a:prstGeom>
          <a:solidFill>
            <a:srgbClr val="FFFF00">
              <a:alpha val="12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400" b="1" dirty="0">
                <a:solidFill>
                  <a:schemeClr val="tx1"/>
                </a:solidFill>
                <a:latin typeface="Times New Roman" panose="02020603050405020304" pitchFamily="18" charset="0"/>
                <a:cs typeface="Times New Roman" panose="02020603050405020304" pitchFamily="18" charset="0"/>
              </a:rPr>
              <a:t>Localización:</a:t>
            </a:r>
          </a:p>
          <a:p>
            <a:pPr algn="ctr"/>
            <a:r>
              <a:rPr lang="es-AR" sz="2400" b="1" dirty="0">
                <a:solidFill>
                  <a:schemeClr val="tx1"/>
                </a:solidFill>
                <a:latin typeface="Times New Roman" panose="02020603050405020304" pitchFamily="18" charset="0"/>
                <a:cs typeface="Times New Roman" panose="02020603050405020304" pitchFamily="18" charset="0"/>
              </a:rPr>
              <a:t>¿Materia Prima o Mercado?</a:t>
            </a:r>
          </a:p>
        </p:txBody>
      </p:sp>
    </p:spTree>
    <p:extLst>
      <p:ext uri="{BB962C8B-B14F-4D97-AF65-F5344CB8AC3E}">
        <p14:creationId xmlns:p14="http://schemas.microsoft.com/office/powerpoint/2010/main" val="352580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p:cTn id="43" dur="500" fill="hold"/>
                                        <p:tgtEl>
                                          <p:spTgt spid="19"/>
                                        </p:tgtEl>
                                        <p:attrNameLst>
                                          <p:attrName>ppt_w</p:attrName>
                                        </p:attrNameLst>
                                      </p:cBhvr>
                                      <p:tavLst>
                                        <p:tav tm="0">
                                          <p:val>
                                            <p:fltVal val="0"/>
                                          </p:val>
                                        </p:tav>
                                        <p:tav tm="100000">
                                          <p:val>
                                            <p:strVal val="#ppt_w"/>
                                          </p:val>
                                        </p:tav>
                                      </p:tavLst>
                                    </p:anim>
                                    <p:anim calcmode="lin" valueType="num">
                                      <p:cBhvr>
                                        <p:cTn id="44" dur="500" fill="hold"/>
                                        <p:tgtEl>
                                          <p:spTgt spid="19"/>
                                        </p:tgtEl>
                                        <p:attrNameLst>
                                          <p:attrName>ppt_h</p:attrName>
                                        </p:attrNameLst>
                                      </p:cBhvr>
                                      <p:tavLst>
                                        <p:tav tm="0">
                                          <p:val>
                                            <p:fltVal val="0"/>
                                          </p:val>
                                        </p:tav>
                                        <p:tav tm="100000">
                                          <p:val>
                                            <p:strVal val="#ppt_h"/>
                                          </p:val>
                                        </p:tav>
                                      </p:tavLst>
                                    </p:anim>
                                    <p:animEffect transition="in" filter="fade">
                                      <p:cBhvr>
                                        <p:cTn id="45" dur="500"/>
                                        <p:tgtEl>
                                          <p:spTgt spid="19"/>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 calcmode="lin" valueType="num">
                                      <p:cBhvr>
                                        <p:cTn id="48" dur="500" fill="hold"/>
                                        <p:tgtEl>
                                          <p:spTgt spid="21"/>
                                        </p:tgtEl>
                                        <p:attrNameLst>
                                          <p:attrName>ppt_w</p:attrName>
                                        </p:attrNameLst>
                                      </p:cBhvr>
                                      <p:tavLst>
                                        <p:tav tm="0">
                                          <p:val>
                                            <p:fltVal val="0"/>
                                          </p:val>
                                        </p:tav>
                                        <p:tav tm="100000">
                                          <p:val>
                                            <p:strVal val="#ppt_w"/>
                                          </p:val>
                                        </p:tav>
                                      </p:tavLst>
                                    </p:anim>
                                    <p:anim calcmode="lin" valueType="num">
                                      <p:cBhvr>
                                        <p:cTn id="49" dur="500" fill="hold"/>
                                        <p:tgtEl>
                                          <p:spTgt spid="21"/>
                                        </p:tgtEl>
                                        <p:attrNameLst>
                                          <p:attrName>ppt_h</p:attrName>
                                        </p:attrNameLst>
                                      </p:cBhvr>
                                      <p:tavLst>
                                        <p:tav tm="0">
                                          <p:val>
                                            <p:fltVal val="0"/>
                                          </p:val>
                                        </p:tav>
                                        <p:tav tm="100000">
                                          <p:val>
                                            <p:strVal val="#ppt_h"/>
                                          </p:val>
                                        </p:tav>
                                      </p:tavLst>
                                    </p:anim>
                                    <p:animEffect transition="in" filter="fade">
                                      <p:cBhvr>
                                        <p:cTn id="50" dur="500"/>
                                        <p:tgtEl>
                                          <p:spTgt spid="21"/>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5122"/>
                                        </p:tgtEl>
                                        <p:attrNameLst>
                                          <p:attrName>style.visibility</p:attrName>
                                        </p:attrNameLst>
                                      </p:cBhvr>
                                      <p:to>
                                        <p:strVal val="visible"/>
                                      </p:to>
                                    </p:set>
                                    <p:anim calcmode="lin" valueType="num">
                                      <p:cBhvr>
                                        <p:cTn id="60" dur="500" fill="hold"/>
                                        <p:tgtEl>
                                          <p:spTgt spid="5122"/>
                                        </p:tgtEl>
                                        <p:attrNameLst>
                                          <p:attrName>ppt_w</p:attrName>
                                        </p:attrNameLst>
                                      </p:cBhvr>
                                      <p:tavLst>
                                        <p:tav tm="0">
                                          <p:val>
                                            <p:fltVal val="0"/>
                                          </p:val>
                                        </p:tav>
                                        <p:tav tm="100000">
                                          <p:val>
                                            <p:strVal val="#ppt_w"/>
                                          </p:val>
                                        </p:tav>
                                      </p:tavLst>
                                    </p:anim>
                                    <p:anim calcmode="lin" valueType="num">
                                      <p:cBhvr>
                                        <p:cTn id="61" dur="500" fill="hold"/>
                                        <p:tgtEl>
                                          <p:spTgt spid="5122"/>
                                        </p:tgtEl>
                                        <p:attrNameLst>
                                          <p:attrName>ppt_h</p:attrName>
                                        </p:attrNameLst>
                                      </p:cBhvr>
                                      <p:tavLst>
                                        <p:tav tm="0">
                                          <p:val>
                                            <p:fltVal val="0"/>
                                          </p:val>
                                        </p:tav>
                                        <p:tav tm="100000">
                                          <p:val>
                                            <p:strVal val="#ppt_h"/>
                                          </p:val>
                                        </p:tav>
                                      </p:tavLst>
                                    </p:anim>
                                    <p:animEffect transition="in" filter="fade">
                                      <p:cBhvr>
                                        <p:cTn id="62" dur="500"/>
                                        <p:tgtEl>
                                          <p:spTgt spid="5122"/>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 calcmode="lin" valueType="num">
                                      <p:cBhvr>
                                        <p:cTn id="65" dur="500" fill="hold"/>
                                        <p:tgtEl>
                                          <p:spTgt spid="8"/>
                                        </p:tgtEl>
                                        <p:attrNameLst>
                                          <p:attrName>ppt_w</p:attrName>
                                        </p:attrNameLst>
                                      </p:cBhvr>
                                      <p:tavLst>
                                        <p:tav tm="0">
                                          <p:val>
                                            <p:fltVal val="0"/>
                                          </p:val>
                                        </p:tav>
                                        <p:tav tm="100000">
                                          <p:val>
                                            <p:strVal val="#ppt_w"/>
                                          </p:val>
                                        </p:tav>
                                      </p:tavLst>
                                    </p:anim>
                                    <p:anim calcmode="lin" valueType="num">
                                      <p:cBhvr>
                                        <p:cTn id="66" dur="500" fill="hold"/>
                                        <p:tgtEl>
                                          <p:spTgt spid="8"/>
                                        </p:tgtEl>
                                        <p:attrNameLst>
                                          <p:attrName>ppt_h</p:attrName>
                                        </p:attrNameLst>
                                      </p:cBhvr>
                                      <p:tavLst>
                                        <p:tav tm="0">
                                          <p:val>
                                            <p:fltVal val="0"/>
                                          </p:val>
                                        </p:tav>
                                        <p:tav tm="100000">
                                          <p:val>
                                            <p:strVal val="#ppt_h"/>
                                          </p:val>
                                        </p:tav>
                                      </p:tavLst>
                                    </p:anim>
                                    <p:animEffect transition="in" filter="fade">
                                      <p:cBhvr>
                                        <p:cTn id="67" dur="500"/>
                                        <p:tgtEl>
                                          <p:spTgt spid="8"/>
                                        </p:tgtEl>
                                      </p:cBhvr>
                                    </p:animEffect>
                                  </p:childTnLst>
                                </p:cTn>
                              </p:par>
                              <p:par>
                                <p:cTn id="68" presetID="53" presetClass="entr" presetSubtype="16" fill="hold" nodeType="withEffect">
                                  <p:stCondLst>
                                    <p:cond delay="0"/>
                                  </p:stCondLst>
                                  <p:childTnLst>
                                    <p:set>
                                      <p:cBhvr>
                                        <p:cTn id="69" dur="1" fill="hold">
                                          <p:stCondLst>
                                            <p:cond delay="0"/>
                                          </p:stCondLst>
                                        </p:cTn>
                                        <p:tgtEl>
                                          <p:spTgt spid="5124"/>
                                        </p:tgtEl>
                                        <p:attrNameLst>
                                          <p:attrName>style.visibility</p:attrName>
                                        </p:attrNameLst>
                                      </p:cBhvr>
                                      <p:to>
                                        <p:strVal val="visible"/>
                                      </p:to>
                                    </p:set>
                                    <p:anim calcmode="lin" valueType="num">
                                      <p:cBhvr>
                                        <p:cTn id="70" dur="500" fill="hold"/>
                                        <p:tgtEl>
                                          <p:spTgt spid="5124"/>
                                        </p:tgtEl>
                                        <p:attrNameLst>
                                          <p:attrName>ppt_w</p:attrName>
                                        </p:attrNameLst>
                                      </p:cBhvr>
                                      <p:tavLst>
                                        <p:tav tm="0">
                                          <p:val>
                                            <p:fltVal val="0"/>
                                          </p:val>
                                        </p:tav>
                                        <p:tav tm="100000">
                                          <p:val>
                                            <p:strVal val="#ppt_w"/>
                                          </p:val>
                                        </p:tav>
                                      </p:tavLst>
                                    </p:anim>
                                    <p:anim calcmode="lin" valueType="num">
                                      <p:cBhvr>
                                        <p:cTn id="71" dur="500" fill="hold"/>
                                        <p:tgtEl>
                                          <p:spTgt spid="5124"/>
                                        </p:tgtEl>
                                        <p:attrNameLst>
                                          <p:attrName>ppt_h</p:attrName>
                                        </p:attrNameLst>
                                      </p:cBhvr>
                                      <p:tavLst>
                                        <p:tav tm="0">
                                          <p:val>
                                            <p:fltVal val="0"/>
                                          </p:val>
                                        </p:tav>
                                        <p:tav tm="100000">
                                          <p:val>
                                            <p:strVal val="#ppt_h"/>
                                          </p:val>
                                        </p:tav>
                                      </p:tavLst>
                                    </p:anim>
                                    <p:animEffect transition="in" filter="fade">
                                      <p:cBhvr>
                                        <p:cTn id="72" dur="500"/>
                                        <p:tgtEl>
                                          <p:spTgt spid="5124"/>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7"/>
                                        </p:tgtEl>
                                        <p:attrNameLst>
                                          <p:attrName>style.visibility</p:attrName>
                                        </p:attrNameLst>
                                      </p:cBhvr>
                                      <p:to>
                                        <p:strVal val="visible"/>
                                      </p:to>
                                    </p:set>
                                    <p:anim calcmode="lin" valueType="num">
                                      <p:cBhvr>
                                        <p:cTn id="75" dur="500" fill="hold"/>
                                        <p:tgtEl>
                                          <p:spTgt spid="7"/>
                                        </p:tgtEl>
                                        <p:attrNameLst>
                                          <p:attrName>ppt_w</p:attrName>
                                        </p:attrNameLst>
                                      </p:cBhvr>
                                      <p:tavLst>
                                        <p:tav tm="0">
                                          <p:val>
                                            <p:fltVal val="0"/>
                                          </p:val>
                                        </p:tav>
                                        <p:tav tm="100000">
                                          <p:val>
                                            <p:strVal val="#ppt_w"/>
                                          </p:val>
                                        </p:tav>
                                      </p:tavLst>
                                    </p:anim>
                                    <p:anim calcmode="lin" valueType="num">
                                      <p:cBhvr>
                                        <p:cTn id="76" dur="500" fill="hold"/>
                                        <p:tgtEl>
                                          <p:spTgt spid="7"/>
                                        </p:tgtEl>
                                        <p:attrNameLst>
                                          <p:attrName>ppt_h</p:attrName>
                                        </p:attrNameLst>
                                      </p:cBhvr>
                                      <p:tavLst>
                                        <p:tav tm="0">
                                          <p:val>
                                            <p:fltVal val="0"/>
                                          </p:val>
                                        </p:tav>
                                        <p:tav tm="100000">
                                          <p:val>
                                            <p:strVal val="#ppt_h"/>
                                          </p:val>
                                        </p:tav>
                                      </p:tavLst>
                                    </p:anim>
                                    <p:animEffect transition="in" filter="fade">
                                      <p:cBhvr>
                                        <p:cTn id="77" dur="500"/>
                                        <p:tgtEl>
                                          <p:spTgt spid="7"/>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27"/>
                                        </p:tgtEl>
                                        <p:attrNameLst>
                                          <p:attrName>style.visibility</p:attrName>
                                        </p:attrNameLst>
                                      </p:cBhvr>
                                      <p:to>
                                        <p:strVal val="visible"/>
                                      </p:to>
                                    </p:set>
                                    <p:anim calcmode="lin" valueType="num">
                                      <p:cBhvr>
                                        <p:cTn id="80" dur="500" fill="hold"/>
                                        <p:tgtEl>
                                          <p:spTgt spid="27"/>
                                        </p:tgtEl>
                                        <p:attrNameLst>
                                          <p:attrName>ppt_w</p:attrName>
                                        </p:attrNameLst>
                                      </p:cBhvr>
                                      <p:tavLst>
                                        <p:tav tm="0">
                                          <p:val>
                                            <p:fltVal val="0"/>
                                          </p:val>
                                        </p:tav>
                                        <p:tav tm="100000">
                                          <p:val>
                                            <p:strVal val="#ppt_w"/>
                                          </p:val>
                                        </p:tav>
                                      </p:tavLst>
                                    </p:anim>
                                    <p:anim calcmode="lin" valueType="num">
                                      <p:cBhvr>
                                        <p:cTn id="81" dur="500" fill="hold"/>
                                        <p:tgtEl>
                                          <p:spTgt spid="27"/>
                                        </p:tgtEl>
                                        <p:attrNameLst>
                                          <p:attrName>ppt_h</p:attrName>
                                        </p:attrNameLst>
                                      </p:cBhvr>
                                      <p:tavLst>
                                        <p:tav tm="0">
                                          <p:val>
                                            <p:fltVal val="0"/>
                                          </p:val>
                                        </p:tav>
                                        <p:tav tm="100000">
                                          <p:val>
                                            <p:strVal val="#ppt_h"/>
                                          </p:val>
                                        </p:tav>
                                      </p:tavLst>
                                    </p:anim>
                                    <p:animEffect transition="in" filter="fade">
                                      <p:cBhvr>
                                        <p:cTn id="82" dur="500"/>
                                        <p:tgtEl>
                                          <p:spTgt spid="27"/>
                                        </p:tgtEl>
                                      </p:cBhvr>
                                    </p:animEffect>
                                  </p:childTnLst>
                                </p:cTn>
                              </p:par>
                            </p:childTnLst>
                          </p:cTn>
                        </p:par>
                        <p:par>
                          <p:cTn id="83" fill="hold">
                            <p:stCondLst>
                              <p:cond delay="500"/>
                            </p:stCondLst>
                            <p:childTnLst>
                              <p:par>
                                <p:cTn id="84" presetID="53" presetClass="entr" presetSubtype="16" fill="hold" grpId="1" nodeType="afterEffect">
                                  <p:stCondLst>
                                    <p:cond delay="0"/>
                                  </p:stCondLst>
                                  <p:childTnLst>
                                    <p:set>
                                      <p:cBhvr>
                                        <p:cTn id="85" dur="1" fill="hold">
                                          <p:stCondLst>
                                            <p:cond delay="0"/>
                                          </p:stCondLst>
                                        </p:cTn>
                                        <p:tgtEl>
                                          <p:spTgt spid="7"/>
                                        </p:tgtEl>
                                        <p:attrNameLst>
                                          <p:attrName>style.visibility</p:attrName>
                                        </p:attrNameLst>
                                      </p:cBhvr>
                                      <p:to>
                                        <p:strVal val="visible"/>
                                      </p:to>
                                    </p:set>
                                    <p:anim calcmode="lin" valueType="num">
                                      <p:cBhvr>
                                        <p:cTn id="86" dur="500" fill="hold"/>
                                        <p:tgtEl>
                                          <p:spTgt spid="7"/>
                                        </p:tgtEl>
                                        <p:attrNameLst>
                                          <p:attrName>ppt_w</p:attrName>
                                        </p:attrNameLst>
                                      </p:cBhvr>
                                      <p:tavLst>
                                        <p:tav tm="0">
                                          <p:val>
                                            <p:fltVal val="0"/>
                                          </p:val>
                                        </p:tav>
                                        <p:tav tm="100000">
                                          <p:val>
                                            <p:strVal val="#ppt_w"/>
                                          </p:val>
                                        </p:tav>
                                      </p:tavLst>
                                    </p:anim>
                                    <p:anim calcmode="lin" valueType="num">
                                      <p:cBhvr>
                                        <p:cTn id="87" dur="500" fill="hold"/>
                                        <p:tgtEl>
                                          <p:spTgt spid="7"/>
                                        </p:tgtEl>
                                        <p:attrNameLst>
                                          <p:attrName>ppt_h</p:attrName>
                                        </p:attrNameLst>
                                      </p:cBhvr>
                                      <p:tavLst>
                                        <p:tav tm="0">
                                          <p:val>
                                            <p:fltVal val="0"/>
                                          </p:val>
                                        </p:tav>
                                        <p:tav tm="100000">
                                          <p:val>
                                            <p:strVal val="#ppt_h"/>
                                          </p:val>
                                        </p:tav>
                                      </p:tavLst>
                                    </p:anim>
                                    <p:animEffect transition="in" filter="fade">
                                      <p:cBhvr>
                                        <p:cTn id="88" dur="500"/>
                                        <p:tgtEl>
                                          <p:spTgt spid="7"/>
                                        </p:tgtEl>
                                      </p:cBhvr>
                                    </p:animEffect>
                                  </p:childTnLst>
                                </p:cTn>
                              </p:par>
                            </p:childTnLst>
                          </p:cTn>
                        </p:par>
                        <p:par>
                          <p:cTn id="89" fill="hold">
                            <p:stCondLst>
                              <p:cond delay="1000"/>
                            </p:stCondLst>
                            <p:childTnLst>
                              <p:par>
                                <p:cTn id="90" presetID="53" presetClass="entr" presetSubtype="16" fill="hold" grpId="1" nodeType="afterEffect">
                                  <p:stCondLst>
                                    <p:cond delay="0"/>
                                  </p:stCondLst>
                                  <p:childTnLst>
                                    <p:set>
                                      <p:cBhvr>
                                        <p:cTn id="91" dur="1" fill="hold">
                                          <p:stCondLst>
                                            <p:cond delay="0"/>
                                          </p:stCondLst>
                                        </p:cTn>
                                        <p:tgtEl>
                                          <p:spTgt spid="27"/>
                                        </p:tgtEl>
                                        <p:attrNameLst>
                                          <p:attrName>style.visibility</p:attrName>
                                        </p:attrNameLst>
                                      </p:cBhvr>
                                      <p:to>
                                        <p:strVal val="visible"/>
                                      </p:to>
                                    </p:set>
                                    <p:anim calcmode="lin" valueType="num">
                                      <p:cBhvr>
                                        <p:cTn id="92" dur="500" fill="hold"/>
                                        <p:tgtEl>
                                          <p:spTgt spid="27"/>
                                        </p:tgtEl>
                                        <p:attrNameLst>
                                          <p:attrName>ppt_w</p:attrName>
                                        </p:attrNameLst>
                                      </p:cBhvr>
                                      <p:tavLst>
                                        <p:tav tm="0">
                                          <p:val>
                                            <p:fltVal val="0"/>
                                          </p:val>
                                        </p:tav>
                                        <p:tav tm="100000">
                                          <p:val>
                                            <p:strVal val="#ppt_w"/>
                                          </p:val>
                                        </p:tav>
                                      </p:tavLst>
                                    </p:anim>
                                    <p:anim calcmode="lin" valueType="num">
                                      <p:cBhvr>
                                        <p:cTn id="93" dur="500" fill="hold"/>
                                        <p:tgtEl>
                                          <p:spTgt spid="27"/>
                                        </p:tgtEl>
                                        <p:attrNameLst>
                                          <p:attrName>ppt_h</p:attrName>
                                        </p:attrNameLst>
                                      </p:cBhvr>
                                      <p:tavLst>
                                        <p:tav tm="0">
                                          <p:val>
                                            <p:fltVal val="0"/>
                                          </p:val>
                                        </p:tav>
                                        <p:tav tm="100000">
                                          <p:val>
                                            <p:strVal val="#ppt_h"/>
                                          </p:val>
                                        </p:tav>
                                      </p:tavLst>
                                    </p:anim>
                                    <p:animEffect transition="in" filter="fade">
                                      <p:cBhvr>
                                        <p:cTn id="94" dur="500"/>
                                        <p:tgtEl>
                                          <p:spTgt spid="27"/>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nodeType="clickEffect">
                                  <p:stCondLst>
                                    <p:cond delay="0"/>
                                  </p:stCondLst>
                                  <p:childTnLst>
                                    <p:set>
                                      <p:cBhvr>
                                        <p:cTn id="98" dur="1" fill="hold">
                                          <p:stCondLst>
                                            <p:cond delay="0"/>
                                          </p:stCondLst>
                                        </p:cTn>
                                        <p:tgtEl>
                                          <p:spTgt spid="10"/>
                                        </p:tgtEl>
                                        <p:attrNameLst>
                                          <p:attrName>style.visibility</p:attrName>
                                        </p:attrNameLst>
                                      </p:cBhvr>
                                      <p:to>
                                        <p:strVal val="visible"/>
                                      </p:to>
                                    </p:set>
                                    <p:anim calcmode="lin" valueType="num">
                                      <p:cBhvr>
                                        <p:cTn id="99" dur="500" fill="hold"/>
                                        <p:tgtEl>
                                          <p:spTgt spid="10"/>
                                        </p:tgtEl>
                                        <p:attrNameLst>
                                          <p:attrName>ppt_w</p:attrName>
                                        </p:attrNameLst>
                                      </p:cBhvr>
                                      <p:tavLst>
                                        <p:tav tm="0">
                                          <p:val>
                                            <p:fltVal val="0"/>
                                          </p:val>
                                        </p:tav>
                                        <p:tav tm="100000">
                                          <p:val>
                                            <p:strVal val="#ppt_w"/>
                                          </p:val>
                                        </p:tav>
                                      </p:tavLst>
                                    </p:anim>
                                    <p:anim calcmode="lin" valueType="num">
                                      <p:cBhvr>
                                        <p:cTn id="100" dur="500" fill="hold"/>
                                        <p:tgtEl>
                                          <p:spTgt spid="10"/>
                                        </p:tgtEl>
                                        <p:attrNameLst>
                                          <p:attrName>ppt_h</p:attrName>
                                        </p:attrNameLst>
                                      </p:cBhvr>
                                      <p:tavLst>
                                        <p:tav tm="0">
                                          <p:val>
                                            <p:fltVal val="0"/>
                                          </p:val>
                                        </p:tav>
                                        <p:tav tm="100000">
                                          <p:val>
                                            <p:strVal val="#ppt_h"/>
                                          </p:val>
                                        </p:tav>
                                      </p:tavLst>
                                    </p:anim>
                                    <p:animEffect transition="in" filter="fade">
                                      <p:cBhvr>
                                        <p:cTn id="101" dur="500"/>
                                        <p:tgtEl>
                                          <p:spTgt spid="10"/>
                                        </p:tgtEl>
                                      </p:cBhvr>
                                    </p:animEffect>
                                  </p:childTnLst>
                                </p:cTn>
                              </p:par>
                              <p:par>
                                <p:cTn id="102" presetID="53" presetClass="entr" presetSubtype="16" fill="hold" nodeType="withEffect">
                                  <p:stCondLst>
                                    <p:cond delay="0"/>
                                  </p:stCondLst>
                                  <p:childTnLst>
                                    <p:set>
                                      <p:cBhvr>
                                        <p:cTn id="103" dur="1" fill="hold">
                                          <p:stCondLst>
                                            <p:cond delay="0"/>
                                          </p:stCondLst>
                                        </p:cTn>
                                        <p:tgtEl>
                                          <p:spTgt spid="5126"/>
                                        </p:tgtEl>
                                        <p:attrNameLst>
                                          <p:attrName>style.visibility</p:attrName>
                                        </p:attrNameLst>
                                      </p:cBhvr>
                                      <p:to>
                                        <p:strVal val="visible"/>
                                      </p:to>
                                    </p:set>
                                    <p:anim calcmode="lin" valueType="num">
                                      <p:cBhvr>
                                        <p:cTn id="104" dur="500" fill="hold"/>
                                        <p:tgtEl>
                                          <p:spTgt spid="5126"/>
                                        </p:tgtEl>
                                        <p:attrNameLst>
                                          <p:attrName>ppt_w</p:attrName>
                                        </p:attrNameLst>
                                      </p:cBhvr>
                                      <p:tavLst>
                                        <p:tav tm="0">
                                          <p:val>
                                            <p:fltVal val="0"/>
                                          </p:val>
                                        </p:tav>
                                        <p:tav tm="100000">
                                          <p:val>
                                            <p:strVal val="#ppt_w"/>
                                          </p:val>
                                        </p:tav>
                                      </p:tavLst>
                                    </p:anim>
                                    <p:anim calcmode="lin" valueType="num">
                                      <p:cBhvr>
                                        <p:cTn id="105" dur="500" fill="hold"/>
                                        <p:tgtEl>
                                          <p:spTgt spid="5126"/>
                                        </p:tgtEl>
                                        <p:attrNameLst>
                                          <p:attrName>ppt_h</p:attrName>
                                        </p:attrNameLst>
                                      </p:cBhvr>
                                      <p:tavLst>
                                        <p:tav tm="0">
                                          <p:val>
                                            <p:fltVal val="0"/>
                                          </p:val>
                                        </p:tav>
                                        <p:tav tm="100000">
                                          <p:val>
                                            <p:strVal val="#ppt_h"/>
                                          </p:val>
                                        </p:tav>
                                      </p:tavLst>
                                    </p:anim>
                                    <p:animEffect transition="in" filter="fade">
                                      <p:cBhvr>
                                        <p:cTn id="106" dur="500"/>
                                        <p:tgtEl>
                                          <p:spTgt spid="5126"/>
                                        </p:tgtEl>
                                      </p:cBhvr>
                                    </p:animEffect>
                                  </p:childTnLst>
                                </p:cTn>
                              </p:par>
                              <p:par>
                                <p:cTn id="107" presetID="53" presetClass="entr" presetSubtype="16" fill="hold" grpId="0" nodeType="withEffect">
                                  <p:stCondLst>
                                    <p:cond delay="0"/>
                                  </p:stCondLst>
                                  <p:childTnLst>
                                    <p:set>
                                      <p:cBhvr>
                                        <p:cTn id="108" dur="1" fill="hold">
                                          <p:stCondLst>
                                            <p:cond delay="0"/>
                                          </p:stCondLst>
                                        </p:cTn>
                                        <p:tgtEl>
                                          <p:spTgt spid="28"/>
                                        </p:tgtEl>
                                        <p:attrNameLst>
                                          <p:attrName>style.visibility</p:attrName>
                                        </p:attrNameLst>
                                      </p:cBhvr>
                                      <p:to>
                                        <p:strVal val="visible"/>
                                      </p:to>
                                    </p:set>
                                    <p:anim calcmode="lin" valueType="num">
                                      <p:cBhvr>
                                        <p:cTn id="109" dur="500" fill="hold"/>
                                        <p:tgtEl>
                                          <p:spTgt spid="28"/>
                                        </p:tgtEl>
                                        <p:attrNameLst>
                                          <p:attrName>ppt_w</p:attrName>
                                        </p:attrNameLst>
                                      </p:cBhvr>
                                      <p:tavLst>
                                        <p:tav tm="0">
                                          <p:val>
                                            <p:fltVal val="0"/>
                                          </p:val>
                                        </p:tav>
                                        <p:tav tm="100000">
                                          <p:val>
                                            <p:strVal val="#ppt_w"/>
                                          </p:val>
                                        </p:tav>
                                      </p:tavLst>
                                    </p:anim>
                                    <p:anim calcmode="lin" valueType="num">
                                      <p:cBhvr>
                                        <p:cTn id="110" dur="500" fill="hold"/>
                                        <p:tgtEl>
                                          <p:spTgt spid="28"/>
                                        </p:tgtEl>
                                        <p:attrNameLst>
                                          <p:attrName>ppt_h</p:attrName>
                                        </p:attrNameLst>
                                      </p:cBhvr>
                                      <p:tavLst>
                                        <p:tav tm="0">
                                          <p:val>
                                            <p:fltVal val="0"/>
                                          </p:val>
                                        </p:tav>
                                        <p:tav tm="100000">
                                          <p:val>
                                            <p:strVal val="#ppt_h"/>
                                          </p:val>
                                        </p:tav>
                                      </p:tavLst>
                                    </p:anim>
                                    <p:animEffect transition="in" filter="fade">
                                      <p:cBhvr>
                                        <p:cTn id="111" dur="500"/>
                                        <p:tgtEl>
                                          <p:spTgt spid="28"/>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grpId="1" nodeType="clickEffect">
                                  <p:stCondLst>
                                    <p:cond delay="0"/>
                                  </p:stCondLst>
                                  <p:childTnLst>
                                    <p:set>
                                      <p:cBhvr>
                                        <p:cTn id="115" dur="1" fill="hold">
                                          <p:stCondLst>
                                            <p:cond delay="0"/>
                                          </p:stCondLst>
                                        </p:cTn>
                                        <p:tgtEl>
                                          <p:spTgt spid="29"/>
                                        </p:tgtEl>
                                        <p:attrNameLst>
                                          <p:attrName>style.visibility</p:attrName>
                                        </p:attrNameLst>
                                      </p:cBhvr>
                                      <p:to>
                                        <p:strVal val="visible"/>
                                      </p:to>
                                    </p:set>
                                    <p:anim calcmode="lin" valueType="num">
                                      <p:cBhvr>
                                        <p:cTn id="116" dur="500" fill="hold"/>
                                        <p:tgtEl>
                                          <p:spTgt spid="29"/>
                                        </p:tgtEl>
                                        <p:attrNameLst>
                                          <p:attrName>ppt_w</p:attrName>
                                        </p:attrNameLst>
                                      </p:cBhvr>
                                      <p:tavLst>
                                        <p:tav tm="0">
                                          <p:val>
                                            <p:fltVal val="0"/>
                                          </p:val>
                                        </p:tav>
                                        <p:tav tm="100000">
                                          <p:val>
                                            <p:strVal val="#ppt_w"/>
                                          </p:val>
                                        </p:tav>
                                      </p:tavLst>
                                    </p:anim>
                                    <p:anim calcmode="lin" valueType="num">
                                      <p:cBhvr>
                                        <p:cTn id="117" dur="500" fill="hold"/>
                                        <p:tgtEl>
                                          <p:spTgt spid="29"/>
                                        </p:tgtEl>
                                        <p:attrNameLst>
                                          <p:attrName>ppt_h</p:attrName>
                                        </p:attrNameLst>
                                      </p:cBhvr>
                                      <p:tavLst>
                                        <p:tav tm="0">
                                          <p:val>
                                            <p:fltVal val="0"/>
                                          </p:val>
                                        </p:tav>
                                        <p:tav tm="100000">
                                          <p:val>
                                            <p:strVal val="#ppt_h"/>
                                          </p:val>
                                        </p:tav>
                                      </p:tavLst>
                                    </p:anim>
                                    <p:animEffect transition="in" filter="fade">
                                      <p:cBhvr>
                                        <p:cTn id="1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 grpId="0" animBg="1"/>
      <p:bldP spid="2" grpId="0" animBg="1"/>
      <p:bldP spid="15" grpId="0" animBg="1"/>
      <p:bldP spid="16" grpId="0" animBg="1"/>
      <p:bldP spid="19" grpId="0" animBg="1"/>
      <p:bldP spid="20" grpId="0" animBg="1"/>
      <p:bldP spid="21" grpId="0" animBg="1"/>
      <p:bldP spid="7" grpId="0"/>
      <p:bldP spid="7" grpId="1"/>
      <p:bldP spid="8" grpId="0" animBg="1"/>
      <p:bldP spid="27" grpId="0"/>
      <p:bldP spid="27" grpId="1"/>
      <p:bldP spid="28" grpId="0"/>
      <p:bldP spid="2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Acontecimientos que requieren decisiones relacionadas con la Localización.</a:t>
            </a:r>
          </a:p>
        </p:txBody>
      </p:sp>
      <p:sp>
        <p:nvSpPr>
          <p:cNvPr id="9" name="Rectángulo: esquina doblada 8">
            <a:extLst>
              <a:ext uri="{FF2B5EF4-FFF2-40B4-BE49-F238E27FC236}">
                <a16:creationId xmlns:a16="http://schemas.microsoft.com/office/drawing/2014/main" id="{F64D8751-EA50-4B87-A18B-9AF46C6C318A}"/>
              </a:ext>
            </a:extLst>
          </p:cNvPr>
          <p:cNvSpPr/>
          <p:nvPr/>
        </p:nvSpPr>
        <p:spPr>
          <a:xfrm>
            <a:off x="214393" y="2165722"/>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i="0" dirty="0">
                <a:solidFill>
                  <a:srgbClr val="000000"/>
                </a:solidFill>
                <a:latin typeface="TimesNewRomanPSMT"/>
              </a:rPr>
              <a:t>Insuficiente o excesiva capacidad productiva.</a:t>
            </a:r>
            <a:endParaRPr lang="es-AR" sz="2400" dirty="0"/>
          </a:p>
        </p:txBody>
      </p:sp>
      <p:sp>
        <p:nvSpPr>
          <p:cNvPr id="30" name="Rectángulo: esquina doblada 29">
            <a:extLst>
              <a:ext uri="{FF2B5EF4-FFF2-40B4-BE49-F238E27FC236}">
                <a16:creationId xmlns:a16="http://schemas.microsoft.com/office/drawing/2014/main" id="{120278CF-A87C-4DBB-A260-FCB2E092AC85}"/>
              </a:ext>
            </a:extLst>
          </p:cNvPr>
          <p:cNvSpPr/>
          <p:nvPr/>
        </p:nvSpPr>
        <p:spPr>
          <a:xfrm>
            <a:off x="3224293" y="2165722"/>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Lanzamiento o eliminación de productos.</a:t>
            </a:r>
            <a:endParaRPr lang="es-AR" sz="2400" dirty="0">
              <a:solidFill>
                <a:srgbClr val="000000"/>
              </a:solidFill>
              <a:latin typeface="TimesNewRomanPSMT"/>
            </a:endParaRPr>
          </a:p>
        </p:txBody>
      </p:sp>
      <p:sp>
        <p:nvSpPr>
          <p:cNvPr id="31" name="Rectángulo: esquina doblada 30">
            <a:extLst>
              <a:ext uri="{FF2B5EF4-FFF2-40B4-BE49-F238E27FC236}">
                <a16:creationId xmlns:a16="http://schemas.microsoft.com/office/drawing/2014/main" id="{AC6B8723-4E2D-475C-8160-006370F25F67}"/>
              </a:ext>
            </a:extLst>
          </p:cNvPr>
          <p:cNvSpPr/>
          <p:nvPr/>
        </p:nvSpPr>
        <p:spPr>
          <a:xfrm>
            <a:off x="6229350" y="2175247"/>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dirty="0">
                <a:solidFill>
                  <a:srgbClr val="000000"/>
                </a:solidFill>
                <a:latin typeface="TimesNewRomanPSMT"/>
              </a:rPr>
              <a:t>Cambios tecnológicos. </a:t>
            </a:r>
          </a:p>
        </p:txBody>
      </p:sp>
      <p:sp>
        <p:nvSpPr>
          <p:cNvPr id="32" name="Rectángulo: esquina doblada 31">
            <a:extLst>
              <a:ext uri="{FF2B5EF4-FFF2-40B4-BE49-F238E27FC236}">
                <a16:creationId xmlns:a16="http://schemas.microsoft.com/office/drawing/2014/main" id="{A0D259AD-5E2E-4440-AC21-44EE7807DEFE}"/>
              </a:ext>
            </a:extLst>
          </p:cNvPr>
          <p:cNvSpPr/>
          <p:nvPr/>
        </p:nvSpPr>
        <p:spPr>
          <a:xfrm>
            <a:off x="9234407" y="2165722"/>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dirty="0">
                <a:solidFill>
                  <a:srgbClr val="000000"/>
                </a:solidFill>
                <a:latin typeface="TimesNewRomanPSMT"/>
              </a:rPr>
              <a:t>Cambios en</a:t>
            </a:r>
          </a:p>
          <a:p>
            <a:pPr algn="ctr"/>
            <a:r>
              <a:rPr lang="es-AR" sz="2400" dirty="0">
                <a:solidFill>
                  <a:srgbClr val="000000"/>
                </a:solidFill>
                <a:latin typeface="TimesNewRomanPSMT"/>
              </a:rPr>
              <a:t>los inputs.</a:t>
            </a:r>
          </a:p>
        </p:txBody>
      </p:sp>
      <p:sp>
        <p:nvSpPr>
          <p:cNvPr id="33" name="Rectángulo: esquina doblada 32">
            <a:extLst>
              <a:ext uri="{FF2B5EF4-FFF2-40B4-BE49-F238E27FC236}">
                <a16:creationId xmlns:a16="http://schemas.microsoft.com/office/drawing/2014/main" id="{68B39228-5F5D-45DF-82BC-CF563D0EE431}"/>
              </a:ext>
            </a:extLst>
          </p:cNvPr>
          <p:cNvSpPr/>
          <p:nvPr/>
        </p:nvSpPr>
        <p:spPr>
          <a:xfrm>
            <a:off x="214393" y="4000361"/>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Desplazamiento geográfico de la demanda. </a:t>
            </a:r>
            <a:endParaRPr lang="es-AR" sz="2400" dirty="0">
              <a:solidFill>
                <a:srgbClr val="000000"/>
              </a:solidFill>
              <a:latin typeface="TimesNewRomanPSMT"/>
            </a:endParaRPr>
          </a:p>
        </p:txBody>
      </p:sp>
      <p:sp>
        <p:nvSpPr>
          <p:cNvPr id="34" name="Rectángulo: esquina doblada 33">
            <a:extLst>
              <a:ext uri="{FF2B5EF4-FFF2-40B4-BE49-F238E27FC236}">
                <a16:creationId xmlns:a16="http://schemas.microsoft.com/office/drawing/2014/main" id="{AD3D56E1-5F50-4981-8301-EE050B61A2E7}"/>
              </a:ext>
            </a:extLst>
          </p:cNvPr>
          <p:cNvSpPr/>
          <p:nvPr/>
        </p:nvSpPr>
        <p:spPr>
          <a:xfrm>
            <a:off x="3224293" y="4000361"/>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Fusiones o adquisiciones de empresas. </a:t>
            </a:r>
            <a:endParaRPr lang="es-AR" sz="2400" dirty="0">
              <a:solidFill>
                <a:srgbClr val="000000"/>
              </a:solidFill>
              <a:latin typeface="TimesNewRomanPSMT"/>
            </a:endParaRPr>
          </a:p>
        </p:txBody>
      </p:sp>
      <p:sp>
        <p:nvSpPr>
          <p:cNvPr id="35" name="Rectángulo: esquina doblada 34">
            <a:extLst>
              <a:ext uri="{FF2B5EF4-FFF2-40B4-BE49-F238E27FC236}">
                <a16:creationId xmlns:a16="http://schemas.microsoft.com/office/drawing/2014/main" id="{B6B907AC-C739-4C7F-AFB8-80978243BB0E}"/>
              </a:ext>
            </a:extLst>
          </p:cNvPr>
          <p:cNvSpPr/>
          <p:nvPr/>
        </p:nvSpPr>
        <p:spPr>
          <a:xfrm>
            <a:off x="6234193" y="3961070"/>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dirty="0">
                <a:solidFill>
                  <a:srgbClr val="000000"/>
                </a:solidFill>
                <a:latin typeface="TimesNewRomanPSMT"/>
              </a:rPr>
              <a:t>Globalización de la economía.</a:t>
            </a:r>
          </a:p>
        </p:txBody>
      </p:sp>
      <p:sp>
        <p:nvSpPr>
          <p:cNvPr id="36" name="Rectángulo: esquina doblada 35">
            <a:extLst>
              <a:ext uri="{FF2B5EF4-FFF2-40B4-BE49-F238E27FC236}">
                <a16:creationId xmlns:a16="http://schemas.microsoft.com/office/drawing/2014/main" id="{3B0C30E6-8877-4CB1-BEC8-E963AC9EE95E}"/>
              </a:ext>
            </a:extLst>
          </p:cNvPr>
          <p:cNvSpPr/>
          <p:nvPr/>
        </p:nvSpPr>
        <p:spPr>
          <a:xfrm>
            <a:off x="9234407" y="3961071"/>
            <a:ext cx="2709782" cy="155257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dirty="0">
                <a:solidFill>
                  <a:srgbClr val="000000"/>
                </a:solidFill>
                <a:latin typeface="TimesNewRomanPSMT"/>
              </a:rPr>
              <a:t>Competencia. </a:t>
            </a:r>
          </a:p>
        </p:txBody>
      </p:sp>
    </p:spTree>
    <p:extLst>
      <p:ext uri="{BB962C8B-B14F-4D97-AF65-F5344CB8AC3E}">
        <p14:creationId xmlns:p14="http://schemas.microsoft.com/office/powerpoint/2010/main" val="99388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animEffect transition="in" filter="fade">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 calcmode="lin" valueType="num">
                                      <p:cBhvr>
                                        <p:cTn id="34" dur="500" fill="hold"/>
                                        <p:tgtEl>
                                          <p:spTgt spid="31"/>
                                        </p:tgtEl>
                                        <p:attrNameLst>
                                          <p:attrName>ppt_w</p:attrName>
                                        </p:attrNameLst>
                                      </p:cBhvr>
                                      <p:tavLst>
                                        <p:tav tm="0">
                                          <p:val>
                                            <p:fltVal val="0"/>
                                          </p:val>
                                        </p:tav>
                                        <p:tav tm="100000">
                                          <p:val>
                                            <p:strVal val="#ppt_w"/>
                                          </p:val>
                                        </p:tav>
                                      </p:tavLst>
                                    </p:anim>
                                    <p:anim calcmode="lin" valueType="num">
                                      <p:cBhvr>
                                        <p:cTn id="35" dur="500" fill="hold"/>
                                        <p:tgtEl>
                                          <p:spTgt spid="31"/>
                                        </p:tgtEl>
                                        <p:attrNameLst>
                                          <p:attrName>ppt_h</p:attrName>
                                        </p:attrNameLst>
                                      </p:cBhvr>
                                      <p:tavLst>
                                        <p:tav tm="0">
                                          <p:val>
                                            <p:fltVal val="0"/>
                                          </p:val>
                                        </p:tav>
                                        <p:tav tm="100000">
                                          <p:val>
                                            <p:strVal val="#ppt_h"/>
                                          </p:val>
                                        </p:tav>
                                      </p:tavLst>
                                    </p:anim>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p:cTn id="41" dur="500" fill="hold"/>
                                        <p:tgtEl>
                                          <p:spTgt spid="32"/>
                                        </p:tgtEl>
                                        <p:attrNameLst>
                                          <p:attrName>ppt_w</p:attrName>
                                        </p:attrNameLst>
                                      </p:cBhvr>
                                      <p:tavLst>
                                        <p:tav tm="0">
                                          <p:val>
                                            <p:fltVal val="0"/>
                                          </p:val>
                                        </p:tav>
                                        <p:tav tm="100000">
                                          <p:val>
                                            <p:strVal val="#ppt_w"/>
                                          </p:val>
                                        </p:tav>
                                      </p:tavLst>
                                    </p:anim>
                                    <p:anim calcmode="lin" valueType="num">
                                      <p:cBhvr>
                                        <p:cTn id="42" dur="500" fill="hold"/>
                                        <p:tgtEl>
                                          <p:spTgt spid="32"/>
                                        </p:tgtEl>
                                        <p:attrNameLst>
                                          <p:attrName>ppt_h</p:attrName>
                                        </p:attrNameLst>
                                      </p:cBhvr>
                                      <p:tavLst>
                                        <p:tav tm="0">
                                          <p:val>
                                            <p:fltVal val="0"/>
                                          </p:val>
                                        </p:tav>
                                        <p:tav tm="100000">
                                          <p:val>
                                            <p:strVal val="#ppt_h"/>
                                          </p:val>
                                        </p:tav>
                                      </p:tavLst>
                                    </p:anim>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500" fill="hold"/>
                                        <p:tgtEl>
                                          <p:spTgt spid="33"/>
                                        </p:tgtEl>
                                        <p:attrNameLst>
                                          <p:attrName>ppt_w</p:attrName>
                                        </p:attrNameLst>
                                      </p:cBhvr>
                                      <p:tavLst>
                                        <p:tav tm="0">
                                          <p:val>
                                            <p:fltVal val="0"/>
                                          </p:val>
                                        </p:tav>
                                        <p:tav tm="100000">
                                          <p:val>
                                            <p:strVal val="#ppt_w"/>
                                          </p:val>
                                        </p:tav>
                                      </p:tavLst>
                                    </p:anim>
                                    <p:anim calcmode="lin" valueType="num">
                                      <p:cBhvr>
                                        <p:cTn id="49" dur="500" fill="hold"/>
                                        <p:tgtEl>
                                          <p:spTgt spid="33"/>
                                        </p:tgtEl>
                                        <p:attrNameLst>
                                          <p:attrName>ppt_h</p:attrName>
                                        </p:attrNameLst>
                                      </p:cBhvr>
                                      <p:tavLst>
                                        <p:tav tm="0">
                                          <p:val>
                                            <p:fltVal val="0"/>
                                          </p:val>
                                        </p:tav>
                                        <p:tav tm="100000">
                                          <p:val>
                                            <p:strVal val="#ppt_h"/>
                                          </p:val>
                                        </p:tav>
                                      </p:tavLst>
                                    </p:anim>
                                    <p:animEffect transition="in" filter="fade">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500" fill="hold"/>
                                        <p:tgtEl>
                                          <p:spTgt spid="34"/>
                                        </p:tgtEl>
                                        <p:attrNameLst>
                                          <p:attrName>ppt_w</p:attrName>
                                        </p:attrNameLst>
                                      </p:cBhvr>
                                      <p:tavLst>
                                        <p:tav tm="0">
                                          <p:val>
                                            <p:fltVal val="0"/>
                                          </p:val>
                                        </p:tav>
                                        <p:tav tm="100000">
                                          <p:val>
                                            <p:strVal val="#ppt_w"/>
                                          </p:val>
                                        </p:tav>
                                      </p:tavLst>
                                    </p:anim>
                                    <p:anim calcmode="lin" valueType="num">
                                      <p:cBhvr>
                                        <p:cTn id="56" dur="500" fill="hold"/>
                                        <p:tgtEl>
                                          <p:spTgt spid="34"/>
                                        </p:tgtEl>
                                        <p:attrNameLst>
                                          <p:attrName>ppt_h</p:attrName>
                                        </p:attrNameLst>
                                      </p:cBhvr>
                                      <p:tavLst>
                                        <p:tav tm="0">
                                          <p:val>
                                            <p:fltVal val="0"/>
                                          </p:val>
                                        </p:tav>
                                        <p:tav tm="100000">
                                          <p:val>
                                            <p:strVal val="#ppt_h"/>
                                          </p:val>
                                        </p:tav>
                                      </p:tavLst>
                                    </p:anim>
                                    <p:animEffect transition="in" filter="fade">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fltVal val="0"/>
                                          </p:val>
                                        </p:tav>
                                        <p:tav tm="100000">
                                          <p:val>
                                            <p:strVal val="#ppt_w"/>
                                          </p:val>
                                        </p:tav>
                                      </p:tavLst>
                                    </p:anim>
                                    <p:anim calcmode="lin" valueType="num">
                                      <p:cBhvr>
                                        <p:cTn id="63" dur="500" fill="hold"/>
                                        <p:tgtEl>
                                          <p:spTgt spid="35"/>
                                        </p:tgtEl>
                                        <p:attrNameLst>
                                          <p:attrName>ppt_h</p:attrName>
                                        </p:attrNameLst>
                                      </p:cBhvr>
                                      <p:tavLst>
                                        <p:tav tm="0">
                                          <p:val>
                                            <p:fltVal val="0"/>
                                          </p:val>
                                        </p:tav>
                                        <p:tav tm="100000">
                                          <p:val>
                                            <p:strVal val="#ppt_h"/>
                                          </p:val>
                                        </p:tav>
                                      </p:tavLst>
                                    </p:anim>
                                    <p:animEffect transition="in" filter="fade">
                                      <p:cBhvr>
                                        <p:cTn id="64" dur="500"/>
                                        <p:tgtEl>
                                          <p:spTgt spid="35"/>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 calcmode="lin" valueType="num">
                                      <p:cBhvr>
                                        <p:cTn id="69" dur="500" fill="hold"/>
                                        <p:tgtEl>
                                          <p:spTgt spid="36"/>
                                        </p:tgtEl>
                                        <p:attrNameLst>
                                          <p:attrName>ppt_w</p:attrName>
                                        </p:attrNameLst>
                                      </p:cBhvr>
                                      <p:tavLst>
                                        <p:tav tm="0">
                                          <p:val>
                                            <p:fltVal val="0"/>
                                          </p:val>
                                        </p:tav>
                                        <p:tav tm="100000">
                                          <p:val>
                                            <p:strVal val="#ppt_w"/>
                                          </p:val>
                                        </p:tav>
                                      </p:tavLst>
                                    </p:anim>
                                    <p:anim calcmode="lin" valueType="num">
                                      <p:cBhvr>
                                        <p:cTn id="70" dur="500" fill="hold"/>
                                        <p:tgtEl>
                                          <p:spTgt spid="36"/>
                                        </p:tgtEl>
                                        <p:attrNameLst>
                                          <p:attrName>ppt_h</p:attrName>
                                        </p:attrNameLst>
                                      </p:cBhvr>
                                      <p:tavLst>
                                        <p:tav tm="0">
                                          <p:val>
                                            <p:fltVal val="0"/>
                                          </p:val>
                                        </p:tav>
                                        <p:tav tm="100000">
                                          <p:val>
                                            <p:strVal val="#ppt_h"/>
                                          </p:val>
                                        </p:tav>
                                      </p:tavLst>
                                    </p:anim>
                                    <p:animEffect transition="in" filter="fade">
                                      <p:cBhvr>
                                        <p:cTn id="7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9" grpId="0" animBg="1"/>
      <p:bldP spid="30" grpId="0" animBg="1"/>
      <p:bldP spid="31" grpId="0" animBg="1"/>
      <p:bldP spid="32" grpId="0" animBg="1"/>
      <p:bldP spid="33" grpId="0" animBg="1"/>
      <p:bldP spid="34" grpId="0" animBg="1"/>
      <p:bldP spid="35" grpId="0" animBg="1"/>
      <p:bldP spid="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Alternativas de Localización:</a:t>
            </a:r>
          </a:p>
        </p:txBody>
      </p:sp>
      <p:sp>
        <p:nvSpPr>
          <p:cNvPr id="2" name="Elipse 1">
            <a:extLst>
              <a:ext uri="{FF2B5EF4-FFF2-40B4-BE49-F238E27FC236}">
                <a16:creationId xmlns:a16="http://schemas.microsoft.com/office/drawing/2014/main" id="{57184FCF-54EA-4046-BAB6-8D9C4D5BA6AE}"/>
              </a:ext>
            </a:extLst>
          </p:cNvPr>
          <p:cNvSpPr/>
          <p:nvPr/>
        </p:nvSpPr>
        <p:spPr>
          <a:xfrm>
            <a:off x="142876" y="1836143"/>
            <a:ext cx="4152900" cy="3352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AR" sz="3600" b="0" i="0" dirty="0">
                <a:solidFill>
                  <a:srgbClr val="000000"/>
                </a:solidFill>
                <a:effectLst/>
                <a:latin typeface="Times New Roman" panose="02020603050405020304" pitchFamily="18" charset="0"/>
                <a:cs typeface="Times New Roman" panose="02020603050405020304" pitchFamily="18" charset="0"/>
              </a:rPr>
              <a:t>Expandir una instalación existente.</a:t>
            </a:r>
            <a:r>
              <a:rPr lang="es-AR" sz="3600" dirty="0">
                <a:latin typeface="Times New Roman" panose="02020603050405020304" pitchFamily="18" charset="0"/>
                <a:cs typeface="Times New Roman" panose="02020603050405020304" pitchFamily="18" charset="0"/>
              </a:rPr>
              <a:t> </a:t>
            </a:r>
          </a:p>
        </p:txBody>
      </p:sp>
      <p:sp>
        <p:nvSpPr>
          <p:cNvPr id="16" name="Elipse 15">
            <a:extLst>
              <a:ext uri="{FF2B5EF4-FFF2-40B4-BE49-F238E27FC236}">
                <a16:creationId xmlns:a16="http://schemas.microsoft.com/office/drawing/2014/main" id="{88F58EE9-E428-42B6-A444-A638D3930B84}"/>
              </a:ext>
            </a:extLst>
          </p:cNvPr>
          <p:cNvSpPr/>
          <p:nvPr/>
        </p:nvSpPr>
        <p:spPr>
          <a:xfrm>
            <a:off x="3095785" y="3266713"/>
            <a:ext cx="4667250" cy="33528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ES" sz="3600" dirty="0">
                <a:solidFill>
                  <a:srgbClr val="000000"/>
                </a:solidFill>
                <a:latin typeface="Times New Roman" panose="02020603050405020304" pitchFamily="18" charset="0"/>
                <a:cs typeface="Times New Roman" panose="02020603050405020304" pitchFamily="18" charset="0"/>
              </a:rPr>
              <a:t>Añadir nuevas instalaciones en nuevos lugares. </a:t>
            </a:r>
            <a:endParaRPr lang="es-AR" sz="3600" dirty="0">
              <a:solidFill>
                <a:srgbClr val="000000"/>
              </a:solidFill>
              <a:latin typeface="Times New Roman" panose="02020603050405020304" pitchFamily="18" charset="0"/>
              <a:cs typeface="Times New Roman" panose="02020603050405020304" pitchFamily="18" charset="0"/>
            </a:endParaRPr>
          </a:p>
        </p:txBody>
      </p:sp>
      <p:sp>
        <p:nvSpPr>
          <p:cNvPr id="17" name="Elipse 16">
            <a:extLst>
              <a:ext uri="{FF2B5EF4-FFF2-40B4-BE49-F238E27FC236}">
                <a16:creationId xmlns:a16="http://schemas.microsoft.com/office/drawing/2014/main" id="{D4DF15CC-5184-4E4A-AF81-F8FFDAFEFA92}"/>
              </a:ext>
            </a:extLst>
          </p:cNvPr>
          <p:cNvSpPr/>
          <p:nvPr/>
        </p:nvSpPr>
        <p:spPr>
          <a:xfrm>
            <a:off x="6762591" y="1836143"/>
            <a:ext cx="5286533" cy="3638134"/>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s-ES" sz="3600" dirty="0">
                <a:solidFill>
                  <a:srgbClr val="000000"/>
                </a:solidFill>
                <a:latin typeface="Times New Roman" panose="02020603050405020304" pitchFamily="18" charset="0"/>
                <a:cs typeface="Times New Roman" panose="02020603050405020304" pitchFamily="18" charset="0"/>
              </a:rPr>
              <a:t>Cerrar instalaciones en algún lugar y abrir otras en otros sitios. </a:t>
            </a:r>
            <a:endParaRPr lang="es-AR" sz="3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42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1"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1" animBg="1"/>
      <p:bldP spid="2"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Factores que afectan la Localización:</a:t>
            </a:r>
          </a:p>
        </p:txBody>
      </p:sp>
      <p:sp>
        <p:nvSpPr>
          <p:cNvPr id="10" name="Rectángulo: esquina doblada 9">
            <a:extLst>
              <a:ext uri="{FF2B5EF4-FFF2-40B4-BE49-F238E27FC236}">
                <a16:creationId xmlns:a16="http://schemas.microsoft.com/office/drawing/2014/main" id="{41E61F5B-F77C-452D-8978-F65CF85ED84C}"/>
              </a:ext>
            </a:extLst>
          </p:cNvPr>
          <p:cNvSpPr/>
          <p:nvPr/>
        </p:nvSpPr>
        <p:spPr>
          <a:xfrm>
            <a:off x="19534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Las fuentes de abastecimiento</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Rectángulo: esquina doblada 14">
            <a:extLst>
              <a:ext uri="{FF2B5EF4-FFF2-40B4-BE49-F238E27FC236}">
                <a16:creationId xmlns:a16="http://schemas.microsoft.com/office/drawing/2014/main" id="{79794A88-ADC5-4452-9A17-78FE90B4215B}"/>
              </a:ext>
            </a:extLst>
          </p:cNvPr>
          <p:cNvSpPr/>
          <p:nvPr/>
        </p:nvSpPr>
        <p:spPr>
          <a:xfrm>
            <a:off x="195343" y="3244641"/>
            <a:ext cx="2709782" cy="945518"/>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Asegurarse abastecimiento</a:t>
            </a:r>
            <a:endParaRPr lang="es-AR" sz="2400" dirty="0">
              <a:solidFill>
                <a:srgbClr val="000000"/>
              </a:solidFill>
              <a:latin typeface="TimesNewRomanPSMT"/>
            </a:endParaRPr>
          </a:p>
        </p:txBody>
      </p:sp>
      <p:sp>
        <p:nvSpPr>
          <p:cNvPr id="21" name="Rectángulo: esquina doblada 20">
            <a:extLst>
              <a:ext uri="{FF2B5EF4-FFF2-40B4-BE49-F238E27FC236}">
                <a16:creationId xmlns:a16="http://schemas.microsoft.com/office/drawing/2014/main" id="{0646CE0E-80AD-4F29-ABC9-8A2B3C8F799B}"/>
              </a:ext>
            </a:extLst>
          </p:cNvPr>
          <p:cNvSpPr/>
          <p:nvPr/>
        </p:nvSpPr>
        <p:spPr>
          <a:xfrm>
            <a:off x="193163" y="5631494"/>
            <a:ext cx="2709782" cy="9455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Por razones de transporte </a:t>
            </a:r>
            <a:endParaRPr lang="es-AR" sz="2400" dirty="0">
              <a:solidFill>
                <a:srgbClr val="000000"/>
              </a:solidFill>
              <a:latin typeface="TimesNewRomanPSMT"/>
            </a:endParaRPr>
          </a:p>
        </p:txBody>
      </p:sp>
      <p:sp>
        <p:nvSpPr>
          <p:cNvPr id="26" name="Rectángulo: esquina doblada 25">
            <a:extLst>
              <a:ext uri="{FF2B5EF4-FFF2-40B4-BE49-F238E27FC236}">
                <a16:creationId xmlns:a16="http://schemas.microsoft.com/office/drawing/2014/main" id="{3D77C236-C4AF-47EA-88F3-4735118A3B55}"/>
              </a:ext>
            </a:extLst>
          </p:cNvPr>
          <p:cNvSpPr/>
          <p:nvPr/>
        </p:nvSpPr>
        <p:spPr>
          <a:xfrm>
            <a:off x="195343" y="4438067"/>
            <a:ext cx="2709782" cy="945518"/>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Inputs Perecederos</a:t>
            </a:r>
            <a:endParaRPr lang="es-AR" sz="2400" dirty="0">
              <a:solidFill>
                <a:srgbClr val="000000"/>
              </a:solidFill>
              <a:latin typeface="TimesNewRomanPSMT"/>
            </a:endParaRPr>
          </a:p>
        </p:txBody>
      </p:sp>
      <p:sp>
        <p:nvSpPr>
          <p:cNvPr id="3" name="Triángulo isósceles 2">
            <a:extLst>
              <a:ext uri="{FF2B5EF4-FFF2-40B4-BE49-F238E27FC236}">
                <a16:creationId xmlns:a16="http://schemas.microsoft.com/office/drawing/2014/main" id="{DEA7C055-F29E-4C6C-B462-72F50D4C8A64}"/>
              </a:ext>
            </a:extLst>
          </p:cNvPr>
          <p:cNvSpPr/>
          <p:nvPr/>
        </p:nvSpPr>
        <p:spPr>
          <a:xfrm rot="10800000">
            <a:off x="1073808" y="2823058"/>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7" name="Triángulo isósceles 26">
            <a:extLst>
              <a:ext uri="{FF2B5EF4-FFF2-40B4-BE49-F238E27FC236}">
                <a16:creationId xmlns:a16="http://schemas.microsoft.com/office/drawing/2014/main" id="{36D05C0A-E510-4A00-A0B5-F3E66067906A}"/>
              </a:ext>
            </a:extLst>
          </p:cNvPr>
          <p:cNvSpPr/>
          <p:nvPr/>
        </p:nvSpPr>
        <p:spPr>
          <a:xfrm rot="10800000">
            <a:off x="1073808" y="4064053"/>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8" name="Triángulo isósceles 27">
            <a:extLst>
              <a:ext uri="{FF2B5EF4-FFF2-40B4-BE49-F238E27FC236}">
                <a16:creationId xmlns:a16="http://schemas.microsoft.com/office/drawing/2014/main" id="{945811DB-DD70-42E2-B7A6-EB2B2BA7FFA0}"/>
              </a:ext>
            </a:extLst>
          </p:cNvPr>
          <p:cNvSpPr/>
          <p:nvPr/>
        </p:nvSpPr>
        <p:spPr>
          <a:xfrm rot="10800000">
            <a:off x="1073808" y="5207914"/>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29" name="Rectángulo: esquina doblada 28">
            <a:extLst>
              <a:ext uri="{FF2B5EF4-FFF2-40B4-BE49-F238E27FC236}">
                <a16:creationId xmlns:a16="http://schemas.microsoft.com/office/drawing/2014/main" id="{0CC96E53-02A4-4124-AE8D-BF56037A8DA4}"/>
              </a:ext>
            </a:extLst>
          </p:cNvPr>
          <p:cNvSpPr/>
          <p:nvPr/>
        </p:nvSpPr>
        <p:spPr>
          <a:xfrm>
            <a:off x="318619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Los Mercados</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Rectángulo: esquina doblada 29">
            <a:extLst>
              <a:ext uri="{FF2B5EF4-FFF2-40B4-BE49-F238E27FC236}">
                <a16:creationId xmlns:a16="http://schemas.microsoft.com/office/drawing/2014/main" id="{8A25400F-CE8D-4402-A27D-1C03B6C19A83}"/>
              </a:ext>
            </a:extLst>
          </p:cNvPr>
          <p:cNvSpPr/>
          <p:nvPr/>
        </p:nvSpPr>
        <p:spPr>
          <a:xfrm>
            <a:off x="3186193" y="3244641"/>
            <a:ext cx="2709782" cy="945518"/>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Por competitividad</a:t>
            </a:r>
            <a:endParaRPr lang="es-AR" sz="2400" dirty="0">
              <a:solidFill>
                <a:srgbClr val="000000"/>
              </a:solidFill>
              <a:latin typeface="TimesNewRomanPSMT"/>
            </a:endParaRPr>
          </a:p>
        </p:txBody>
      </p:sp>
      <p:sp>
        <p:nvSpPr>
          <p:cNvPr id="31" name="Rectángulo: esquina doblada 30">
            <a:extLst>
              <a:ext uri="{FF2B5EF4-FFF2-40B4-BE49-F238E27FC236}">
                <a16:creationId xmlns:a16="http://schemas.microsoft.com/office/drawing/2014/main" id="{06C8F5BC-0B99-45B4-B6F6-47E7F29C2675}"/>
              </a:ext>
            </a:extLst>
          </p:cNvPr>
          <p:cNvSpPr/>
          <p:nvPr/>
        </p:nvSpPr>
        <p:spPr>
          <a:xfrm>
            <a:off x="3184013" y="5631494"/>
            <a:ext cx="2709782" cy="9455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Económicas transporte y clientes</a:t>
            </a:r>
            <a:endParaRPr lang="es-AR" sz="2400" dirty="0">
              <a:solidFill>
                <a:srgbClr val="000000"/>
              </a:solidFill>
              <a:latin typeface="TimesNewRomanPSMT"/>
            </a:endParaRPr>
          </a:p>
        </p:txBody>
      </p:sp>
      <p:sp>
        <p:nvSpPr>
          <p:cNvPr id="32" name="Rectángulo: esquina doblada 31">
            <a:extLst>
              <a:ext uri="{FF2B5EF4-FFF2-40B4-BE49-F238E27FC236}">
                <a16:creationId xmlns:a16="http://schemas.microsoft.com/office/drawing/2014/main" id="{2D5AAEBA-C7EC-4613-B272-B91FDB784565}"/>
              </a:ext>
            </a:extLst>
          </p:cNvPr>
          <p:cNvSpPr/>
          <p:nvPr/>
        </p:nvSpPr>
        <p:spPr>
          <a:xfrm>
            <a:off x="3186193" y="4438067"/>
            <a:ext cx="2709782" cy="945518"/>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outputs Perecederos o frágiles</a:t>
            </a:r>
            <a:endParaRPr lang="es-AR" sz="2400" dirty="0">
              <a:solidFill>
                <a:srgbClr val="000000"/>
              </a:solidFill>
              <a:latin typeface="TimesNewRomanPSMT"/>
            </a:endParaRPr>
          </a:p>
        </p:txBody>
      </p:sp>
      <p:sp>
        <p:nvSpPr>
          <p:cNvPr id="33" name="Triángulo isósceles 32">
            <a:extLst>
              <a:ext uri="{FF2B5EF4-FFF2-40B4-BE49-F238E27FC236}">
                <a16:creationId xmlns:a16="http://schemas.microsoft.com/office/drawing/2014/main" id="{7AE3493D-D2BA-404A-98FB-8FFC7D88D5D3}"/>
              </a:ext>
            </a:extLst>
          </p:cNvPr>
          <p:cNvSpPr/>
          <p:nvPr/>
        </p:nvSpPr>
        <p:spPr>
          <a:xfrm rot="10800000">
            <a:off x="4064658" y="2823058"/>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34" name="Triángulo isósceles 33">
            <a:extLst>
              <a:ext uri="{FF2B5EF4-FFF2-40B4-BE49-F238E27FC236}">
                <a16:creationId xmlns:a16="http://schemas.microsoft.com/office/drawing/2014/main" id="{E0964CFC-A464-4408-B515-CAF5812F8511}"/>
              </a:ext>
            </a:extLst>
          </p:cNvPr>
          <p:cNvSpPr/>
          <p:nvPr/>
        </p:nvSpPr>
        <p:spPr>
          <a:xfrm rot="10800000">
            <a:off x="4064658" y="3994590"/>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35" name="Triángulo isósceles 34">
            <a:extLst>
              <a:ext uri="{FF2B5EF4-FFF2-40B4-BE49-F238E27FC236}">
                <a16:creationId xmlns:a16="http://schemas.microsoft.com/office/drawing/2014/main" id="{8F7F5DCA-D325-47B0-815A-64835518FD68}"/>
              </a:ext>
            </a:extLst>
          </p:cNvPr>
          <p:cNvSpPr/>
          <p:nvPr/>
        </p:nvSpPr>
        <p:spPr>
          <a:xfrm rot="10800000">
            <a:off x="4064657" y="5236633"/>
            <a:ext cx="774042" cy="54181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36" name="Rectángulo: esquina doblada 35">
            <a:extLst>
              <a:ext uri="{FF2B5EF4-FFF2-40B4-BE49-F238E27FC236}">
                <a16:creationId xmlns:a16="http://schemas.microsoft.com/office/drawing/2014/main" id="{3AEAA7F2-0FB2-4C79-BB91-BD4C9FD5EE4C}"/>
              </a:ext>
            </a:extLst>
          </p:cNvPr>
          <p:cNvSpPr/>
          <p:nvPr/>
        </p:nvSpPr>
        <p:spPr>
          <a:xfrm>
            <a:off x="6174863" y="1878643"/>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Medios de transporte y comunicación</a:t>
            </a:r>
            <a:endParaRPr lang="es-AR"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Rectángulo: esquina doblada 36">
            <a:extLst>
              <a:ext uri="{FF2B5EF4-FFF2-40B4-BE49-F238E27FC236}">
                <a16:creationId xmlns:a16="http://schemas.microsoft.com/office/drawing/2014/main" id="{BF86E26F-0860-4870-BF16-EA8B9397FCEC}"/>
              </a:ext>
            </a:extLst>
          </p:cNvPr>
          <p:cNvSpPr/>
          <p:nvPr/>
        </p:nvSpPr>
        <p:spPr>
          <a:xfrm>
            <a:off x="617486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Fluvial</a:t>
            </a:r>
            <a:endParaRPr lang="es-AR" sz="2400" dirty="0">
              <a:solidFill>
                <a:srgbClr val="000000"/>
              </a:solidFill>
              <a:latin typeface="TimesNewRomanPSMT"/>
            </a:endParaRPr>
          </a:p>
        </p:txBody>
      </p:sp>
      <p:sp>
        <p:nvSpPr>
          <p:cNvPr id="38" name="Rectángulo: esquina doblada 37">
            <a:extLst>
              <a:ext uri="{FF2B5EF4-FFF2-40B4-BE49-F238E27FC236}">
                <a16:creationId xmlns:a16="http://schemas.microsoft.com/office/drawing/2014/main" id="{94D3C5A1-80BB-4591-A362-91154F539934}"/>
              </a:ext>
            </a:extLst>
          </p:cNvPr>
          <p:cNvSpPr/>
          <p:nvPr/>
        </p:nvSpPr>
        <p:spPr>
          <a:xfrm>
            <a:off x="6172683" y="4970897"/>
            <a:ext cx="2709782" cy="7230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Carreteras</a:t>
            </a:r>
            <a:endParaRPr lang="es-AR" sz="2400" dirty="0">
              <a:solidFill>
                <a:srgbClr val="000000"/>
              </a:solidFill>
              <a:latin typeface="TimesNewRomanPSMT"/>
            </a:endParaRPr>
          </a:p>
        </p:txBody>
      </p:sp>
      <p:sp>
        <p:nvSpPr>
          <p:cNvPr id="39" name="Rectángulo: esquina doblada 38">
            <a:extLst>
              <a:ext uri="{FF2B5EF4-FFF2-40B4-BE49-F238E27FC236}">
                <a16:creationId xmlns:a16="http://schemas.microsoft.com/office/drawing/2014/main" id="{C90E5569-A511-41E2-9DD6-5CC16E43D3CD}"/>
              </a:ext>
            </a:extLst>
          </p:cNvPr>
          <p:cNvSpPr/>
          <p:nvPr/>
        </p:nvSpPr>
        <p:spPr>
          <a:xfrm>
            <a:off x="6172683" y="4093685"/>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Ferrocarril</a:t>
            </a:r>
            <a:endParaRPr lang="es-AR" sz="2400" dirty="0">
              <a:solidFill>
                <a:srgbClr val="000000"/>
              </a:solidFill>
              <a:latin typeface="TimesNewRomanPSMT"/>
            </a:endParaRPr>
          </a:p>
        </p:txBody>
      </p:sp>
      <p:sp>
        <p:nvSpPr>
          <p:cNvPr id="40" name="Triángulo isósceles 39">
            <a:extLst>
              <a:ext uri="{FF2B5EF4-FFF2-40B4-BE49-F238E27FC236}">
                <a16:creationId xmlns:a16="http://schemas.microsoft.com/office/drawing/2014/main" id="{14D14865-5241-4A0E-8AEA-8B3C287F44DD}"/>
              </a:ext>
            </a:extLst>
          </p:cNvPr>
          <p:cNvSpPr/>
          <p:nvPr/>
        </p:nvSpPr>
        <p:spPr>
          <a:xfrm rot="10800000">
            <a:off x="7053328" y="290389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1" name="Triángulo isósceles 40">
            <a:extLst>
              <a:ext uri="{FF2B5EF4-FFF2-40B4-BE49-F238E27FC236}">
                <a16:creationId xmlns:a16="http://schemas.microsoft.com/office/drawing/2014/main" id="{0B449664-CA6A-4796-A1CB-50F369CDEEB2}"/>
              </a:ext>
            </a:extLst>
          </p:cNvPr>
          <p:cNvSpPr/>
          <p:nvPr/>
        </p:nvSpPr>
        <p:spPr>
          <a:xfrm rot="10800000">
            <a:off x="7053327" y="375828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2" name="Triángulo isósceles 41">
            <a:extLst>
              <a:ext uri="{FF2B5EF4-FFF2-40B4-BE49-F238E27FC236}">
                <a16:creationId xmlns:a16="http://schemas.microsoft.com/office/drawing/2014/main" id="{C77A18DA-7850-440D-8AC2-5D4182544B8D}"/>
              </a:ext>
            </a:extLst>
          </p:cNvPr>
          <p:cNvSpPr/>
          <p:nvPr/>
        </p:nvSpPr>
        <p:spPr>
          <a:xfrm rot="10800000">
            <a:off x="7053327" y="4574888"/>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3" name="Rectángulo: esquina doblada 42">
            <a:extLst>
              <a:ext uri="{FF2B5EF4-FFF2-40B4-BE49-F238E27FC236}">
                <a16:creationId xmlns:a16="http://schemas.microsoft.com/office/drawing/2014/main" id="{A28DAE92-1A31-4F37-9E8D-566CE3170370}"/>
              </a:ext>
            </a:extLst>
          </p:cNvPr>
          <p:cNvSpPr/>
          <p:nvPr/>
        </p:nvSpPr>
        <p:spPr>
          <a:xfrm>
            <a:off x="6174863" y="6026485"/>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Aéreo</a:t>
            </a:r>
            <a:endParaRPr lang="es-AR" sz="2400" dirty="0">
              <a:solidFill>
                <a:srgbClr val="000000"/>
              </a:solidFill>
              <a:latin typeface="TimesNewRomanPSMT"/>
            </a:endParaRPr>
          </a:p>
        </p:txBody>
      </p:sp>
      <p:sp>
        <p:nvSpPr>
          <p:cNvPr id="44" name="Triángulo isósceles 43">
            <a:extLst>
              <a:ext uri="{FF2B5EF4-FFF2-40B4-BE49-F238E27FC236}">
                <a16:creationId xmlns:a16="http://schemas.microsoft.com/office/drawing/2014/main" id="{BAB85599-ED9E-4203-9368-A7819EF105D2}"/>
              </a:ext>
            </a:extLst>
          </p:cNvPr>
          <p:cNvSpPr/>
          <p:nvPr/>
        </p:nvSpPr>
        <p:spPr>
          <a:xfrm rot="10800000">
            <a:off x="7053327" y="5625094"/>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dirty="0"/>
          </a:p>
        </p:txBody>
      </p:sp>
      <p:sp>
        <p:nvSpPr>
          <p:cNvPr id="45" name="Rectángulo: esquina doblada 44">
            <a:extLst>
              <a:ext uri="{FF2B5EF4-FFF2-40B4-BE49-F238E27FC236}">
                <a16:creationId xmlns:a16="http://schemas.microsoft.com/office/drawing/2014/main" id="{C4A0FAB5-4A4B-49C4-A909-5B046562AB81}"/>
              </a:ext>
            </a:extLst>
          </p:cNvPr>
          <p:cNvSpPr/>
          <p:nvPr/>
        </p:nvSpPr>
        <p:spPr>
          <a:xfrm>
            <a:off x="9159173" y="1838037"/>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mano de obra</a:t>
            </a:r>
          </a:p>
        </p:txBody>
      </p:sp>
      <p:sp>
        <p:nvSpPr>
          <p:cNvPr id="46" name="Rectángulo: esquina doblada 45">
            <a:extLst>
              <a:ext uri="{FF2B5EF4-FFF2-40B4-BE49-F238E27FC236}">
                <a16:creationId xmlns:a16="http://schemas.microsoft.com/office/drawing/2014/main" id="{1C875707-2EFE-4A46-8103-0CBD86E26DE9}"/>
              </a:ext>
            </a:extLst>
          </p:cNvPr>
          <p:cNvSpPr/>
          <p:nvPr/>
        </p:nvSpPr>
        <p:spPr>
          <a:xfrm>
            <a:off x="9161353" y="3204035"/>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Disponibilidad</a:t>
            </a:r>
            <a:endParaRPr lang="es-AR" sz="2400" dirty="0">
              <a:solidFill>
                <a:srgbClr val="000000"/>
              </a:solidFill>
              <a:latin typeface="TimesNewRomanPSMT"/>
            </a:endParaRPr>
          </a:p>
        </p:txBody>
      </p:sp>
      <p:sp>
        <p:nvSpPr>
          <p:cNvPr id="47" name="Rectángulo: esquina doblada 46">
            <a:extLst>
              <a:ext uri="{FF2B5EF4-FFF2-40B4-BE49-F238E27FC236}">
                <a16:creationId xmlns:a16="http://schemas.microsoft.com/office/drawing/2014/main" id="{A77CF524-E97E-413A-AB3B-E8A8766728B9}"/>
              </a:ext>
            </a:extLst>
          </p:cNvPr>
          <p:cNvSpPr/>
          <p:nvPr/>
        </p:nvSpPr>
        <p:spPr>
          <a:xfrm>
            <a:off x="9156993" y="4970896"/>
            <a:ext cx="2709782" cy="72301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000" dirty="0">
                <a:solidFill>
                  <a:srgbClr val="000000"/>
                </a:solidFill>
                <a:latin typeface="TimesNewRomanPSMT"/>
              </a:rPr>
              <a:t>Costo de la </a:t>
            </a:r>
          </a:p>
          <a:p>
            <a:pPr algn="ctr"/>
            <a:r>
              <a:rPr lang="es-ES" sz="2000" dirty="0">
                <a:solidFill>
                  <a:srgbClr val="000000"/>
                </a:solidFill>
                <a:latin typeface="TimesNewRomanPSMT"/>
              </a:rPr>
              <a:t>mano de obra</a:t>
            </a:r>
            <a:endParaRPr lang="es-AR" sz="2000" dirty="0">
              <a:solidFill>
                <a:srgbClr val="000000"/>
              </a:solidFill>
              <a:latin typeface="TimesNewRomanPSMT"/>
            </a:endParaRPr>
          </a:p>
        </p:txBody>
      </p:sp>
      <p:sp>
        <p:nvSpPr>
          <p:cNvPr id="48" name="Rectángulo: esquina doblada 47">
            <a:extLst>
              <a:ext uri="{FF2B5EF4-FFF2-40B4-BE49-F238E27FC236}">
                <a16:creationId xmlns:a16="http://schemas.microsoft.com/office/drawing/2014/main" id="{A60CADFC-D2B9-43E8-AD2D-CA0093A78E1D}"/>
              </a:ext>
            </a:extLst>
          </p:cNvPr>
          <p:cNvSpPr/>
          <p:nvPr/>
        </p:nvSpPr>
        <p:spPr>
          <a:xfrm>
            <a:off x="9159173" y="4053079"/>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Capacidades </a:t>
            </a:r>
            <a:endParaRPr lang="es-AR" sz="2400" dirty="0">
              <a:solidFill>
                <a:srgbClr val="000000"/>
              </a:solidFill>
              <a:latin typeface="TimesNewRomanPSMT"/>
            </a:endParaRPr>
          </a:p>
        </p:txBody>
      </p:sp>
      <p:sp>
        <p:nvSpPr>
          <p:cNvPr id="49" name="Triángulo isósceles 48">
            <a:extLst>
              <a:ext uri="{FF2B5EF4-FFF2-40B4-BE49-F238E27FC236}">
                <a16:creationId xmlns:a16="http://schemas.microsoft.com/office/drawing/2014/main" id="{6D1C9683-DA40-480B-87CB-93A8658AEA34}"/>
              </a:ext>
            </a:extLst>
          </p:cNvPr>
          <p:cNvSpPr/>
          <p:nvPr/>
        </p:nvSpPr>
        <p:spPr>
          <a:xfrm rot="10800000">
            <a:off x="10039818" y="2863290"/>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0" name="Triángulo isósceles 49">
            <a:extLst>
              <a:ext uri="{FF2B5EF4-FFF2-40B4-BE49-F238E27FC236}">
                <a16:creationId xmlns:a16="http://schemas.microsoft.com/office/drawing/2014/main" id="{34F58636-56F5-4542-B86F-DC27D76224C5}"/>
              </a:ext>
            </a:extLst>
          </p:cNvPr>
          <p:cNvSpPr/>
          <p:nvPr/>
        </p:nvSpPr>
        <p:spPr>
          <a:xfrm rot="10800000">
            <a:off x="10039817" y="3717680"/>
            <a:ext cx="774042" cy="460975"/>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1" name="Triángulo isósceles 50">
            <a:extLst>
              <a:ext uri="{FF2B5EF4-FFF2-40B4-BE49-F238E27FC236}">
                <a16:creationId xmlns:a16="http://schemas.microsoft.com/office/drawing/2014/main" id="{9ED21A3C-8E93-4FCA-B080-E79DFFD9565D}"/>
              </a:ext>
            </a:extLst>
          </p:cNvPr>
          <p:cNvSpPr/>
          <p:nvPr/>
        </p:nvSpPr>
        <p:spPr>
          <a:xfrm rot="10800000">
            <a:off x="10030294" y="4534281"/>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2" name="Rectángulo: esquina doblada 51">
            <a:extLst>
              <a:ext uri="{FF2B5EF4-FFF2-40B4-BE49-F238E27FC236}">
                <a16:creationId xmlns:a16="http://schemas.microsoft.com/office/drawing/2014/main" id="{C0F1754C-9CA5-4E9C-B374-A1A079A413B2}"/>
              </a:ext>
            </a:extLst>
          </p:cNvPr>
          <p:cNvSpPr/>
          <p:nvPr/>
        </p:nvSpPr>
        <p:spPr>
          <a:xfrm>
            <a:off x="9159173" y="6028919"/>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400" dirty="0">
                <a:solidFill>
                  <a:srgbClr val="000000"/>
                </a:solidFill>
                <a:latin typeface="TimesNewRomanPSMT"/>
              </a:rPr>
              <a:t>Sindicalismo</a:t>
            </a:r>
            <a:endParaRPr lang="es-AR" sz="2400" dirty="0">
              <a:solidFill>
                <a:srgbClr val="000000"/>
              </a:solidFill>
              <a:latin typeface="TimesNewRomanPSMT"/>
            </a:endParaRPr>
          </a:p>
        </p:txBody>
      </p:sp>
      <p:sp>
        <p:nvSpPr>
          <p:cNvPr id="53" name="Triángulo isósceles 52">
            <a:extLst>
              <a:ext uri="{FF2B5EF4-FFF2-40B4-BE49-F238E27FC236}">
                <a16:creationId xmlns:a16="http://schemas.microsoft.com/office/drawing/2014/main" id="{EE1353A4-6F63-4ED0-8B04-0B687992B647}"/>
              </a:ext>
            </a:extLst>
          </p:cNvPr>
          <p:cNvSpPr/>
          <p:nvPr/>
        </p:nvSpPr>
        <p:spPr>
          <a:xfrm rot="10800000">
            <a:off x="10214269" y="5636508"/>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96924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par>
                          <p:cTn id="34" fill="hold">
                            <p:stCondLst>
                              <p:cond delay="1500"/>
                            </p:stCondLst>
                            <p:childTnLst>
                              <p:par>
                                <p:cTn id="35" presetID="53" presetClass="entr" presetSubtype="16" fill="hold" grpId="0" nodeType="after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p:cTn id="43" dur="500" fill="hold"/>
                                        <p:tgtEl>
                                          <p:spTgt spid="26"/>
                                        </p:tgtEl>
                                        <p:attrNameLst>
                                          <p:attrName>ppt_w</p:attrName>
                                        </p:attrNameLst>
                                      </p:cBhvr>
                                      <p:tavLst>
                                        <p:tav tm="0">
                                          <p:val>
                                            <p:fltVal val="0"/>
                                          </p:val>
                                        </p:tav>
                                        <p:tav tm="100000">
                                          <p:val>
                                            <p:strVal val="#ppt_w"/>
                                          </p:val>
                                        </p:tav>
                                      </p:tavLst>
                                    </p:anim>
                                    <p:anim calcmode="lin" valueType="num">
                                      <p:cBhvr>
                                        <p:cTn id="44" dur="500" fill="hold"/>
                                        <p:tgtEl>
                                          <p:spTgt spid="26"/>
                                        </p:tgtEl>
                                        <p:attrNameLst>
                                          <p:attrName>ppt_h</p:attrName>
                                        </p:attrNameLst>
                                      </p:cBhvr>
                                      <p:tavLst>
                                        <p:tav tm="0">
                                          <p:val>
                                            <p:fltVal val="0"/>
                                          </p:val>
                                        </p:tav>
                                        <p:tav tm="100000">
                                          <p:val>
                                            <p:strVal val="#ppt_h"/>
                                          </p:val>
                                        </p:tav>
                                      </p:tavLst>
                                    </p:anim>
                                    <p:animEffect transition="in" filter="fade">
                                      <p:cBhvr>
                                        <p:cTn id="45" dur="500"/>
                                        <p:tgtEl>
                                          <p:spTgt spid="26"/>
                                        </p:tgtEl>
                                      </p:cBhvr>
                                    </p:animEffec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p:cTn id="49" dur="500" fill="hold"/>
                                        <p:tgtEl>
                                          <p:spTgt spid="28"/>
                                        </p:tgtEl>
                                        <p:attrNameLst>
                                          <p:attrName>ppt_w</p:attrName>
                                        </p:attrNameLst>
                                      </p:cBhvr>
                                      <p:tavLst>
                                        <p:tav tm="0">
                                          <p:val>
                                            <p:fltVal val="0"/>
                                          </p:val>
                                        </p:tav>
                                        <p:tav tm="100000">
                                          <p:val>
                                            <p:strVal val="#ppt_w"/>
                                          </p:val>
                                        </p:tav>
                                      </p:tavLst>
                                    </p:anim>
                                    <p:anim calcmode="lin" valueType="num">
                                      <p:cBhvr>
                                        <p:cTn id="50" dur="500" fill="hold"/>
                                        <p:tgtEl>
                                          <p:spTgt spid="28"/>
                                        </p:tgtEl>
                                        <p:attrNameLst>
                                          <p:attrName>ppt_h</p:attrName>
                                        </p:attrNameLst>
                                      </p:cBhvr>
                                      <p:tavLst>
                                        <p:tav tm="0">
                                          <p:val>
                                            <p:fltVal val="0"/>
                                          </p:val>
                                        </p:tav>
                                        <p:tav tm="100000">
                                          <p:val>
                                            <p:strVal val="#ppt_h"/>
                                          </p:val>
                                        </p:tav>
                                      </p:tavLst>
                                    </p:anim>
                                    <p:animEffect transition="in" filter="fade">
                                      <p:cBhvr>
                                        <p:cTn id="51" dur="500"/>
                                        <p:tgtEl>
                                          <p:spTgt spid="28"/>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p:cTn id="62" dur="500" fill="hold"/>
                                        <p:tgtEl>
                                          <p:spTgt spid="29"/>
                                        </p:tgtEl>
                                        <p:attrNameLst>
                                          <p:attrName>ppt_w</p:attrName>
                                        </p:attrNameLst>
                                      </p:cBhvr>
                                      <p:tavLst>
                                        <p:tav tm="0">
                                          <p:val>
                                            <p:fltVal val="0"/>
                                          </p:val>
                                        </p:tav>
                                        <p:tav tm="100000">
                                          <p:val>
                                            <p:strVal val="#ppt_w"/>
                                          </p:val>
                                        </p:tav>
                                      </p:tavLst>
                                    </p:anim>
                                    <p:anim calcmode="lin" valueType="num">
                                      <p:cBhvr>
                                        <p:cTn id="63" dur="500" fill="hold"/>
                                        <p:tgtEl>
                                          <p:spTgt spid="29"/>
                                        </p:tgtEl>
                                        <p:attrNameLst>
                                          <p:attrName>ppt_h</p:attrName>
                                        </p:attrNameLst>
                                      </p:cBhvr>
                                      <p:tavLst>
                                        <p:tav tm="0">
                                          <p:val>
                                            <p:fltVal val="0"/>
                                          </p:val>
                                        </p:tav>
                                        <p:tav tm="100000">
                                          <p:val>
                                            <p:strVal val="#ppt_h"/>
                                          </p:val>
                                        </p:tav>
                                      </p:tavLst>
                                    </p:anim>
                                    <p:animEffect transition="in" filter="fade">
                                      <p:cBhvr>
                                        <p:cTn id="64" dur="500"/>
                                        <p:tgtEl>
                                          <p:spTgt spid="29"/>
                                        </p:tgtEl>
                                      </p:cBhvr>
                                    </p:animEffect>
                                  </p:childTnLst>
                                </p:cTn>
                              </p:par>
                            </p:childTnLst>
                          </p:cTn>
                        </p:par>
                        <p:par>
                          <p:cTn id="65" fill="hold">
                            <p:stCondLst>
                              <p:cond delay="500"/>
                            </p:stCondLst>
                            <p:childTnLst>
                              <p:par>
                                <p:cTn id="66" presetID="53" presetClass="entr" presetSubtype="16" fill="hold" grpId="0" nodeType="afterEffect">
                                  <p:stCondLst>
                                    <p:cond delay="0"/>
                                  </p:stCondLst>
                                  <p:childTnLst>
                                    <p:set>
                                      <p:cBhvr>
                                        <p:cTn id="67" dur="1" fill="hold">
                                          <p:stCondLst>
                                            <p:cond delay="0"/>
                                          </p:stCondLst>
                                        </p:cTn>
                                        <p:tgtEl>
                                          <p:spTgt spid="33"/>
                                        </p:tgtEl>
                                        <p:attrNameLst>
                                          <p:attrName>style.visibility</p:attrName>
                                        </p:attrNameLst>
                                      </p:cBhvr>
                                      <p:to>
                                        <p:strVal val="visible"/>
                                      </p:to>
                                    </p:set>
                                    <p:anim calcmode="lin" valueType="num">
                                      <p:cBhvr>
                                        <p:cTn id="68" dur="500" fill="hold"/>
                                        <p:tgtEl>
                                          <p:spTgt spid="33"/>
                                        </p:tgtEl>
                                        <p:attrNameLst>
                                          <p:attrName>ppt_w</p:attrName>
                                        </p:attrNameLst>
                                      </p:cBhvr>
                                      <p:tavLst>
                                        <p:tav tm="0">
                                          <p:val>
                                            <p:fltVal val="0"/>
                                          </p:val>
                                        </p:tav>
                                        <p:tav tm="100000">
                                          <p:val>
                                            <p:strVal val="#ppt_w"/>
                                          </p:val>
                                        </p:tav>
                                      </p:tavLst>
                                    </p:anim>
                                    <p:anim calcmode="lin" valueType="num">
                                      <p:cBhvr>
                                        <p:cTn id="69" dur="500" fill="hold"/>
                                        <p:tgtEl>
                                          <p:spTgt spid="33"/>
                                        </p:tgtEl>
                                        <p:attrNameLst>
                                          <p:attrName>ppt_h</p:attrName>
                                        </p:attrNameLst>
                                      </p:cBhvr>
                                      <p:tavLst>
                                        <p:tav tm="0">
                                          <p:val>
                                            <p:fltVal val="0"/>
                                          </p:val>
                                        </p:tav>
                                        <p:tav tm="100000">
                                          <p:val>
                                            <p:strVal val="#ppt_h"/>
                                          </p:val>
                                        </p:tav>
                                      </p:tavLst>
                                    </p:anim>
                                    <p:animEffect transition="in" filter="fade">
                                      <p:cBhvr>
                                        <p:cTn id="70" dur="500"/>
                                        <p:tgtEl>
                                          <p:spTgt spid="33"/>
                                        </p:tgtEl>
                                      </p:cBhvr>
                                    </p:animEffect>
                                  </p:childTnLst>
                                </p:cTn>
                              </p:par>
                            </p:childTnLst>
                          </p:cTn>
                        </p:par>
                        <p:par>
                          <p:cTn id="71" fill="hold">
                            <p:stCondLst>
                              <p:cond delay="1000"/>
                            </p:stCondLst>
                            <p:childTnLst>
                              <p:par>
                                <p:cTn id="72" presetID="53" presetClass="entr" presetSubtype="16" fill="hold" grpId="0" nodeType="afterEffect">
                                  <p:stCondLst>
                                    <p:cond delay="0"/>
                                  </p:stCondLst>
                                  <p:childTnLst>
                                    <p:set>
                                      <p:cBhvr>
                                        <p:cTn id="73" dur="1" fill="hold">
                                          <p:stCondLst>
                                            <p:cond delay="0"/>
                                          </p:stCondLst>
                                        </p:cTn>
                                        <p:tgtEl>
                                          <p:spTgt spid="30"/>
                                        </p:tgtEl>
                                        <p:attrNameLst>
                                          <p:attrName>style.visibility</p:attrName>
                                        </p:attrNameLst>
                                      </p:cBhvr>
                                      <p:to>
                                        <p:strVal val="visible"/>
                                      </p:to>
                                    </p:set>
                                    <p:anim calcmode="lin" valueType="num">
                                      <p:cBhvr>
                                        <p:cTn id="74" dur="500" fill="hold"/>
                                        <p:tgtEl>
                                          <p:spTgt spid="30"/>
                                        </p:tgtEl>
                                        <p:attrNameLst>
                                          <p:attrName>ppt_w</p:attrName>
                                        </p:attrNameLst>
                                      </p:cBhvr>
                                      <p:tavLst>
                                        <p:tav tm="0">
                                          <p:val>
                                            <p:fltVal val="0"/>
                                          </p:val>
                                        </p:tav>
                                        <p:tav tm="100000">
                                          <p:val>
                                            <p:strVal val="#ppt_w"/>
                                          </p:val>
                                        </p:tav>
                                      </p:tavLst>
                                    </p:anim>
                                    <p:anim calcmode="lin" valueType="num">
                                      <p:cBhvr>
                                        <p:cTn id="75" dur="500" fill="hold"/>
                                        <p:tgtEl>
                                          <p:spTgt spid="30"/>
                                        </p:tgtEl>
                                        <p:attrNameLst>
                                          <p:attrName>ppt_h</p:attrName>
                                        </p:attrNameLst>
                                      </p:cBhvr>
                                      <p:tavLst>
                                        <p:tav tm="0">
                                          <p:val>
                                            <p:fltVal val="0"/>
                                          </p:val>
                                        </p:tav>
                                        <p:tav tm="100000">
                                          <p:val>
                                            <p:strVal val="#ppt_h"/>
                                          </p:val>
                                        </p:tav>
                                      </p:tavLst>
                                    </p:anim>
                                    <p:animEffect transition="in" filter="fade">
                                      <p:cBhvr>
                                        <p:cTn id="76" dur="500"/>
                                        <p:tgtEl>
                                          <p:spTgt spid="30"/>
                                        </p:tgtEl>
                                      </p:cBhvr>
                                    </p:animEffect>
                                  </p:childTnLst>
                                </p:cTn>
                              </p:par>
                            </p:childTnLst>
                          </p:cTn>
                        </p:par>
                        <p:par>
                          <p:cTn id="77" fill="hold">
                            <p:stCondLst>
                              <p:cond delay="1500"/>
                            </p:stCondLst>
                            <p:childTnLst>
                              <p:par>
                                <p:cTn id="78" presetID="53" presetClass="entr" presetSubtype="16" fill="hold" grpId="0" nodeType="afterEffect">
                                  <p:stCondLst>
                                    <p:cond delay="0"/>
                                  </p:stCondLst>
                                  <p:childTnLst>
                                    <p:set>
                                      <p:cBhvr>
                                        <p:cTn id="79" dur="1" fill="hold">
                                          <p:stCondLst>
                                            <p:cond delay="0"/>
                                          </p:stCondLst>
                                        </p:cTn>
                                        <p:tgtEl>
                                          <p:spTgt spid="34"/>
                                        </p:tgtEl>
                                        <p:attrNameLst>
                                          <p:attrName>style.visibility</p:attrName>
                                        </p:attrNameLst>
                                      </p:cBhvr>
                                      <p:to>
                                        <p:strVal val="visible"/>
                                      </p:to>
                                    </p:set>
                                    <p:anim calcmode="lin" valueType="num">
                                      <p:cBhvr>
                                        <p:cTn id="80" dur="500" fill="hold"/>
                                        <p:tgtEl>
                                          <p:spTgt spid="34"/>
                                        </p:tgtEl>
                                        <p:attrNameLst>
                                          <p:attrName>ppt_w</p:attrName>
                                        </p:attrNameLst>
                                      </p:cBhvr>
                                      <p:tavLst>
                                        <p:tav tm="0">
                                          <p:val>
                                            <p:fltVal val="0"/>
                                          </p:val>
                                        </p:tav>
                                        <p:tav tm="100000">
                                          <p:val>
                                            <p:strVal val="#ppt_w"/>
                                          </p:val>
                                        </p:tav>
                                      </p:tavLst>
                                    </p:anim>
                                    <p:anim calcmode="lin" valueType="num">
                                      <p:cBhvr>
                                        <p:cTn id="81" dur="500" fill="hold"/>
                                        <p:tgtEl>
                                          <p:spTgt spid="34"/>
                                        </p:tgtEl>
                                        <p:attrNameLst>
                                          <p:attrName>ppt_h</p:attrName>
                                        </p:attrNameLst>
                                      </p:cBhvr>
                                      <p:tavLst>
                                        <p:tav tm="0">
                                          <p:val>
                                            <p:fltVal val="0"/>
                                          </p:val>
                                        </p:tav>
                                        <p:tav tm="100000">
                                          <p:val>
                                            <p:strVal val="#ppt_h"/>
                                          </p:val>
                                        </p:tav>
                                      </p:tavLst>
                                    </p:anim>
                                    <p:animEffect transition="in" filter="fade">
                                      <p:cBhvr>
                                        <p:cTn id="82" dur="500"/>
                                        <p:tgtEl>
                                          <p:spTgt spid="34"/>
                                        </p:tgtEl>
                                      </p:cBhvr>
                                    </p:animEffect>
                                  </p:childTnLst>
                                </p:cTn>
                              </p:par>
                            </p:childTnLst>
                          </p:cTn>
                        </p:par>
                        <p:par>
                          <p:cTn id="83" fill="hold">
                            <p:stCondLst>
                              <p:cond delay="2000"/>
                            </p:stCondLst>
                            <p:childTnLst>
                              <p:par>
                                <p:cTn id="84" presetID="53" presetClass="entr" presetSubtype="16" fill="hold" grpId="0" nodeType="afterEffect">
                                  <p:stCondLst>
                                    <p:cond delay="0"/>
                                  </p:stCondLst>
                                  <p:childTnLst>
                                    <p:set>
                                      <p:cBhvr>
                                        <p:cTn id="85" dur="1" fill="hold">
                                          <p:stCondLst>
                                            <p:cond delay="0"/>
                                          </p:stCondLst>
                                        </p:cTn>
                                        <p:tgtEl>
                                          <p:spTgt spid="32"/>
                                        </p:tgtEl>
                                        <p:attrNameLst>
                                          <p:attrName>style.visibility</p:attrName>
                                        </p:attrNameLst>
                                      </p:cBhvr>
                                      <p:to>
                                        <p:strVal val="visible"/>
                                      </p:to>
                                    </p:set>
                                    <p:anim calcmode="lin" valueType="num">
                                      <p:cBhvr>
                                        <p:cTn id="86" dur="500" fill="hold"/>
                                        <p:tgtEl>
                                          <p:spTgt spid="32"/>
                                        </p:tgtEl>
                                        <p:attrNameLst>
                                          <p:attrName>ppt_w</p:attrName>
                                        </p:attrNameLst>
                                      </p:cBhvr>
                                      <p:tavLst>
                                        <p:tav tm="0">
                                          <p:val>
                                            <p:fltVal val="0"/>
                                          </p:val>
                                        </p:tav>
                                        <p:tav tm="100000">
                                          <p:val>
                                            <p:strVal val="#ppt_w"/>
                                          </p:val>
                                        </p:tav>
                                      </p:tavLst>
                                    </p:anim>
                                    <p:anim calcmode="lin" valueType="num">
                                      <p:cBhvr>
                                        <p:cTn id="87" dur="500" fill="hold"/>
                                        <p:tgtEl>
                                          <p:spTgt spid="32"/>
                                        </p:tgtEl>
                                        <p:attrNameLst>
                                          <p:attrName>ppt_h</p:attrName>
                                        </p:attrNameLst>
                                      </p:cBhvr>
                                      <p:tavLst>
                                        <p:tav tm="0">
                                          <p:val>
                                            <p:fltVal val="0"/>
                                          </p:val>
                                        </p:tav>
                                        <p:tav tm="100000">
                                          <p:val>
                                            <p:strVal val="#ppt_h"/>
                                          </p:val>
                                        </p:tav>
                                      </p:tavLst>
                                    </p:anim>
                                    <p:animEffect transition="in" filter="fade">
                                      <p:cBhvr>
                                        <p:cTn id="88" dur="500"/>
                                        <p:tgtEl>
                                          <p:spTgt spid="32"/>
                                        </p:tgtEl>
                                      </p:cBhvr>
                                    </p:animEffect>
                                  </p:childTnLst>
                                </p:cTn>
                              </p:par>
                            </p:childTnLst>
                          </p:cTn>
                        </p:par>
                        <p:par>
                          <p:cTn id="89" fill="hold">
                            <p:stCondLst>
                              <p:cond delay="2500"/>
                            </p:stCondLst>
                            <p:childTnLst>
                              <p:par>
                                <p:cTn id="90" presetID="53" presetClass="entr" presetSubtype="16" fill="hold" grpId="0" nodeType="afterEffect">
                                  <p:stCondLst>
                                    <p:cond delay="0"/>
                                  </p:stCondLst>
                                  <p:childTnLst>
                                    <p:set>
                                      <p:cBhvr>
                                        <p:cTn id="91" dur="1" fill="hold">
                                          <p:stCondLst>
                                            <p:cond delay="0"/>
                                          </p:stCondLst>
                                        </p:cTn>
                                        <p:tgtEl>
                                          <p:spTgt spid="35"/>
                                        </p:tgtEl>
                                        <p:attrNameLst>
                                          <p:attrName>style.visibility</p:attrName>
                                        </p:attrNameLst>
                                      </p:cBhvr>
                                      <p:to>
                                        <p:strVal val="visible"/>
                                      </p:to>
                                    </p:set>
                                    <p:anim calcmode="lin" valueType="num">
                                      <p:cBhvr>
                                        <p:cTn id="92" dur="500" fill="hold"/>
                                        <p:tgtEl>
                                          <p:spTgt spid="35"/>
                                        </p:tgtEl>
                                        <p:attrNameLst>
                                          <p:attrName>ppt_w</p:attrName>
                                        </p:attrNameLst>
                                      </p:cBhvr>
                                      <p:tavLst>
                                        <p:tav tm="0">
                                          <p:val>
                                            <p:fltVal val="0"/>
                                          </p:val>
                                        </p:tav>
                                        <p:tav tm="100000">
                                          <p:val>
                                            <p:strVal val="#ppt_w"/>
                                          </p:val>
                                        </p:tav>
                                      </p:tavLst>
                                    </p:anim>
                                    <p:anim calcmode="lin" valueType="num">
                                      <p:cBhvr>
                                        <p:cTn id="93" dur="500" fill="hold"/>
                                        <p:tgtEl>
                                          <p:spTgt spid="35"/>
                                        </p:tgtEl>
                                        <p:attrNameLst>
                                          <p:attrName>ppt_h</p:attrName>
                                        </p:attrNameLst>
                                      </p:cBhvr>
                                      <p:tavLst>
                                        <p:tav tm="0">
                                          <p:val>
                                            <p:fltVal val="0"/>
                                          </p:val>
                                        </p:tav>
                                        <p:tav tm="100000">
                                          <p:val>
                                            <p:strVal val="#ppt_h"/>
                                          </p:val>
                                        </p:tav>
                                      </p:tavLst>
                                    </p:anim>
                                    <p:animEffect transition="in" filter="fade">
                                      <p:cBhvr>
                                        <p:cTn id="94" dur="500"/>
                                        <p:tgtEl>
                                          <p:spTgt spid="35"/>
                                        </p:tgtEl>
                                      </p:cBhvr>
                                    </p:animEffect>
                                  </p:childTnLst>
                                </p:cTn>
                              </p:par>
                            </p:childTnLst>
                          </p:cTn>
                        </p:par>
                        <p:par>
                          <p:cTn id="95" fill="hold">
                            <p:stCondLst>
                              <p:cond delay="3000"/>
                            </p:stCondLst>
                            <p:childTnLst>
                              <p:par>
                                <p:cTn id="96" presetID="53" presetClass="entr" presetSubtype="16" fill="hold" grpId="0" nodeType="afterEffect">
                                  <p:stCondLst>
                                    <p:cond delay="0"/>
                                  </p:stCondLst>
                                  <p:childTnLst>
                                    <p:set>
                                      <p:cBhvr>
                                        <p:cTn id="97" dur="1" fill="hold">
                                          <p:stCondLst>
                                            <p:cond delay="0"/>
                                          </p:stCondLst>
                                        </p:cTn>
                                        <p:tgtEl>
                                          <p:spTgt spid="31"/>
                                        </p:tgtEl>
                                        <p:attrNameLst>
                                          <p:attrName>style.visibility</p:attrName>
                                        </p:attrNameLst>
                                      </p:cBhvr>
                                      <p:to>
                                        <p:strVal val="visible"/>
                                      </p:to>
                                    </p:set>
                                    <p:anim calcmode="lin" valueType="num">
                                      <p:cBhvr>
                                        <p:cTn id="98" dur="500" fill="hold"/>
                                        <p:tgtEl>
                                          <p:spTgt spid="31"/>
                                        </p:tgtEl>
                                        <p:attrNameLst>
                                          <p:attrName>ppt_w</p:attrName>
                                        </p:attrNameLst>
                                      </p:cBhvr>
                                      <p:tavLst>
                                        <p:tav tm="0">
                                          <p:val>
                                            <p:fltVal val="0"/>
                                          </p:val>
                                        </p:tav>
                                        <p:tav tm="100000">
                                          <p:val>
                                            <p:strVal val="#ppt_w"/>
                                          </p:val>
                                        </p:tav>
                                      </p:tavLst>
                                    </p:anim>
                                    <p:anim calcmode="lin" valueType="num">
                                      <p:cBhvr>
                                        <p:cTn id="99" dur="500" fill="hold"/>
                                        <p:tgtEl>
                                          <p:spTgt spid="31"/>
                                        </p:tgtEl>
                                        <p:attrNameLst>
                                          <p:attrName>ppt_h</p:attrName>
                                        </p:attrNameLst>
                                      </p:cBhvr>
                                      <p:tavLst>
                                        <p:tav tm="0">
                                          <p:val>
                                            <p:fltVal val="0"/>
                                          </p:val>
                                        </p:tav>
                                        <p:tav tm="100000">
                                          <p:val>
                                            <p:strVal val="#ppt_h"/>
                                          </p:val>
                                        </p:tav>
                                      </p:tavLst>
                                    </p:anim>
                                    <p:animEffect transition="in" filter="fade">
                                      <p:cBhvr>
                                        <p:cTn id="100" dur="500"/>
                                        <p:tgtEl>
                                          <p:spTgt spid="31"/>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p:cTn id="105" dur="500" fill="hold"/>
                                        <p:tgtEl>
                                          <p:spTgt spid="36"/>
                                        </p:tgtEl>
                                        <p:attrNameLst>
                                          <p:attrName>ppt_w</p:attrName>
                                        </p:attrNameLst>
                                      </p:cBhvr>
                                      <p:tavLst>
                                        <p:tav tm="0">
                                          <p:val>
                                            <p:fltVal val="0"/>
                                          </p:val>
                                        </p:tav>
                                        <p:tav tm="100000">
                                          <p:val>
                                            <p:strVal val="#ppt_w"/>
                                          </p:val>
                                        </p:tav>
                                      </p:tavLst>
                                    </p:anim>
                                    <p:anim calcmode="lin" valueType="num">
                                      <p:cBhvr>
                                        <p:cTn id="106" dur="500" fill="hold"/>
                                        <p:tgtEl>
                                          <p:spTgt spid="36"/>
                                        </p:tgtEl>
                                        <p:attrNameLst>
                                          <p:attrName>ppt_h</p:attrName>
                                        </p:attrNameLst>
                                      </p:cBhvr>
                                      <p:tavLst>
                                        <p:tav tm="0">
                                          <p:val>
                                            <p:fltVal val="0"/>
                                          </p:val>
                                        </p:tav>
                                        <p:tav tm="100000">
                                          <p:val>
                                            <p:strVal val="#ppt_h"/>
                                          </p:val>
                                        </p:tav>
                                      </p:tavLst>
                                    </p:anim>
                                    <p:animEffect transition="in" filter="fade">
                                      <p:cBhvr>
                                        <p:cTn id="107" dur="500"/>
                                        <p:tgtEl>
                                          <p:spTgt spid="36"/>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40"/>
                                        </p:tgtEl>
                                        <p:attrNameLst>
                                          <p:attrName>style.visibility</p:attrName>
                                        </p:attrNameLst>
                                      </p:cBhvr>
                                      <p:to>
                                        <p:strVal val="visible"/>
                                      </p:to>
                                    </p:set>
                                    <p:anim calcmode="lin" valueType="num">
                                      <p:cBhvr>
                                        <p:cTn id="111" dur="500" fill="hold"/>
                                        <p:tgtEl>
                                          <p:spTgt spid="40"/>
                                        </p:tgtEl>
                                        <p:attrNameLst>
                                          <p:attrName>ppt_w</p:attrName>
                                        </p:attrNameLst>
                                      </p:cBhvr>
                                      <p:tavLst>
                                        <p:tav tm="0">
                                          <p:val>
                                            <p:fltVal val="0"/>
                                          </p:val>
                                        </p:tav>
                                        <p:tav tm="100000">
                                          <p:val>
                                            <p:strVal val="#ppt_w"/>
                                          </p:val>
                                        </p:tav>
                                      </p:tavLst>
                                    </p:anim>
                                    <p:anim calcmode="lin" valueType="num">
                                      <p:cBhvr>
                                        <p:cTn id="112" dur="500" fill="hold"/>
                                        <p:tgtEl>
                                          <p:spTgt spid="40"/>
                                        </p:tgtEl>
                                        <p:attrNameLst>
                                          <p:attrName>ppt_h</p:attrName>
                                        </p:attrNameLst>
                                      </p:cBhvr>
                                      <p:tavLst>
                                        <p:tav tm="0">
                                          <p:val>
                                            <p:fltVal val="0"/>
                                          </p:val>
                                        </p:tav>
                                        <p:tav tm="100000">
                                          <p:val>
                                            <p:strVal val="#ppt_h"/>
                                          </p:val>
                                        </p:tav>
                                      </p:tavLst>
                                    </p:anim>
                                    <p:animEffect transition="in" filter="fade">
                                      <p:cBhvr>
                                        <p:cTn id="113" dur="500"/>
                                        <p:tgtEl>
                                          <p:spTgt spid="40"/>
                                        </p:tgtEl>
                                      </p:cBhvr>
                                    </p:animEffect>
                                  </p:childTnLst>
                                </p:cTn>
                              </p:par>
                            </p:childTnLst>
                          </p:cTn>
                        </p:par>
                        <p:par>
                          <p:cTn id="114" fill="hold">
                            <p:stCondLst>
                              <p:cond delay="1000"/>
                            </p:stCondLst>
                            <p:childTnLst>
                              <p:par>
                                <p:cTn id="115" presetID="53" presetClass="entr" presetSubtype="16" fill="hold" grpId="0" nodeType="afterEffect">
                                  <p:stCondLst>
                                    <p:cond delay="0"/>
                                  </p:stCondLst>
                                  <p:childTnLst>
                                    <p:set>
                                      <p:cBhvr>
                                        <p:cTn id="116" dur="1" fill="hold">
                                          <p:stCondLst>
                                            <p:cond delay="0"/>
                                          </p:stCondLst>
                                        </p:cTn>
                                        <p:tgtEl>
                                          <p:spTgt spid="37"/>
                                        </p:tgtEl>
                                        <p:attrNameLst>
                                          <p:attrName>style.visibility</p:attrName>
                                        </p:attrNameLst>
                                      </p:cBhvr>
                                      <p:to>
                                        <p:strVal val="visible"/>
                                      </p:to>
                                    </p:set>
                                    <p:anim calcmode="lin" valueType="num">
                                      <p:cBhvr>
                                        <p:cTn id="117" dur="500" fill="hold"/>
                                        <p:tgtEl>
                                          <p:spTgt spid="37"/>
                                        </p:tgtEl>
                                        <p:attrNameLst>
                                          <p:attrName>ppt_w</p:attrName>
                                        </p:attrNameLst>
                                      </p:cBhvr>
                                      <p:tavLst>
                                        <p:tav tm="0">
                                          <p:val>
                                            <p:fltVal val="0"/>
                                          </p:val>
                                        </p:tav>
                                        <p:tav tm="100000">
                                          <p:val>
                                            <p:strVal val="#ppt_w"/>
                                          </p:val>
                                        </p:tav>
                                      </p:tavLst>
                                    </p:anim>
                                    <p:anim calcmode="lin" valueType="num">
                                      <p:cBhvr>
                                        <p:cTn id="118" dur="500" fill="hold"/>
                                        <p:tgtEl>
                                          <p:spTgt spid="37"/>
                                        </p:tgtEl>
                                        <p:attrNameLst>
                                          <p:attrName>ppt_h</p:attrName>
                                        </p:attrNameLst>
                                      </p:cBhvr>
                                      <p:tavLst>
                                        <p:tav tm="0">
                                          <p:val>
                                            <p:fltVal val="0"/>
                                          </p:val>
                                        </p:tav>
                                        <p:tav tm="100000">
                                          <p:val>
                                            <p:strVal val="#ppt_h"/>
                                          </p:val>
                                        </p:tav>
                                      </p:tavLst>
                                    </p:anim>
                                    <p:animEffect transition="in" filter="fade">
                                      <p:cBhvr>
                                        <p:cTn id="119" dur="500"/>
                                        <p:tgtEl>
                                          <p:spTgt spid="37"/>
                                        </p:tgtEl>
                                      </p:cBhvr>
                                    </p:animEffect>
                                  </p:childTnLst>
                                </p:cTn>
                              </p:par>
                            </p:childTnLst>
                          </p:cTn>
                        </p:par>
                        <p:par>
                          <p:cTn id="120" fill="hold">
                            <p:stCondLst>
                              <p:cond delay="1500"/>
                            </p:stCondLst>
                            <p:childTnLst>
                              <p:par>
                                <p:cTn id="121" presetID="53" presetClass="entr" presetSubtype="16" fill="hold" grpId="0" nodeType="afterEffect">
                                  <p:stCondLst>
                                    <p:cond delay="0"/>
                                  </p:stCondLst>
                                  <p:childTnLst>
                                    <p:set>
                                      <p:cBhvr>
                                        <p:cTn id="122" dur="1" fill="hold">
                                          <p:stCondLst>
                                            <p:cond delay="0"/>
                                          </p:stCondLst>
                                        </p:cTn>
                                        <p:tgtEl>
                                          <p:spTgt spid="41"/>
                                        </p:tgtEl>
                                        <p:attrNameLst>
                                          <p:attrName>style.visibility</p:attrName>
                                        </p:attrNameLst>
                                      </p:cBhvr>
                                      <p:to>
                                        <p:strVal val="visible"/>
                                      </p:to>
                                    </p:set>
                                    <p:anim calcmode="lin" valueType="num">
                                      <p:cBhvr>
                                        <p:cTn id="123" dur="500" fill="hold"/>
                                        <p:tgtEl>
                                          <p:spTgt spid="41"/>
                                        </p:tgtEl>
                                        <p:attrNameLst>
                                          <p:attrName>ppt_w</p:attrName>
                                        </p:attrNameLst>
                                      </p:cBhvr>
                                      <p:tavLst>
                                        <p:tav tm="0">
                                          <p:val>
                                            <p:fltVal val="0"/>
                                          </p:val>
                                        </p:tav>
                                        <p:tav tm="100000">
                                          <p:val>
                                            <p:strVal val="#ppt_w"/>
                                          </p:val>
                                        </p:tav>
                                      </p:tavLst>
                                    </p:anim>
                                    <p:anim calcmode="lin" valueType="num">
                                      <p:cBhvr>
                                        <p:cTn id="124" dur="500" fill="hold"/>
                                        <p:tgtEl>
                                          <p:spTgt spid="41"/>
                                        </p:tgtEl>
                                        <p:attrNameLst>
                                          <p:attrName>ppt_h</p:attrName>
                                        </p:attrNameLst>
                                      </p:cBhvr>
                                      <p:tavLst>
                                        <p:tav tm="0">
                                          <p:val>
                                            <p:fltVal val="0"/>
                                          </p:val>
                                        </p:tav>
                                        <p:tav tm="100000">
                                          <p:val>
                                            <p:strVal val="#ppt_h"/>
                                          </p:val>
                                        </p:tav>
                                      </p:tavLst>
                                    </p:anim>
                                    <p:animEffect transition="in" filter="fade">
                                      <p:cBhvr>
                                        <p:cTn id="125" dur="500"/>
                                        <p:tgtEl>
                                          <p:spTgt spid="41"/>
                                        </p:tgtEl>
                                      </p:cBhvr>
                                    </p:animEffect>
                                  </p:childTnLst>
                                </p:cTn>
                              </p:par>
                            </p:childTnLst>
                          </p:cTn>
                        </p:par>
                        <p:par>
                          <p:cTn id="126" fill="hold">
                            <p:stCondLst>
                              <p:cond delay="2000"/>
                            </p:stCondLst>
                            <p:childTnLst>
                              <p:par>
                                <p:cTn id="127" presetID="53" presetClass="entr" presetSubtype="16" fill="hold" grpId="0" nodeType="afterEffect">
                                  <p:stCondLst>
                                    <p:cond delay="0"/>
                                  </p:stCondLst>
                                  <p:childTnLst>
                                    <p:set>
                                      <p:cBhvr>
                                        <p:cTn id="128" dur="1" fill="hold">
                                          <p:stCondLst>
                                            <p:cond delay="0"/>
                                          </p:stCondLst>
                                        </p:cTn>
                                        <p:tgtEl>
                                          <p:spTgt spid="39"/>
                                        </p:tgtEl>
                                        <p:attrNameLst>
                                          <p:attrName>style.visibility</p:attrName>
                                        </p:attrNameLst>
                                      </p:cBhvr>
                                      <p:to>
                                        <p:strVal val="visible"/>
                                      </p:to>
                                    </p:set>
                                    <p:anim calcmode="lin" valueType="num">
                                      <p:cBhvr>
                                        <p:cTn id="129" dur="500" fill="hold"/>
                                        <p:tgtEl>
                                          <p:spTgt spid="39"/>
                                        </p:tgtEl>
                                        <p:attrNameLst>
                                          <p:attrName>ppt_w</p:attrName>
                                        </p:attrNameLst>
                                      </p:cBhvr>
                                      <p:tavLst>
                                        <p:tav tm="0">
                                          <p:val>
                                            <p:fltVal val="0"/>
                                          </p:val>
                                        </p:tav>
                                        <p:tav tm="100000">
                                          <p:val>
                                            <p:strVal val="#ppt_w"/>
                                          </p:val>
                                        </p:tav>
                                      </p:tavLst>
                                    </p:anim>
                                    <p:anim calcmode="lin" valueType="num">
                                      <p:cBhvr>
                                        <p:cTn id="130" dur="500" fill="hold"/>
                                        <p:tgtEl>
                                          <p:spTgt spid="39"/>
                                        </p:tgtEl>
                                        <p:attrNameLst>
                                          <p:attrName>ppt_h</p:attrName>
                                        </p:attrNameLst>
                                      </p:cBhvr>
                                      <p:tavLst>
                                        <p:tav tm="0">
                                          <p:val>
                                            <p:fltVal val="0"/>
                                          </p:val>
                                        </p:tav>
                                        <p:tav tm="100000">
                                          <p:val>
                                            <p:strVal val="#ppt_h"/>
                                          </p:val>
                                        </p:tav>
                                      </p:tavLst>
                                    </p:anim>
                                    <p:animEffect transition="in" filter="fade">
                                      <p:cBhvr>
                                        <p:cTn id="131" dur="500"/>
                                        <p:tgtEl>
                                          <p:spTgt spid="39"/>
                                        </p:tgtEl>
                                      </p:cBhvr>
                                    </p:animEffect>
                                  </p:childTnLst>
                                </p:cTn>
                              </p:par>
                            </p:childTnLst>
                          </p:cTn>
                        </p:par>
                        <p:par>
                          <p:cTn id="132" fill="hold">
                            <p:stCondLst>
                              <p:cond delay="2500"/>
                            </p:stCondLst>
                            <p:childTnLst>
                              <p:par>
                                <p:cTn id="133" presetID="53" presetClass="entr" presetSubtype="16" fill="hold" grpId="0" nodeType="afterEffect">
                                  <p:stCondLst>
                                    <p:cond delay="0"/>
                                  </p:stCondLst>
                                  <p:childTnLst>
                                    <p:set>
                                      <p:cBhvr>
                                        <p:cTn id="134" dur="1" fill="hold">
                                          <p:stCondLst>
                                            <p:cond delay="0"/>
                                          </p:stCondLst>
                                        </p:cTn>
                                        <p:tgtEl>
                                          <p:spTgt spid="42"/>
                                        </p:tgtEl>
                                        <p:attrNameLst>
                                          <p:attrName>style.visibility</p:attrName>
                                        </p:attrNameLst>
                                      </p:cBhvr>
                                      <p:to>
                                        <p:strVal val="visible"/>
                                      </p:to>
                                    </p:set>
                                    <p:anim calcmode="lin" valueType="num">
                                      <p:cBhvr>
                                        <p:cTn id="135" dur="500" fill="hold"/>
                                        <p:tgtEl>
                                          <p:spTgt spid="42"/>
                                        </p:tgtEl>
                                        <p:attrNameLst>
                                          <p:attrName>ppt_w</p:attrName>
                                        </p:attrNameLst>
                                      </p:cBhvr>
                                      <p:tavLst>
                                        <p:tav tm="0">
                                          <p:val>
                                            <p:fltVal val="0"/>
                                          </p:val>
                                        </p:tav>
                                        <p:tav tm="100000">
                                          <p:val>
                                            <p:strVal val="#ppt_w"/>
                                          </p:val>
                                        </p:tav>
                                      </p:tavLst>
                                    </p:anim>
                                    <p:anim calcmode="lin" valueType="num">
                                      <p:cBhvr>
                                        <p:cTn id="136" dur="500" fill="hold"/>
                                        <p:tgtEl>
                                          <p:spTgt spid="42"/>
                                        </p:tgtEl>
                                        <p:attrNameLst>
                                          <p:attrName>ppt_h</p:attrName>
                                        </p:attrNameLst>
                                      </p:cBhvr>
                                      <p:tavLst>
                                        <p:tav tm="0">
                                          <p:val>
                                            <p:fltVal val="0"/>
                                          </p:val>
                                        </p:tav>
                                        <p:tav tm="100000">
                                          <p:val>
                                            <p:strVal val="#ppt_h"/>
                                          </p:val>
                                        </p:tav>
                                      </p:tavLst>
                                    </p:anim>
                                    <p:animEffect transition="in" filter="fade">
                                      <p:cBhvr>
                                        <p:cTn id="137" dur="500"/>
                                        <p:tgtEl>
                                          <p:spTgt spid="42"/>
                                        </p:tgtEl>
                                      </p:cBhvr>
                                    </p:animEffect>
                                  </p:childTnLst>
                                </p:cTn>
                              </p:par>
                            </p:childTnLst>
                          </p:cTn>
                        </p:par>
                        <p:par>
                          <p:cTn id="138" fill="hold">
                            <p:stCondLst>
                              <p:cond delay="3000"/>
                            </p:stCondLst>
                            <p:childTnLst>
                              <p:par>
                                <p:cTn id="139" presetID="53" presetClass="entr" presetSubtype="16" fill="hold" grpId="0" nodeType="afterEffect">
                                  <p:stCondLst>
                                    <p:cond delay="0"/>
                                  </p:stCondLst>
                                  <p:childTnLst>
                                    <p:set>
                                      <p:cBhvr>
                                        <p:cTn id="140" dur="1" fill="hold">
                                          <p:stCondLst>
                                            <p:cond delay="0"/>
                                          </p:stCondLst>
                                        </p:cTn>
                                        <p:tgtEl>
                                          <p:spTgt spid="38"/>
                                        </p:tgtEl>
                                        <p:attrNameLst>
                                          <p:attrName>style.visibility</p:attrName>
                                        </p:attrNameLst>
                                      </p:cBhvr>
                                      <p:to>
                                        <p:strVal val="visible"/>
                                      </p:to>
                                    </p:set>
                                    <p:anim calcmode="lin" valueType="num">
                                      <p:cBhvr>
                                        <p:cTn id="141" dur="500" fill="hold"/>
                                        <p:tgtEl>
                                          <p:spTgt spid="38"/>
                                        </p:tgtEl>
                                        <p:attrNameLst>
                                          <p:attrName>ppt_w</p:attrName>
                                        </p:attrNameLst>
                                      </p:cBhvr>
                                      <p:tavLst>
                                        <p:tav tm="0">
                                          <p:val>
                                            <p:fltVal val="0"/>
                                          </p:val>
                                        </p:tav>
                                        <p:tav tm="100000">
                                          <p:val>
                                            <p:strVal val="#ppt_w"/>
                                          </p:val>
                                        </p:tav>
                                      </p:tavLst>
                                    </p:anim>
                                    <p:anim calcmode="lin" valueType="num">
                                      <p:cBhvr>
                                        <p:cTn id="142" dur="500" fill="hold"/>
                                        <p:tgtEl>
                                          <p:spTgt spid="38"/>
                                        </p:tgtEl>
                                        <p:attrNameLst>
                                          <p:attrName>ppt_h</p:attrName>
                                        </p:attrNameLst>
                                      </p:cBhvr>
                                      <p:tavLst>
                                        <p:tav tm="0">
                                          <p:val>
                                            <p:fltVal val="0"/>
                                          </p:val>
                                        </p:tav>
                                        <p:tav tm="100000">
                                          <p:val>
                                            <p:strVal val="#ppt_h"/>
                                          </p:val>
                                        </p:tav>
                                      </p:tavLst>
                                    </p:anim>
                                    <p:animEffect transition="in" filter="fade">
                                      <p:cBhvr>
                                        <p:cTn id="143" dur="500"/>
                                        <p:tgtEl>
                                          <p:spTgt spid="38"/>
                                        </p:tgtEl>
                                      </p:cBhvr>
                                    </p:animEffect>
                                  </p:childTnLst>
                                </p:cTn>
                              </p:par>
                            </p:childTnLst>
                          </p:cTn>
                        </p:par>
                        <p:par>
                          <p:cTn id="144" fill="hold">
                            <p:stCondLst>
                              <p:cond delay="3500"/>
                            </p:stCondLst>
                            <p:childTnLst>
                              <p:par>
                                <p:cTn id="145" presetID="53" presetClass="entr" presetSubtype="16" fill="hold" grpId="0" nodeType="afterEffect">
                                  <p:stCondLst>
                                    <p:cond delay="0"/>
                                  </p:stCondLst>
                                  <p:childTnLst>
                                    <p:set>
                                      <p:cBhvr>
                                        <p:cTn id="146" dur="1" fill="hold">
                                          <p:stCondLst>
                                            <p:cond delay="0"/>
                                          </p:stCondLst>
                                        </p:cTn>
                                        <p:tgtEl>
                                          <p:spTgt spid="44"/>
                                        </p:tgtEl>
                                        <p:attrNameLst>
                                          <p:attrName>style.visibility</p:attrName>
                                        </p:attrNameLst>
                                      </p:cBhvr>
                                      <p:to>
                                        <p:strVal val="visible"/>
                                      </p:to>
                                    </p:set>
                                    <p:anim calcmode="lin" valueType="num">
                                      <p:cBhvr>
                                        <p:cTn id="147" dur="500" fill="hold"/>
                                        <p:tgtEl>
                                          <p:spTgt spid="44"/>
                                        </p:tgtEl>
                                        <p:attrNameLst>
                                          <p:attrName>ppt_w</p:attrName>
                                        </p:attrNameLst>
                                      </p:cBhvr>
                                      <p:tavLst>
                                        <p:tav tm="0">
                                          <p:val>
                                            <p:fltVal val="0"/>
                                          </p:val>
                                        </p:tav>
                                        <p:tav tm="100000">
                                          <p:val>
                                            <p:strVal val="#ppt_w"/>
                                          </p:val>
                                        </p:tav>
                                      </p:tavLst>
                                    </p:anim>
                                    <p:anim calcmode="lin" valueType="num">
                                      <p:cBhvr>
                                        <p:cTn id="148" dur="500" fill="hold"/>
                                        <p:tgtEl>
                                          <p:spTgt spid="44"/>
                                        </p:tgtEl>
                                        <p:attrNameLst>
                                          <p:attrName>ppt_h</p:attrName>
                                        </p:attrNameLst>
                                      </p:cBhvr>
                                      <p:tavLst>
                                        <p:tav tm="0">
                                          <p:val>
                                            <p:fltVal val="0"/>
                                          </p:val>
                                        </p:tav>
                                        <p:tav tm="100000">
                                          <p:val>
                                            <p:strVal val="#ppt_h"/>
                                          </p:val>
                                        </p:tav>
                                      </p:tavLst>
                                    </p:anim>
                                    <p:animEffect transition="in" filter="fade">
                                      <p:cBhvr>
                                        <p:cTn id="149" dur="500"/>
                                        <p:tgtEl>
                                          <p:spTgt spid="44"/>
                                        </p:tgtEl>
                                      </p:cBhvr>
                                    </p:animEffect>
                                  </p:childTnLst>
                                </p:cTn>
                              </p:par>
                            </p:childTnLst>
                          </p:cTn>
                        </p:par>
                        <p:par>
                          <p:cTn id="150" fill="hold">
                            <p:stCondLst>
                              <p:cond delay="4000"/>
                            </p:stCondLst>
                            <p:childTnLst>
                              <p:par>
                                <p:cTn id="151" presetID="53" presetClass="entr" presetSubtype="16" fill="hold" grpId="0" nodeType="afterEffect">
                                  <p:stCondLst>
                                    <p:cond delay="0"/>
                                  </p:stCondLst>
                                  <p:childTnLst>
                                    <p:set>
                                      <p:cBhvr>
                                        <p:cTn id="152" dur="1" fill="hold">
                                          <p:stCondLst>
                                            <p:cond delay="0"/>
                                          </p:stCondLst>
                                        </p:cTn>
                                        <p:tgtEl>
                                          <p:spTgt spid="43"/>
                                        </p:tgtEl>
                                        <p:attrNameLst>
                                          <p:attrName>style.visibility</p:attrName>
                                        </p:attrNameLst>
                                      </p:cBhvr>
                                      <p:to>
                                        <p:strVal val="visible"/>
                                      </p:to>
                                    </p:set>
                                    <p:anim calcmode="lin" valueType="num">
                                      <p:cBhvr>
                                        <p:cTn id="153" dur="500" fill="hold"/>
                                        <p:tgtEl>
                                          <p:spTgt spid="43"/>
                                        </p:tgtEl>
                                        <p:attrNameLst>
                                          <p:attrName>ppt_w</p:attrName>
                                        </p:attrNameLst>
                                      </p:cBhvr>
                                      <p:tavLst>
                                        <p:tav tm="0">
                                          <p:val>
                                            <p:fltVal val="0"/>
                                          </p:val>
                                        </p:tav>
                                        <p:tav tm="100000">
                                          <p:val>
                                            <p:strVal val="#ppt_w"/>
                                          </p:val>
                                        </p:tav>
                                      </p:tavLst>
                                    </p:anim>
                                    <p:anim calcmode="lin" valueType="num">
                                      <p:cBhvr>
                                        <p:cTn id="154" dur="500" fill="hold"/>
                                        <p:tgtEl>
                                          <p:spTgt spid="43"/>
                                        </p:tgtEl>
                                        <p:attrNameLst>
                                          <p:attrName>ppt_h</p:attrName>
                                        </p:attrNameLst>
                                      </p:cBhvr>
                                      <p:tavLst>
                                        <p:tav tm="0">
                                          <p:val>
                                            <p:fltVal val="0"/>
                                          </p:val>
                                        </p:tav>
                                        <p:tav tm="100000">
                                          <p:val>
                                            <p:strVal val="#ppt_h"/>
                                          </p:val>
                                        </p:tav>
                                      </p:tavLst>
                                    </p:anim>
                                    <p:animEffect transition="in" filter="fade">
                                      <p:cBhvr>
                                        <p:cTn id="155" dur="500"/>
                                        <p:tgtEl>
                                          <p:spTgt spid="43"/>
                                        </p:tgtEl>
                                      </p:cBhvr>
                                    </p:animEffect>
                                  </p:childTnLst>
                                </p:cTn>
                              </p:par>
                            </p:childTnLst>
                          </p:cTn>
                        </p:par>
                      </p:childTnLst>
                    </p:cTn>
                  </p:par>
                  <p:par>
                    <p:cTn id="156" fill="hold">
                      <p:stCondLst>
                        <p:cond delay="indefinite"/>
                      </p:stCondLst>
                      <p:childTnLst>
                        <p:par>
                          <p:cTn id="157" fill="hold">
                            <p:stCondLst>
                              <p:cond delay="0"/>
                            </p:stCondLst>
                            <p:childTnLst>
                              <p:par>
                                <p:cTn id="158" presetID="53" presetClass="entr" presetSubtype="16" fill="hold" grpId="0" nodeType="clickEffect">
                                  <p:stCondLst>
                                    <p:cond delay="0"/>
                                  </p:stCondLst>
                                  <p:childTnLst>
                                    <p:set>
                                      <p:cBhvr>
                                        <p:cTn id="159" dur="1" fill="hold">
                                          <p:stCondLst>
                                            <p:cond delay="0"/>
                                          </p:stCondLst>
                                        </p:cTn>
                                        <p:tgtEl>
                                          <p:spTgt spid="45"/>
                                        </p:tgtEl>
                                        <p:attrNameLst>
                                          <p:attrName>style.visibility</p:attrName>
                                        </p:attrNameLst>
                                      </p:cBhvr>
                                      <p:to>
                                        <p:strVal val="visible"/>
                                      </p:to>
                                    </p:set>
                                    <p:anim calcmode="lin" valueType="num">
                                      <p:cBhvr>
                                        <p:cTn id="160" dur="500" fill="hold"/>
                                        <p:tgtEl>
                                          <p:spTgt spid="45"/>
                                        </p:tgtEl>
                                        <p:attrNameLst>
                                          <p:attrName>ppt_w</p:attrName>
                                        </p:attrNameLst>
                                      </p:cBhvr>
                                      <p:tavLst>
                                        <p:tav tm="0">
                                          <p:val>
                                            <p:fltVal val="0"/>
                                          </p:val>
                                        </p:tav>
                                        <p:tav tm="100000">
                                          <p:val>
                                            <p:strVal val="#ppt_w"/>
                                          </p:val>
                                        </p:tav>
                                      </p:tavLst>
                                    </p:anim>
                                    <p:anim calcmode="lin" valueType="num">
                                      <p:cBhvr>
                                        <p:cTn id="161" dur="500" fill="hold"/>
                                        <p:tgtEl>
                                          <p:spTgt spid="45"/>
                                        </p:tgtEl>
                                        <p:attrNameLst>
                                          <p:attrName>ppt_h</p:attrName>
                                        </p:attrNameLst>
                                      </p:cBhvr>
                                      <p:tavLst>
                                        <p:tav tm="0">
                                          <p:val>
                                            <p:fltVal val="0"/>
                                          </p:val>
                                        </p:tav>
                                        <p:tav tm="100000">
                                          <p:val>
                                            <p:strVal val="#ppt_h"/>
                                          </p:val>
                                        </p:tav>
                                      </p:tavLst>
                                    </p:anim>
                                    <p:animEffect transition="in" filter="fade">
                                      <p:cBhvr>
                                        <p:cTn id="162" dur="500"/>
                                        <p:tgtEl>
                                          <p:spTgt spid="45"/>
                                        </p:tgtEl>
                                      </p:cBhvr>
                                    </p:animEffect>
                                  </p:childTnLst>
                                </p:cTn>
                              </p:par>
                            </p:childTnLst>
                          </p:cTn>
                        </p:par>
                        <p:par>
                          <p:cTn id="163" fill="hold">
                            <p:stCondLst>
                              <p:cond delay="500"/>
                            </p:stCondLst>
                            <p:childTnLst>
                              <p:par>
                                <p:cTn id="164" presetID="53" presetClass="entr" presetSubtype="16" fill="hold" grpId="0" nodeType="afterEffect">
                                  <p:stCondLst>
                                    <p:cond delay="0"/>
                                  </p:stCondLst>
                                  <p:childTnLst>
                                    <p:set>
                                      <p:cBhvr>
                                        <p:cTn id="165" dur="1" fill="hold">
                                          <p:stCondLst>
                                            <p:cond delay="0"/>
                                          </p:stCondLst>
                                        </p:cTn>
                                        <p:tgtEl>
                                          <p:spTgt spid="49"/>
                                        </p:tgtEl>
                                        <p:attrNameLst>
                                          <p:attrName>style.visibility</p:attrName>
                                        </p:attrNameLst>
                                      </p:cBhvr>
                                      <p:to>
                                        <p:strVal val="visible"/>
                                      </p:to>
                                    </p:set>
                                    <p:anim calcmode="lin" valueType="num">
                                      <p:cBhvr>
                                        <p:cTn id="166" dur="500" fill="hold"/>
                                        <p:tgtEl>
                                          <p:spTgt spid="49"/>
                                        </p:tgtEl>
                                        <p:attrNameLst>
                                          <p:attrName>ppt_w</p:attrName>
                                        </p:attrNameLst>
                                      </p:cBhvr>
                                      <p:tavLst>
                                        <p:tav tm="0">
                                          <p:val>
                                            <p:fltVal val="0"/>
                                          </p:val>
                                        </p:tav>
                                        <p:tav tm="100000">
                                          <p:val>
                                            <p:strVal val="#ppt_w"/>
                                          </p:val>
                                        </p:tav>
                                      </p:tavLst>
                                    </p:anim>
                                    <p:anim calcmode="lin" valueType="num">
                                      <p:cBhvr>
                                        <p:cTn id="167" dur="500" fill="hold"/>
                                        <p:tgtEl>
                                          <p:spTgt spid="49"/>
                                        </p:tgtEl>
                                        <p:attrNameLst>
                                          <p:attrName>ppt_h</p:attrName>
                                        </p:attrNameLst>
                                      </p:cBhvr>
                                      <p:tavLst>
                                        <p:tav tm="0">
                                          <p:val>
                                            <p:fltVal val="0"/>
                                          </p:val>
                                        </p:tav>
                                        <p:tav tm="100000">
                                          <p:val>
                                            <p:strVal val="#ppt_h"/>
                                          </p:val>
                                        </p:tav>
                                      </p:tavLst>
                                    </p:anim>
                                    <p:animEffect transition="in" filter="fade">
                                      <p:cBhvr>
                                        <p:cTn id="168" dur="500"/>
                                        <p:tgtEl>
                                          <p:spTgt spid="49"/>
                                        </p:tgtEl>
                                      </p:cBhvr>
                                    </p:animEffect>
                                  </p:childTnLst>
                                </p:cTn>
                              </p:par>
                            </p:childTnLst>
                          </p:cTn>
                        </p:par>
                        <p:par>
                          <p:cTn id="169" fill="hold">
                            <p:stCondLst>
                              <p:cond delay="1000"/>
                            </p:stCondLst>
                            <p:childTnLst>
                              <p:par>
                                <p:cTn id="170" presetID="53" presetClass="entr" presetSubtype="16" fill="hold" grpId="0" nodeType="afterEffect">
                                  <p:stCondLst>
                                    <p:cond delay="0"/>
                                  </p:stCondLst>
                                  <p:childTnLst>
                                    <p:set>
                                      <p:cBhvr>
                                        <p:cTn id="171" dur="1" fill="hold">
                                          <p:stCondLst>
                                            <p:cond delay="0"/>
                                          </p:stCondLst>
                                        </p:cTn>
                                        <p:tgtEl>
                                          <p:spTgt spid="46"/>
                                        </p:tgtEl>
                                        <p:attrNameLst>
                                          <p:attrName>style.visibility</p:attrName>
                                        </p:attrNameLst>
                                      </p:cBhvr>
                                      <p:to>
                                        <p:strVal val="visible"/>
                                      </p:to>
                                    </p:set>
                                    <p:anim calcmode="lin" valueType="num">
                                      <p:cBhvr>
                                        <p:cTn id="172" dur="500" fill="hold"/>
                                        <p:tgtEl>
                                          <p:spTgt spid="46"/>
                                        </p:tgtEl>
                                        <p:attrNameLst>
                                          <p:attrName>ppt_w</p:attrName>
                                        </p:attrNameLst>
                                      </p:cBhvr>
                                      <p:tavLst>
                                        <p:tav tm="0">
                                          <p:val>
                                            <p:fltVal val="0"/>
                                          </p:val>
                                        </p:tav>
                                        <p:tav tm="100000">
                                          <p:val>
                                            <p:strVal val="#ppt_w"/>
                                          </p:val>
                                        </p:tav>
                                      </p:tavLst>
                                    </p:anim>
                                    <p:anim calcmode="lin" valueType="num">
                                      <p:cBhvr>
                                        <p:cTn id="173" dur="500" fill="hold"/>
                                        <p:tgtEl>
                                          <p:spTgt spid="46"/>
                                        </p:tgtEl>
                                        <p:attrNameLst>
                                          <p:attrName>ppt_h</p:attrName>
                                        </p:attrNameLst>
                                      </p:cBhvr>
                                      <p:tavLst>
                                        <p:tav tm="0">
                                          <p:val>
                                            <p:fltVal val="0"/>
                                          </p:val>
                                        </p:tav>
                                        <p:tav tm="100000">
                                          <p:val>
                                            <p:strVal val="#ppt_h"/>
                                          </p:val>
                                        </p:tav>
                                      </p:tavLst>
                                    </p:anim>
                                    <p:animEffect transition="in" filter="fade">
                                      <p:cBhvr>
                                        <p:cTn id="174" dur="500"/>
                                        <p:tgtEl>
                                          <p:spTgt spid="46"/>
                                        </p:tgtEl>
                                      </p:cBhvr>
                                    </p:animEffect>
                                  </p:childTnLst>
                                </p:cTn>
                              </p:par>
                            </p:childTnLst>
                          </p:cTn>
                        </p:par>
                        <p:par>
                          <p:cTn id="175" fill="hold">
                            <p:stCondLst>
                              <p:cond delay="1500"/>
                            </p:stCondLst>
                            <p:childTnLst>
                              <p:par>
                                <p:cTn id="176" presetID="53" presetClass="entr" presetSubtype="16" fill="hold" grpId="0" nodeType="afterEffect">
                                  <p:stCondLst>
                                    <p:cond delay="0"/>
                                  </p:stCondLst>
                                  <p:childTnLst>
                                    <p:set>
                                      <p:cBhvr>
                                        <p:cTn id="177" dur="1" fill="hold">
                                          <p:stCondLst>
                                            <p:cond delay="0"/>
                                          </p:stCondLst>
                                        </p:cTn>
                                        <p:tgtEl>
                                          <p:spTgt spid="50"/>
                                        </p:tgtEl>
                                        <p:attrNameLst>
                                          <p:attrName>style.visibility</p:attrName>
                                        </p:attrNameLst>
                                      </p:cBhvr>
                                      <p:to>
                                        <p:strVal val="visible"/>
                                      </p:to>
                                    </p:set>
                                    <p:anim calcmode="lin" valueType="num">
                                      <p:cBhvr>
                                        <p:cTn id="178" dur="500" fill="hold"/>
                                        <p:tgtEl>
                                          <p:spTgt spid="50"/>
                                        </p:tgtEl>
                                        <p:attrNameLst>
                                          <p:attrName>ppt_w</p:attrName>
                                        </p:attrNameLst>
                                      </p:cBhvr>
                                      <p:tavLst>
                                        <p:tav tm="0">
                                          <p:val>
                                            <p:fltVal val="0"/>
                                          </p:val>
                                        </p:tav>
                                        <p:tav tm="100000">
                                          <p:val>
                                            <p:strVal val="#ppt_w"/>
                                          </p:val>
                                        </p:tav>
                                      </p:tavLst>
                                    </p:anim>
                                    <p:anim calcmode="lin" valueType="num">
                                      <p:cBhvr>
                                        <p:cTn id="179" dur="500" fill="hold"/>
                                        <p:tgtEl>
                                          <p:spTgt spid="50"/>
                                        </p:tgtEl>
                                        <p:attrNameLst>
                                          <p:attrName>ppt_h</p:attrName>
                                        </p:attrNameLst>
                                      </p:cBhvr>
                                      <p:tavLst>
                                        <p:tav tm="0">
                                          <p:val>
                                            <p:fltVal val="0"/>
                                          </p:val>
                                        </p:tav>
                                        <p:tav tm="100000">
                                          <p:val>
                                            <p:strVal val="#ppt_h"/>
                                          </p:val>
                                        </p:tav>
                                      </p:tavLst>
                                    </p:anim>
                                    <p:animEffect transition="in" filter="fade">
                                      <p:cBhvr>
                                        <p:cTn id="180" dur="500"/>
                                        <p:tgtEl>
                                          <p:spTgt spid="50"/>
                                        </p:tgtEl>
                                      </p:cBhvr>
                                    </p:animEffect>
                                  </p:childTnLst>
                                </p:cTn>
                              </p:par>
                            </p:childTnLst>
                          </p:cTn>
                        </p:par>
                        <p:par>
                          <p:cTn id="181" fill="hold">
                            <p:stCondLst>
                              <p:cond delay="2000"/>
                            </p:stCondLst>
                            <p:childTnLst>
                              <p:par>
                                <p:cTn id="182" presetID="53" presetClass="entr" presetSubtype="16" fill="hold" grpId="0" nodeType="afterEffect">
                                  <p:stCondLst>
                                    <p:cond delay="0"/>
                                  </p:stCondLst>
                                  <p:childTnLst>
                                    <p:set>
                                      <p:cBhvr>
                                        <p:cTn id="183" dur="1" fill="hold">
                                          <p:stCondLst>
                                            <p:cond delay="0"/>
                                          </p:stCondLst>
                                        </p:cTn>
                                        <p:tgtEl>
                                          <p:spTgt spid="48"/>
                                        </p:tgtEl>
                                        <p:attrNameLst>
                                          <p:attrName>style.visibility</p:attrName>
                                        </p:attrNameLst>
                                      </p:cBhvr>
                                      <p:to>
                                        <p:strVal val="visible"/>
                                      </p:to>
                                    </p:set>
                                    <p:anim calcmode="lin" valueType="num">
                                      <p:cBhvr>
                                        <p:cTn id="184" dur="500" fill="hold"/>
                                        <p:tgtEl>
                                          <p:spTgt spid="48"/>
                                        </p:tgtEl>
                                        <p:attrNameLst>
                                          <p:attrName>ppt_w</p:attrName>
                                        </p:attrNameLst>
                                      </p:cBhvr>
                                      <p:tavLst>
                                        <p:tav tm="0">
                                          <p:val>
                                            <p:fltVal val="0"/>
                                          </p:val>
                                        </p:tav>
                                        <p:tav tm="100000">
                                          <p:val>
                                            <p:strVal val="#ppt_w"/>
                                          </p:val>
                                        </p:tav>
                                      </p:tavLst>
                                    </p:anim>
                                    <p:anim calcmode="lin" valueType="num">
                                      <p:cBhvr>
                                        <p:cTn id="185" dur="500" fill="hold"/>
                                        <p:tgtEl>
                                          <p:spTgt spid="48"/>
                                        </p:tgtEl>
                                        <p:attrNameLst>
                                          <p:attrName>ppt_h</p:attrName>
                                        </p:attrNameLst>
                                      </p:cBhvr>
                                      <p:tavLst>
                                        <p:tav tm="0">
                                          <p:val>
                                            <p:fltVal val="0"/>
                                          </p:val>
                                        </p:tav>
                                        <p:tav tm="100000">
                                          <p:val>
                                            <p:strVal val="#ppt_h"/>
                                          </p:val>
                                        </p:tav>
                                      </p:tavLst>
                                    </p:anim>
                                    <p:animEffect transition="in" filter="fade">
                                      <p:cBhvr>
                                        <p:cTn id="186" dur="500"/>
                                        <p:tgtEl>
                                          <p:spTgt spid="48"/>
                                        </p:tgtEl>
                                      </p:cBhvr>
                                    </p:animEffect>
                                  </p:childTnLst>
                                </p:cTn>
                              </p:par>
                            </p:childTnLst>
                          </p:cTn>
                        </p:par>
                        <p:par>
                          <p:cTn id="187" fill="hold">
                            <p:stCondLst>
                              <p:cond delay="2500"/>
                            </p:stCondLst>
                            <p:childTnLst>
                              <p:par>
                                <p:cTn id="188" presetID="53" presetClass="entr" presetSubtype="16" fill="hold" grpId="0" nodeType="afterEffect">
                                  <p:stCondLst>
                                    <p:cond delay="0"/>
                                  </p:stCondLst>
                                  <p:childTnLst>
                                    <p:set>
                                      <p:cBhvr>
                                        <p:cTn id="189" dur="1" fill="hold">
                                          <p:stCondLst>
                                            <p:cond delay="0"/>
                                          </p:stCondLst>
                                        </p:cTn>
                                        <p:tgtEl>
                                          <p:spTgt spid="51"/>
                                        </p:tgtEl>
                                        <p:attrNameLst>
                                          <p:attrName>style.visibility</p:attrName>
                                        </p:attrNameLst>
                                      </p:cBhvr>
                                      <p:to>
                                        <p:strVal val="visible"/>
                                      </p:to>
                                    </p:set>
                                    <p:anim calcmode="lin" valueType="num">
                                      <p:cBhvr>
                                        <p:cTn id="190" dur="500" fill="hold"/>
                                        <p:tgtEl>
                                          <p:spTgt spid="51"/>
                                        </p:tgtEl>
                                        <p:attrNameLst>
                                          <p:attrName>ppt_w</p:attrName>
                                        </p:attrNameLst>
                                      </p:cBhvr>
                                      <p:tavLst>
                                        <p:tav tm="0">
                                          <p:val>
                                            <p:fltVal val="0"/>
                                          </p:val>
                                        </p:tav>
                                        <p:tav tm="100000">
                                          <p:val>
                                            <p:strVal val="#ppt_w"/>
                                          </p:val>
                                        </p:tav>
                                      </p:tavLst>
                                    </p:anim>
                                    <p:anim calcmode="lin" valueType="num">
                                      <p:cBhvr>
                                        <p:cTn id="191" dur="500" fill="hold"/>
                                        <p:tgtEl>
                                          <p:spTgt spid="51"/>
                                        </p:tgtEl>
                                        <p:attrNameLst>
                                          <p:attrName>ppt_h</p:attrName>
                                        </p:attrNameLst>
                                      </p:cBhvr>
                                      <p:tavLst>
                                        <p:tav tm="0">
                                          <p:val>
                                            <p:fltVal val="0"/>
                                          </p:val>
                                        </p:tav>
                                        <p:tav tm="100000">
                                          <p:val>
                                            <p:strVal val="#ppt_h"/>
                                          </p:val>
                                        </p:tav>
                                      </p:tavLst>
                                    </p:anim>
                                    <p:animEffect transition="in" filter="fade">
                                      <p:cBhvr>
                                        <p:cTn id="192" dur="500"/>
                                        <p:tgtEl>
                                          <p:spTgt spid="51"/>
                                        </p:tgtEl>
                                      </p:cBhvr>
                                    </p:animEffect>
                                  </p:childTnLst>
                                </p:cTn>
                              </p:par>
                            </p:childTnLst>
                          </p:cTn>
                        </p:par>
                        <p:par>
                          <p:cTn id="193" fill="hold">
                            <p:stCondLst>
                              <p:cond delay="3000"/>
                            </p:stCondLst>
                            <p:childTnLst>
                              <p:par>
                                <p:cTn id="194" presetID="53" presetClass="entr" presetSubtype="16" fill="hold" grpId="0" nodeType="afterEffect">
                                  <p:stCondLst>
                                    <p:cond delay="0"/>
                                  </p:stCondLst>
                                  <p:childTnLst>
                                    <p:set>
                                      <p:cBhvr>
                                        <p:cTn id="195" dur="1" fill="hold">
                                          <p:stCondLst>
                                            <p:cond delay="0"/>
                                          </p:stCondLst>
                                        </p:cTn>
                                        <p:tgtEl>
                                          <p:spTgt spid="47"/>
                                        </p:tgtEl>
                                        <p:attrNameLst>
                                          <p:attrName>style.visibility</p:attrName>
                                        </p:attrNameLst>
                                      </p:cBhvr>
                                      <p:to>
                                        <p:strVal val="visible"/>
                                      </p:to>
                                    </p:set>
                                    <p:anim calcmode="lin" valueType="num">
                                      <p:cBhvr>
                                        <p:cTn id="196" dur="500" fill="hold"/>
                                        <p:tgtEl>
                                          <p:spTgt spid="47"/>
                                        </p:tgtEl>
                                        <p:attrNameLst>
                                          <p:attrName>ppt_w</p:attrName>
                                        </p:attrNameLst>
                                      </p:cBhvr>
                                      <p:tavLst>
                                        <p:tav tm="0">
                                          <p:val>
                                            <p:fltVal val="0"/>
                                          </p:val>
                                        </p:tav>
                                        <p:tav tm="100000">
                                          <p:val>
                                            <p:strVal val="#ppt_w"/>
                                          </p:val>
                                        </p:tav>
                                      </p:tavLst>
                                    </p:anim>
                                    <p:anim calcmode="lin" valueType="num">
                                      <p:cBhvr>
                                        <p:cTn id="197" dur="500" fill="hold"/>
                                        <p:tgtEl>
                                          <p:spTgt spid="47"/>
                                        </p:tgtEl>
                                        <p:attrNameLst>
                                          <p:attrName>ppt_h</p:attrName>
                                        </p:attrNameLst>
                                      </p:cBhvr>
                                      <p:tavLst>
                                        <p:tav tm="0">
                                          <p:val>
                                            <p:fltVal val="0"/>
                                          </p:val>
                                        </p:tav>
                                        <p:tav tm="100000">
                                          <p:val>
                                            <p:strVal val="#ppt_h"/>
                                          </p:val>
                                        </p:tav>
                                      </p:tavLst>
                                    </p:anim>
                                    <p:animEffect transition="in" filter="fade">
                                      <p:cBhvr>
                                        <p:cTn id="198" dur="500"/>
                                        <p:tgtEl>
                                          <p:spTgt spid="47"/>
                                        </p:tgtEl>
                                      </p:cBhvr>
                                    </p:animEffect>
                                  </p:childTnLst>
                                </p:cTn>
                              </p:par>
                            </p:childTnLst>
                          </p:cTn>
                        </p:par>
                        <p:par>
                          <p:cTn id="199" fill="hold">
                            <p:stCondLst>
                              <p:cond delay="3500"/>
                            </p:stCondLst>
                            <p:childTnLst>
                              <p:par>
                                <p:cTn id="200" presetID="53" presetClass="entr" presetSubtype="16" fill="hold" grpId="0" nodeType="afterEffect">
                                  <p:stCondLst>
                                    <p:cond delay="0"/>
                                  </p:stCondLst>
                                  <p:childTnLst>
                                    <p:set>
                                      <p:cBhvr>
                                        <p:cTn id="201" dur="1" fill="hold">
                                          <p:stCondLst>
                                            <p:cond delay="0"/>
                                          </p:stCondLst>
                                        </p:cTn>
                                        <p:tgtEl>
                                          <p:spTgt spid="53"/>
                                        </p:tgtEl>
                                        <p:attrNameLst>
                                          <p:attrName>style.visibility</p:attrName>
                                        </p:attrNameLst>
                                      </p:cBhvr>
                                      <p:to>
                                        <p:strVal val="visible"/>
                                      </p:to>
                                    </p:set>
                                    <p:anim calcmode="lin" valueType="num">
                                      <p:cBhvr>
                                        <p:cTn id="202" dur="500" fill="hold"/>
                                        <p:tgtEl>
                                          <p:spTgt spid="53"/>
                                        </p:tgtEl>
                                        <p:attrNameLst>
                                          <p:attrName>ppt_w</p:attrName>
                                        </p:attrNameLst>
                                      </p:cBhvr>
                                      <p:tavLst>
                                        <p:tav tm="0">
                                          <p:val>
                                            <p:fltVal val="0"/>
                                          </p:val>
                                        </p:tav>
                                        <p:tav tm="100000">
                                          <p:val>
                                            <p:strVal val="#ppt_w"/>
                                          </p:val>
                                        </p:tav>
                                      </p:tavLst>
                                    </p:anim>
                                    <p:anim calcmode="lin" valueType="num">
                                      <p:cBhvr>
                                        <p:cTn id="203" dur="500" fill="hold"/>
                                        <p:tgtEl>
                                          <p:spTgt spid="53"/>
                                        </p:tgtEl>
                                        <p:attrNameLst>
                                          <p:attrName>ppt_h</p:attrName>
                                        </p:attrNameLst>
                                      </p:cBhvr>
                                      <p:tavLst>
                                        <p:tav tm="0">
                                          <p:val>
                                            <p:fltVal val="0"/>
                                          </p:val>
                                        </p:tav>
                                        <p:tav tm="100000">
                                          <p:val>
                                            <p:strVal val="#ppt_h"/>
                                          </p:val>
                                        </p:tav>
                                      </p:tavLst>
                                    </p:anim>
                                    <p:animEffect transition="in" filter="fade">
                                      <p:cBhvr>
                                        <p:cTn id="204" dur="500"/>
                                        <p:tgtEl>
                                          <p:spTgt spid="53"/>
                                        </p:tgtEl>
                                      </p:cBhvr>
                                    </p:animEffect>
                                  </p:childTnLst>
                                </p:cTn>
                              </p:par>
                            </p:childTnLst>
                          </p:cTn>
                        </p:par>
                        <p:par>
                          <p:cTn id="205" fill="hold">
                            <p:stCondLst>
                              <p:cond delay="4000"/>
                            </p:stCondLst>
                            <p:childTnLst>
                              <p:par>
                                <p:cTn id="206" presetID="53" presetClass="entr" presetSubtype="16" fill="hold" grpId="0" nodeType="afterEffect">
                                  <p:stCondLst>
                                    <p:cond delay="0"/>
                                  </p:stCondLst>
                                  <p:childTnLst>
                                    <p:set>
                                      <p:cBhvr>
                                        <p:cTn id="207" dur="1" fill="hold">
                                          <p:stCondLst>
                                            <p:cond delay="0"/>
                                          </p:stCondLst>
                                        </p:cTn>
                                        <p:tgtEl>
                                          <p:spTgt spid="52"/>
                                        </p:tgtEl>
                                        <p:attrNameLst>
                                          <p:attrName>style.visibility</p:attrName>
                                        </p:attrNameLst>
                                      </p:cBhvr>
                                      <p:to>
                                        <p:strVal val="visible"/>
                                      </p:to>
                                    </p:set>
                                    <p:anim calcmode="lin" valueType="num">
                                      <p:cBhvr>
                                        <p:cTn id="208" dur="500" fill="hold"/>
                                        <p:tgtEl>
                                          <p:spTgt spid="52"/>
                                        </p:tgtEl>
                                        <p:attrNameLst>
                                          <p:attrName>ppt_w</p:attrName>
                                        </p:attrNameLst>
                                      </p:cBhvr>
                                      <p:tavLst>
                                        <p:tav tm="0">
                                          <p:val>
                                            <p:fltVal val="0"/>
                                          </p:val>
                                        </p:tav>
                                        <p:tav tm="100000">
                                          <p:val>
                                            <p:strVal val="#ppt_w"/>
                                          </p:val>
                                        </p:tav>
                                      </p:tavLst>
                                    </p:anim>
                                    <p:anim calcmode="lin" valueType="num">
                                      <p:cBhvr>
                                        <p:cTn id="209" dur="500" fill="hold"/>
                                        <p:tgtEl>
                                          <p:spTgt spid="52"/>
                                        </p:tgtEl>
                                        <p:attrNameLst>
                                          <p:attrName>ppt_h</p:attrName>
                                        </p:attrNameLst>
                                      </p:cBhvr>
                                      <p:tavLst>
                                        <p:tav tm="0">
                                          <p:val>
                                            <p:fltVal val="0"/>
                                          </p:val>
                                        </p:tav>
                                        <p:tav tm="100000">
                                          <p:val>
                                            <p:strVal val="#ppt_h"/>
                                          </p:val>
                                        </p:tav>
                                      </p:tavLst>
                                    </p:anim>
                                    <p:animEffect transition="in" filter="fade">
                                      <p:cBhvr>
                                        <p:cTn id="21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10" grpId="0" animBg="1"/>
      <p:bldP spid="15" grpId="0" animBg="1"/>
      <p:bldP spid="21" grpId="0" animBg="1"/>
      <p:bldP spid="26" grpId="0" animBg="1"/>
      <p:bldP spid="3"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Factores que afectan la Localización:</a:t>
            </a:r>
          </a:p>
        </p:txBody>
      </p:sp>
      <p:sp>
        <p:nvSpPr>
          <p:cNvPr id="10" name="Rectángulo: esquina doblada 9">
            <a:extLst>
              <a:ext uri="{FF2B5EF4-FFF2-40B4-BE49-F238E27FC236}">
                <a16:creationId xmlns:a16="http://schemas.microsoft.com/office/drawing/2014/main" id="{41E61F5B-F77C-452D-8978-F65CF85ED84C}"/>
              </a:ext>
            </a:extLst>
          </p:cNvPr>
          <p:cNvSpPr/>
          <p:nvPr/>
        </p:nvSpPr>
        <p:spPr>
          <a:xfrm>
            <a:off x="19534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Los suministros básicos</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Rectángulo: esquina doblada 28">
            <a:extLst>
              <a:ext uri="{FF2B5EF4-FFF2-40B4-BE49-F238E27FC236}">
                <a16:creationId xmlns:a16="http://schemas.microsoft.com/office/drawing/2014/main" id="{0CC96E53-02A4-4124-AE8D-BF56037A8DA4}"/>
              </a:ext>
            </a:extLst>
          </p:cNvPr>
          <p:cNvSpPr/>
          <p:nvPr/>
        </p:nvSpPr>
        <p:spPr>
          <a:xfrm>
            <a:off x="318619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calidad de vida</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6" name="Rectángulo: esquina doblada 35">
            <a:extLst>
              <a:ext uri="{FF2B5EF4-FFF2-40B4-BE49-F238E27FC236}">
                <a16:creationId xmlns:a16="http://schemas.microsoft.com/office/drawing/2014/main" id="{3AEAA7F2-0FB2-4C79-BB91-BD4C9FD5EE4C}"/>
              </a:ext>
            </a:extLst>
          </p:cNvPr>
          <p:cNvSpPr/>
          <p:nvPr/>
        </p:nvSpPr>
        <p:spPr>
          <a:xfrm>
            <a:off x="6174863" y="1878643"/>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Condiciones climatológicas</a:t>
            </a:r>
            <a:endParaRPr lang="es-AR"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Rectángulo: esquina doblada 36">
            <a:extLst>
              <a:ext uri="{FF2B5EF4-FFF2-40B4-BE49-F238E27FC236}">
                <a16:creationId xmlns:a16="http://schemas.microsoft.com/office/drawing/2014/main" id="{BF86E26F-0860-4870-BF16-EA8B9397FCEC}"/>
              </a:ext>
            </a:extLst>
          </p:cNvPr>
          <p:cNvSpPr/>
          <p:nvPr/>
        </p:nvSpPr>
        <p:spPr>
          <a:xfrm>
            <a:off x="617486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Temperatura</a:t>
            </a:r>
            <a:endParaRPr lang="es-AR" sz="2400" dirty="0">
              <a:solidFill>
                <a:srgbClr val="000000"/>
              </a:solidFill>
              <a:latin typeface="TimesNewRomanPSMT"/>
            </a:endParaRPr>
          </a:p>
        </p:txBody>
      </p:sp>
      <p:sp>
        <p:nvSpPr>
          <p:cNvPr id="38" name="Rectángulo: esquina doblada 37">
            <a:extLst>
              <a:ext uri="{FF2B5EF4-FFF2-40B4-BE49-F238E27FC236}">
                <a16:creationId xmlns:a16="http://schemas.microsoft.com/office/drawing/2014/main" id="{94D3C5A1-80BB-4591-A362-91154F539934}"/>
              </a:ext>
            </a:extLst>
          </p:cNvPr>
          <p:cNvSpPr/>
          <p:nvPr/>
        </p:nvSpPr>
        <p:spPr>
          <a:xfrm>
            <a:off x="6172683" y="4851009"/>
            <a:ext cx="2709782" cy="64220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Pluviometría</a:t>
            </a:r>
            <a:endParaRPr lang="es-AR" sz="2400" dirty="0">
              <a:solidFill>
                <a:srgbClr val="000000"/>
              </a:solidFill>
              <a:latin typeface="TimesNewRomanPSMT"/>
            </a:endParaRPr>
          </a:p>
        </p:txBody>
      </p:sp>
      <p:sp>
        <p:nvSpPr>
          <p:cNvPr id="39" name="Rectángulo: esquina doblada 38">
            <a:extLst>
              <a:ext uri="{FF2B5EF4-FFF2-40B4-BE49-F238E27FC236}">
                <a16:creationId xmlns:a16="http://schemas.microsoft.com/office/drawing/2014/main" id="{C90E5569-A511-41E2-9DD6-5CC16E43D3CD}"/>
              </a:ext>
            </a:extLst>
          </p:cNvPr>
          <p:cNvSpPr/>
          <p:nvPr/>
        </p:nvSpPr>
        <p:spPr>
          <a:xfrm>
            <a:off x="6172683" y="4093685"/>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La Humedad</a:t>
            </a:r>
            <a:endParaRPr lang="es-AR" sz="2400" dirty="0">
              <a:solidFill>
                <a:srgbClr val="000000"/>
              </a:solidFill>
              <a:latin typeface="TimesNewRomanPSMT"/>
            </a:endParaRPr>
          </a:p>
        </p:txBody>
      </p:sp>
      <p:sp>
        <p:nvSpPr>
          <p:cNvPr id="40" name="Triángulo isósceles 39">
            <a:extLst>
              <a:ext uri="{FF2B5EF4-FFF2-40B4-BE49-F238E27FC236}">
                <a16:creationId xmlns:a16="http://schemas.microsoft.com/office/drawing/2014/main" id="{14D14865-5241-4A0E-8AEA-8B3C287F44DD}"/>
              </a:ext>
            </a:extLst>
          </p:cNvPr>
          <p:cNvSpPr/>
          <p:nvPr/>
        </p:nvSpPr>
        <p:spPr>
          <a:xfrm rot="10800000">
            <a:off x="7053328" y="290389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1" name="Triángulo isósceles 40">
            <a:extLst>
              <a:ext uri="{FF2B5EF4-FFF2-40B4-BE49-F238E27FC236}">
                <a16:creationId xmlns:a16="http://schemas.microsoft.com/office/drawing/2014/main" id="{0B449664-CA6A-4796-A1CB-50F369CDEEB2}"/>
              </a:ext>
            </a:extLst>
          </p:cNvPr>
          <p:cNvSpPr/>
          <p:nvPr/>
        </p:nvSpPr>
        <p:spPr>
          <a:xfrm rot="10800000">
            <a:off x="7053327" y="375828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3" name="Rectángulo: esquina doblada 42">
            <a:extLst>
              <a:ext uri="{FF2B5EF4-FFF2-40B4-BE49-F238E27FC236}">
                <a16:creationId xmlns:a16="http://schemas.microsoft.com/office/drawing/2014/main" id="{A28DAE92-1A31-4F37-9E8D-566CE3170370}"/>
              </a:ext>
            </a:extLst>
          </p:cNvPr>
          <p:cNvSpPr/>
          <p:nvPr/>
        </p:nvSpPr>
        <p:spPr>
          <a:xfrm>
            <a:off x="6172683" y="5570756"/>
            <a:ext cx="2709782" cy="82965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400" dirty="0">
                <a:solidFill>
                  <a:srgbClr val="000000"/>
                </a:solidFill>
                <a:latin typeface="TimesNewRomanPSMT"/>
              </a:rPr>
              <a:t>Crecientes y desbordes</a:t>
            </a:r>
            <a:endParaRPr lang="es-AR" sz="2400" dirty="0">
              <a:solidFill>
                <a:srgbClr val="000000"/>
              </a:solidFill>
              <a:latin typeface="TimesNewRomanPSMT"/>
            </a:endParaRPr>
          </a:p>
        </p:txBody>
      </p:sp>
      <p:sp>
        <p:nvSpPr>
          <p:cNvPr id="45" name="Rectángulo: esquina doblada 44">
            <a:extLst>
              <a:ext uri="{FF2B5EF4-FFF2-40B4-BE49-F238E27FC236}">
                <a16:creationId xmlns:a16="http://schemas.microsoft.com/office/drawing/2014/main" id="{C4A0FAB5-4A4B-49C4-A909-5B046562AB81}"/>
              </a:ext>
            </a:extLst>
          </p:cNvPr>
          <p:cNvSpPr/>
          <p:nvPr/>
        </p:nvSpPr>
        <p:spPr>
          <a:xfrm>
            <a:off x="9159173" y="1878643"/>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El marco Jurídico</a:t>
            </a:r>
          </a:p>
        </p:txBody>
      </p:sp>
      <p:sp>
        <p:nvSpPr>
          <p:cNvPr id="46" name="Rectángulo: esquina doblada 45">
            <a:extLst>
              <a:ext uri="{FF2B5EF4-FFF2-40B4-BE49-F238E27FC236}">
                <a16:creationId xmlns:a16="http://schemas.microsoft.com/office/drawing/2014/main" id="{1C875707-2EFE-4A46-8103-0CBD86E26DE9}"/>
              </a:ext>
            </a:extLst>
          </p:cNvPr>
          <p:cNvSpPr/>
          <p:nvPr/>
        </p:nvSpPr>
        <p:spPr>
          <a:xfrm>
            <a:off x="916135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Legislación laboral</a:t>
            </a:r>
            <a:endParaRPr lang="es-AR" sz="2400" dirty="0">
              <a:solidFill>
                <a:srgbClr val="000000"/>
              </a:solidFill>
              <a:latin typeface="TimesNewRomanPSMT"/>
            </a:endParaRPr>
          </a:p>
        </p:txBody>
      </p:sp>
      <p:sp>
        <p:nvSpPr>
          <p:cNvPr id="47" name="Rectángulo: esquina doblada 46">
            <a:extLst>
              <a:ext uri="{FF2B5EF4-FFF2-40B4-BE49-F238E27FC236}">
                <a16:creationId xmlns:a16="http://schemas.microsoft.com/office/drawing/2014/main" id="{A77CF524-E97E-413A-AB3B-E8A8766728B9}"/>
              </a:ext>
            </a:extLst>
          </p:cNvPr>
          <p:cNvSpPr/>
          <p:nvPr/>
        </p:nvSpPr>
        <p:spPr>
          <a:xfrm>
            <a:off x="9159173" y="4970897"/>
            <a:ext cx="2709782" cy="561932"/>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Medioambiental</a:t>
            </a:r>
            <a:endParaRPr lang="es-AR" sz="2400" dirty="0">
              <a:solidFill>
                <a:srgbClr val="000000"/>
              </a:solidFill>
              <a:latin typeface="TimesNewRomanPSMT"/>
            </a:endParaRPr>
          </a:p>
        </p:txBody>
      </p:sp>
      <p:sp>
        <p:nvSpPr>
          <p:cNvPr id="48" name="Rectángulo: esquina doblada 47">
            <a:extLst>
              <a:ext uri="{FF2B5EF4-FFF2-40B4-BE49-F238E27FC236}">
                <a16:creationId xmlns:a16="http://schemas.microsoft.com/office/drawing/2014/main" id="{A60CADFC-D2B9-43E8-AD2D-CA0093A78E1D}"/>
              </a:ext>
            </a:extLst>
          </p:cNvPr>
          <p:cNvSpPr/>
          <p:nvPr/>
        </p:nvSpPr>
        <p:spPr>
          <a:xfrm>
            <a:off x="9159173" y="4093685"/>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000" dirty="0">
                <a:solidFill>
                  <a:srgbClr val="000000"/>
                </a:solidFill>
                <a:latin typeface="TimesNewRomanPSMT"/>
              </a:rPr>
              <a:t>Legislación del suelo </a:t>
            </a:r>
            <a:endParaRPr lang="es-AR" sz="2000" dirty="0">
              <a:solidFill>
                <a:srgbClr val="000000"/>
              </a:solidFill>
              <a:latin typeface="TimesNewRomanPSMT"/>
            </a:endParaRPr>
          </a:p>
        </p:txBody>
      </p:sp>
      <p:sp>
        <p:nvSpPr>
          <p:cNvPr id="49" name="Triángulo isósceles 48">
            <a:extLst>
              <a:ext uri="{FF2B5EF4-FFF2-40B4-BE49-F238E27FC236}">
                <a16:creationId xmlns:a16="http://schemas.microsoft.com/office/drawing/2014/main" id="{6D1C9683-DA40-480B-87CB-93A8658AEA34}"/>
              </a:ext>
            </a:extLst>
          </p:cNvPr>
          <p:cNvSpPr/>
          <p:nvPr/>
        </p:nvSpPr>
        <p:spPr>
          <a:xfrm rot="10800000">
            <a:off x="10039818" y="290389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0" name="Triángulo isósceles 49">
            <a:extLst>
              <a:ext uri="{FF2B5EF4-FFF2-40B4-BE49-F238E27FC236}">
                <a16:creationId xmlns:a16="http://schemas.microsoft.com/office/drawing/2014/main" id="{34F58636-56F5-4542-B86F-DC27D76224C5}"/>
              </a:ext>
            </a:extLst>
          </p:cNvPr>
          <p:cNvSpPr/>
          <p:nvPr/>
        </p:nvSpPr>
        <p:spPr>
          <a:xfrm rot="10800000">
            <a:off x="10039817" y="3758286"/>
            <a:ext cx="774042" cy="460975"/>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1" name="Triángulo isósceles 50">
            <a:extLst>
              <a:ext uri="{FF2B5EF4-FFF2-40B4-BE49-F238E27FC236}">
                <a16:creationId xmlns:a16="http://schemas.microsoft.com/office/drawing/2014/main" id="{9ED21A3C-8E93-4FCA-B080-E79DFFD9565D}"/>
              </a:ext>
            </a:extLst>
          </p:cNvPr>
          <p:cNvSpPr/>
          <p:nvPr/>
        </p:nvSpPr>
        <p:spPr>
          <a:xfrm rot="10800000">
            <a:off x="10030294" y="4574887"/>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2" name="Rectángulo: esquina doblada 51">
            <a:extLst>
              <a:ext uri="{FF2B5EF4-FFF2-40B4-BE49-F238E27FC236}">
                <a16:creationId xmlns:a16="http://schemas.microsoft.com/office/drawing/2014/main" id="{C0F1754C-9CA5-4E9C-B374-A1A079A413B2}"/>
              </a:ext>
            </a:extLst>
          </p:cNvPr>
          <p:cNvSpPr/>
          <p:nvPr/>
        </p:nvSpPr>
        <p:spPr>
          <a:xfrm>
            <a:off x="9159173" y="5910265"/>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Burocratización</a:t>
            </a:r>
            <a:endParaRPr lang="es-AR" sz="2400" dirty="0">
              <a:solidFill>
                <a:srgbClr val="000000"/>
              </a:solidFill>
              <a:latin typeface="TimesNewRomanPSMT"/>
            </a:endParaRPr>
          </a:p>
        </p:txBody>
      </p:sp>
      <p:sp>
        <p:nvSpPr>
          <p:cNvPr id="53" name="Triángulo isósceles 52">
            <a:extLst>
              <a:ext uri="{FF2B5EF4-FFF2-40B4-BE49-F238E27FC236}">
                <a16:creationId xmlns:a16="http://schemas.microsoft.com/office/drawing/2014/main" id="{EE1353A4-6F63-4ED0-8B04-0B687992B647}"/>
              </a:ext>
            </a:extLst>
          </p:cNvPr>
          <p:cNvSpPr/>
          <p:nvPr/>
        </p:nvSpPr>
        <p:spPr>
          <a:xfrm rot="10800000">
            <a:off x="10030294" y="5496709"/>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4" name="Rectángulo: esquina doblada 53">
            <a:extLst>
              <a:ext uri="{FF2B5EF4-FFF2-40B4-BE49-F238E27FC236}">
                <a16:creationId xmlns:a16="http://schemas.microsoft.com/office/drawing/2014/main" id="{D2E8CFCE-2FFC-4EE8-B6D9-B689491A446B}"/>
              </a:ext>
            </a:extLst>
          </p:cNvPr>
          <p:cNvSpPr/>
          <p:nvPr/>
        </p:nvSpPr>
        <p:spPr>
          <a:xfrm>
            <a:off x="19752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Energía</a:t>
            </a:r>
            <a:endParaRPr lang="es-AR" sz="2400" dirty="0">
              <a:solidFill>
                <a:srgbClr val="000000"/>
              </a:solidFill>
              <a:latin typeface="TimesNewRomanPSMT"/>
            </a:endParaRPr>
          </a:p>
        </p:txBody>
      </p:sp>
      <p:sp>
        <p:nvSpPr>
          <p:cNvPr id="55" name="Rectángulo: esquina doblada 54">
            <a:extLst>
              <a:ext uri="{FF2B5EF4-FFF2-40B4-BE49-F238E27FC236}">
                <a16:creationId xmlns:a16="http://schemas.microsoft.com/office/drawing/2014/main" id="{D6C78387-7AFC-40C9-AB4D-E77E6650C552}"/>
              </a:ext>
            </a:extLst>
          </p:cNvPr>
          <p:cNvSpPr/>
          <p:nvPr/>
        </p:nvSpPr>
        <p:spPr>
          <a:xfrm>
            <a:off x="195343" y="4970897"/>
            <a:ext cx="2709782" cy="561932"/>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Telefonía</a:t>
            </a:r>
            <a:endParaRPr lang="es-AR" sz="2400" dirty="0">
              <a:solidFill>
                <a:srgbClr val="000000"/>
              </a:solidFill>
              <a:latin typeface="TimesNewRomanPSMT"/>
            </a:endParaRPr>
          </a:p>
        </p:txBody>
      </p:sp>
      <p:sp>
        <p:nvSpPr>
          <p:cNvPr id="56" name="Rectángulo: esquina doblada 55">
            <a:extLst>
              <a:ext uri="{FF2B5EF4-FFF2-40B4-BE49-F238E27FC236}">
                <a16:creationId xmlns:a16="http://schemas.microsoft.com/office/drawing/2014/main" id="{A681CFDD-2A83-42C7-8AC8-F8BE82571CBC}"/>
              </a:ext>
            </a:extLst>
          </p:cNvPr>
          <p:cNvSpPr/>
          <p:nvPr/>
        </p:nvSpPr>
        <p:spPr>
          <a:xfrm>
            <a:off x="195343" y="4093685"/>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Agua - Gas </a:t>
            </a:r>
            <a:endParaRPr lang="es-AR" sz="2400" dirty="0">
              <a:solidFill>
                <a:srgbClr val="000000"/>
              </a:solidFill>
              <a:latin typeface="TimesNewRomanPSMT"/>
            </a:endParaRPr>
          </a:p>
        </p:txBody>
      </p:sp>
      <p:sp>
        <p:nvSpPr>
          <p:cNvPr id="57" name="Triángulo isósceles 56">
            <a:extLst>
              <a:ext uri="{FF2B5EF4-FFF2-40B4-BE49-F238E27FC236}">
                <a16:creationId xmlns:a16="http://schemas.microsoft.com/office/drawing/2014/main" id="{508051CF-FAF0-4100-A70F-33C9D25523D4}"/>
              </a:ext>
            </a:extLst>
          </p:cNvPr>
          <p:cNvSpPr/>
          <p:nvPr/>
        </p:nvSpPr>
        <p:spPr>
          <a:xfrm rot="10800000">
            <a:off x="1075988" y="290389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8" name="Rectángulo: esquina doblada 57">
            <a:extLst>
              <a:ext uri="{FF2B5EF4-FFF2-40B4-BE49-F238E27FC236}">
                <a16:creationId xmlns:a16="http://schemas.microsoft.com/office/drawing/2014/main" id="{B5A92707-BD0B-4458-A3B8-C9053BC2BFDA}"/>
              </a:ext>
            </a:extLst>
          </p:cNvPr>
          <p:cNvSpPr/>
          <p:nvPr/>
        </p:nvSpPr>
        <p:spPr>
          <a:xfrm>
            <a:off x="195343" y="5910265"/>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Internet</a:t>
            </a:r>
            <a:endParaRPr lang="es-AR" sz="2400" dirty="0">
              <a:solidFill>
                <a:srgbClr val="000000"/>
              </a:solidFill>
              <a:latin typeface="TimesNewRomanPSMT"/>
            </a:endParaRPr>
          </a:p>
        </p:txBody>
      </p:sp>
      <p:sp>
        <p:nvSpPr>
          <p:cNvPr id="59" name="Triángulo isósceles 58">
            <a:extLst>
              <a:ext uri="{FF2B5EF4-FFF2-40B4-BE49-F238E27FC236}">
                <a16:creationId xmlns:a16="http://schemas.microsoft.com/office/drawing/2014/main" id="{A0B33120-0D56-443D-BA22-A970DC44C4CB}"/>
              </a:ext>
            </a:extLst>
          </p:cNvPr>
          <p:cNvSpPr/>
          <p:nvPr/>
        </p:nvSpPr>
        <p:spPr>
          <a:xfrm rot="10800000">
            <a:off x="1075987" y="3758286"/>
            <a:ext cx="774042" cy="460975"/>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0" name="Triángulo isósceles 59">
            <a:extLst>
              <a:ext uri="{FF2B5EF4-FFF2-40B4-BE49-F238E27FC236}">
                <a16:creationId xmlns:a16="http://schemas.microsoft.com/office/drawing/2014/main" id="{50E09261-39BB-48F9-8C0C-CE6F654778A1}"/>
              </a:ext>
            </a:extLst>
          </p:cNvPr>
          <p:cNvSpPr/>
          <p:nvPr/>
        </p:nvSpPr>
        <p:spPr>
          <a:xfrm rot="10800000">
            <a:off x="1066464" y="4574887"/>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1" name="Triángulo isósceles 60">
            <a:extLst>
              <a:ext uri="{FF2B5EF4-FFF2-40B4-BE49-F238E27FC236}">
                <a16:creationId xmlns:a16="http://schemas.microsoft.com/office/drawing/2014/main" id="{25F51BFE-0EFB-4211-8ACE-B4B50A591E9A}"/>
              </a:ext>
            </a:extLst>
          </p:cNvPr>
          <p:cNvSpPr/>
          <p:nvPr/>
        </p:nvSpPr>
        <p:spPr>
          <a:xfrm rot="10800000">
            <a:off x="1066464" y="5496709"/>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2" name="Rectángulo: esquina doblada 61">
            <a:extLst>
              <a:ext uri="{FF2B5EF4-FFF2-40B4-BE49-F238E27FC236}">
                <a16:creationId xmlns:a16="http://schemas.microsoft.com/office/drawing/2014/main" id="{FB9AA545-EB30-4C5F-A5B8-E5781F3BA762}"/>
              </a:ext>
            </a:extLst>
          </p:cNvPr>
          <p:cNvSpPr/>
          <p:nvPr/>
        </p:nvSpPr>
        <p:spPr>
          <a:xfrm>
            <a:off x="3179653" y="3151487"/>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Educación - Salud</a:t>
            </a:r>
            <a:endParaRPr lang="es-AR" sz="2400" dirty="0">
              <a:solidFill>
                <a:srgbClr val="000000"/>
              </a:solidFill>
              <a:latin typeface="TimesNewRomanPSMT"/>
            </a:endParaRPr>
          </a:p>
        </p:txBody>
      </p:sp>
      <p:sp>
        <p:nvSpPr>
          <p:cNvPr id="63" name="Rectángulo: esquina doblada 62">
            <a:extLst>
              <a:ext uri="{FF2B5EF4-FFF2-40B4-BE49-F238E27FC236}">
                <a16:creationId xmlns:a16="http://schemas.microsoft.com/office/drawing/2014/main" id="{BD5C4934-27D9-4529-BAD5-1671E1F1D92A}"/>
              </a:ext>
            </a:extLst>
          </p:cNvPr>
          <p:cNvSpPr/>
          <p:nvPr/>
        </p:nvSpPr>
        <p:spPr>
          <a:xfrm>
            <a:off x="3179653" y="4871157"/>
            <a:ext cx="2709782" cy="890738"/>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400" dirty="0">
                <a:solidFill>
                  <a:srgbClr val="000000"/>
                </a:solidFill>
                <a:latin typeface="TimesNewRomanPSMT"/>
              </a:rPr>
              <a:t>Actividades culturales - Ocio</a:t>
            </a:r>
            <a:endParaRPr lang="es-AR" sz="2400" dirty="0">
              <a:solidFill>
                <a:srgbClr val="000000"/>
              </a:solidFill>
              <a:latin typeface="TimesNewRomanPSMT"/>
            </a:endParaRPr>
          </a:p>
        </p:txBody>
      </p:sp>
      <p:sp>
        <p:nvSpPr>
          <p:cNvPr id="64" name="Rectángulo: esquina doblada 63">
            <a:extLst>
              <a:ext uri="{FF2B5EF4-FFF2-40B4-BE49-F238E27FC236}">
                <a16:creationId xmlns:a16="http://schemas.microsoft.com/office/drawing/2014/main" id="{577205E8-E9B5-438D-B426-A9C05F63C125}"/>
              </a:ext>
            </a:extLst>
          </p:cNvPr>
          <p:cNvSpPr/>
          <p:nvPr/>
        </p:nvSpPr>
        <p:spPr>
          <a:xfrm>
            <a:off x="3179653" y="3820157"/>
            <a:ext cx="2709782" cy="91274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Costo de vida Transporte público</a:t>
            </a:r>
            <a:endParaRPr lang="es-AR" sz="2400" dirty="0">
              <a:solidFill>
                <a:srgbClr val="000000"/>
              </a:solidFill>
              <a:latin typeface="TimesNewRomanPSMT"/>
            </a:endParaRPr>
          </a:p>
        </p:txBody>
      </p:sp>
      <p:sp>
        <p:nvSpPr>
          <p:cNvPr id="66" name="Rectángulo: esquina doblada 65">
            <a:extLst>
              <a:ext uri="{FF2B5EF4-FFF2-40B4-BE49-F238E27FC236}">
                <a16:creationId xmlns:a16="http://schemas.microsoft.com/office/drawing/2014/main" id="{C24E1472-46C2-4628-9077-6CD9DDA48A8B}"/>
              </a:ext>
            </a:extLst>
          </p:cNvPr>
          <p:cNvSpPr/>
          <p:nvPr/>
        </p:nvSpPr>
        <p:spPr>
          <a:xfrm>
            <a:off x="3179653" y="5910265"/>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Criminalidad</a:t>
            </a:r>
            <a:endParaRPr lang="es-AR" sz="2400" dirty="0">
              <a:solidFill>
                <a:srgbClr val="000000"/>
              </a:solidFill>
              <a:latin typeface="TimesNewRomanPSMT"/>
            </a:endParaRPr>
          </a:p>
        </p:txBody>
      </p:sp>
      <p:sp>
        <p:nvSpPr>
          <p:cNvPr id="68" name="Triángulo isósceles 67">
            <a:extLst>
              <a:ext uri="{FF2B5EF4-FFF2-40B4-BE49-F238E27FC236}">
                <a16:creationId xmlns:a16="http://schemas.microsoft.com/office/drawing/2014/main" id="{530EC72C-9374-46A1-8C8D-BBD8A04AEDB2}"/>
              </a:ext>
            </a:extLst>
          </p:cNvPr>
          <p:cNvSpPr/>
          <p:nvPr/>
        </p:nvSpPr>
        <p:spPr>
          <a:xfrm rot="10800000">
            <a:off x="4086050" y="4633963"/>
            <a:ext cx="722534" cy="302956"/>
          </a:xfrm>
          <a:prstGeom prst="triangle">
            <a:avLst>
              <a:gd name="adj" fmla="val 48682"/>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0" name="Triángulo isósceles 69">
            <a:extLst>
              <a:ext uri="{FF2B5EF4-FFF2-40B4-BE49-F238E27FC236}">
                <a16:creationId xmlns:a16="http://schemas.microsoft.com/office/drawing/2014/main" id="{8A4E1290-1085-48ED-A45C-BB4CB8490723}"/>
              </a:ext>
            </a:extLst>
          </p:cNvPr>
          <p:cNvSpPr/>
          <p:nvPr/>
        </p:nvSpPr>
        <p:spPr>
          <a:xfrm rot="10800000">
            <a:off x="4086050" y="3615580"/>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1" name="Triángulo isósceles 70">
            <a:extLst>
              <a:ext uri="{FF2B5EF4-FFF2-40B4-BE49-F238E27FC236}">
                <a16:creationId xmlns:a16="http://schemas.microsoft.com/office/drawing/2014/main" id="{4A31836C-25DF-43CA-9CE1-01DCF9C0958A}"/>
              </a:ext>
            </a:extLst>
          </p:cNvPr>
          <p:cNvSpPr/>
          <p:nvPr/>
        </p:nvSpPr>
        <p:spPr>
          <a:xfrm rot="10800000">
            <a:off x="4086050" y="2917871"/>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2" name="Triángulo isósceles 71">
            <a:extLst>
              <a:ext uri="{FF2B5EF4-FFF2-40B4-BE49-F238E27FC236}">
                <a16:creationId xmlns:a16="http://schemas.microsoft.com/office/drawing/2014/main" id="{94FCB4A1-658A-4B6E-ABEE-0D3D53A0BA69}"/>
              </a:ext>
            </a:extLst>
          </p:cNvPr>
          <p:cNvSpPr/>
          <p:nvPr/>
        </p:nvSpPr>
        <p:spPr>
          <a:xfrm rot="10800000">
            <a:off x="4086050" y="5671962"/>
            <a:ext cx="722534" cy="302956"/>
          </a:xfrm>
          <a:prstGeom prst="triangle">
            <a:avLst>
              <a:gd name="adj" fmla="val 48682"/>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3" name="Triángulo isósceles 72">
            <a:extLst>
              <a:ext uri="{FF2B5EF4-FFF2-40B4-BE49-F238E27FC236}">
                <a16:creationId xmlns:a16="http://schemas.microsoft.com/office/drawing/2014/main" id="{5BD21AB0-69AC-4D2C-A3AD-C282FAE9990A}"/>
              </a:ext>
            </a:extLst>
          </p:cNvPr>
          <p:cNvSpPr/>
          <p:nvPr/>
        </p:nvSpPr>
        <p:spPr>
          <a:xfrm rot="10800000">
            <a:off x="7104835" y="5395901"/>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4" name="Triángulo isósceles 73">
            <a:extLst>
              <a:ext uri="{FF2B5EF4-FFF2-40B4-BE49-F238E27FC236}">
                <a16:creationId xmlns:a16="http://schemas.microsoft.com/office/drawing/2014/main" id="{12BAD7D0-53BA-49DB-9D05-7CBB5FA3737E}"/>
              </a:ext>
            </a:extLst>
          </p:cNvPr>
          <p:cNvSpPr/>
          <p:nvPr/>
        </p:nvSpPr>
        <p:spPr>
          <a:xfrm rot="10800000">
            <a:off x="7104835" y="4591776"/>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76837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p:cTn id="25" dur="500" fill="hold"/>
                                        <p:tgtEl>
                                          <p:spTgt spid="54"/>
                                        </p:tgtEl>
                                        <p:attrNameLst>
                                          <p:attrName>ppt_w</p:attrName>
                                        </p:attrNameLst>
                                      </p:cBhvr>
                                      <p:tavLst>
                                        <p:tav tm="0">
                                          <p:val>
                                            <p:fltVal val="0"/>
                                          </p:val>
                                        </p:tav>
                                        <p:tav tm="100000">
                                          <p:val>
                                            <p:strVal val="#ppt_w"/>
                                          </p:val>
                                        </p:tav>
                                      </p:tavLst>
                                    </p:anim>
                                    <p:anim calcmode="lin" valueType="num">
                                      <p:cBhvr>
                                        <p:cTn id="26" dur="500" fill="hold"/>
                                        <p:tgtEl>
                                          <p:spTgt spid="54"/>
                                        </p:tgtEl>
                                        <p:attrNameLst>
                                          <p:attrName>ppt_h</p:attrName>
                                        </p:attrNameLst>
                                      </p:cBhvr>
                                      <p:tavLst>
                                        <p:tav tm="0">
                                          <p:val>
                                            <p:fltVal val="0"/>
                                          </p:val>
                                        </p:tav>
                                        <p:tav tm="100000">
                                          <p:val>
                                            <p:strVal val="#ppt_h"/>
                                          </p:val>
                                        </p:tav>
                                      </p:tavLst>
                                    </p:anim>
                                    <p:animEffect transition="in" filter="fade">
                                      <p:cBhvr>
                                        <p:cTn id="27" dur="500"/>
                                        <p:tgtEl>
                                          <p:spTgt spid="54"/>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 fill="hold"/>
                                        <p:tgtEl>
                                          <p:spTgt spid="55"/>
                                        </p:tgtEl>
                                        <p:attrNameLst>
                                          <p:attrName>ppt_w</p:attrName>
                                        </p:attrNameLst>
                                      </p:cBhvr>
                                      <p:tavLst>
                                        <p:tav tm="0">
                                          <p:val>
                                            <p:fltVal val="0"/>
                                          </p:val>
                                        </p:tav>
                                        <p:tav tm="100000">
                                          <p:val>
                                            <p:strVal val="#ppt_w"/>
                                          </p:val>
                                        </p:tav>
                                      </p:tavLst>
                                    </p:anim>
                                    <p:anim calcmode="lin" valueType="num">
                                      <p:cBhvr>
                                        <p:cTn id="32" dur="500" fill="hold"/>
                                        <p:tgtEl>
                                          <p:spTgt spid="55"/>
                                        </p:tgtEl>
                                        <p:attrNameLst>
                                          <p:attrName>ppt_h</p:attrName>
                                        </p:attrNameLst>
                                      </p:cBhvr>
                                      <p:tavLst>
                                        <p:tav tm="0">
                                          <p:val>
                                            <p:fltVal val="0"/>
                                          </p:val>
                                        </p:tav>
                                        <p:tav tm="100000">
                                          <p:val>
                                            <p:strVal val="#ppt_h"/>
                                          </p:val>
                                        </p:tav>
                                      </p:tavLst>
                                    </p:anim>
                                    <p:animEffect transition="in" filter="fade">
                                      <p:cBhvr>
                                        <p:cTn id="33" dur="500"/>
                                        <p:tgtEl>
                                          <p:spTgt spid="55"/>
                                        </p:tgtEl>
                                      </p:cBhvr>
                                    </p:animEffect>
                                  </p:childTnLst>
                                </p:cTn>
                              </p:par>
                            </p:childTnLst>
                          </p:cTn>
                        </p:par>
                        <p:par>
                          <p:cTn id="34" fill="hold">
                            <p:stCondLst>
                              <p:cond delay="1500"/>
                            </p:stCondLst>
                            <p:childTnLst>
                              <p:par>
                                <p:cTn id="35" presetID="53" presetClass="entr" presetSubtype="16" fill="hold" grpId="0" nodeType="after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p:cTn id="37" dur="500" fill="hold"/>
                                        <p:tgtEl>
                                          <p:spTgt spid="56"/>
                                        </p:tgtEl>
                                        <p:attrNameLst>
                                          <p:attrName>ppt_w</p:attrName>
                                        </p:attrNameLst>
                                      </p:cBhvr>
                                      <p:tavLst>
                                        <p:tav tm="0">
                                          <p:val>
                                            <p:fltVal val="0"/>
                                          </p:val>
                                        </p:tav>
                                        <p:tav tm="100000">
                                          <p:val>
                                            <p:strVal val="#ppt_w"/>
                                          </p:val>
                                        </p:tav>
                                      </p:tavLst>
                                    </p:anim>
                                    <p:anim calcmode="lin" valueType="num">
                                      <p:cBhvr>
                                        <p:cTn id="38" dur="500" fill="hold"/>
                                        <p:tgtEl>
                                          <p:spTgt spid="56"/>
                                        </p:tgtEl>
                                        <p:attrNameLst>
                                          <p:attrName>ppt_h</p:attrName>
                                        </p:attrNameLst>
                                      </p:cBhvr>
                                      <p:tavLst>
                                        <p:tav tm="0">
                                          <p:val>
                                            <p:fltVal val="0"/>
                                          </p:val>
                                        </p:tav>
                                        <p:tav tm="100000">
                                          <p:val>
                                            <p:strVal val="#ppt_h"/>
                                          </p:val>
                                        </p:tav>
                                      </p:tavLst>
                                    </p:anim>
                                    <p:animEffect transition="in" filter="fade">
                                      <p:cBhvr>
                                        <p:cTn id="39" dur="500"/>
                                        <p:tgtEl>
                                          <p:spTgt spid="56"/>
                                        </p:tgtEl>
                                      </p:cBhvr>
                                    </p:animEffect>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57"/>
                                        </p:tgtEl>
                                        <p:attrNameLst>
                                          <p:attrName>style.visibility</p:attrName>
                                        </p:attrNameLst>
                                      </p:cBhvr>
                                      <p:to>
                                        <p:strVal val="visible"/>
                                      </p:to>
                                    </p:set>
                                    <p:anim calcmode="lin" valueType="num">
                                      <p:cBhvr>
                                        <p:cTn id="43" dur="500" fill="hold"/>
                                        <p:tgtEl>
                                          <p:spTgt spid="57"/>
                                        </p:tgtEl>
                                        <p:attrNameLst>
                                          <p:attrName>ppt_w</p:attrName>
                                        </p:attrNameLst>
                                      </p:cBhvr>
                                      <p:tavLst>
                                        <p:tav tm="0">
                                          <p:val>
                                            <p:fltVal val="0"/>
                                          </p:val>
                                        </p:tav>
                                        <p:tav tm="100000">
                                          <p:val>
                                            <p:strVal val="#ppt_w"/>
                                          </p:val>
                                        </p:tav>
                                      </p:tavLst>
                                    </p:anim>
                                    <p:anim calcmode="lin" valueType="num">
                                      <p:cBhvr>
                                        <p:cTn id="44" dur="500" fill="hold"/>
                                        <p:tgtEl>
                                          <p:spTgt spid="57"/>
                                        </p:tgtEl>
                                        <p:attrNameLst>
                                          <p:attrName>ppt_h</p:attrName>
                                        </p:attrNameLst>
                                      </p:cBhvr>
                                      <p:tavLst>
                                        <p:tav tm="0">
                                          <p:val>
                                            <p:fltVal val="0"/>
                                          </p:val>
                                        </p:tav>
                                        <p:tav tm="100000">
                                          <p:val>
                                            <p:strVal val="#ppt_h"/>
                                          </p:val>
                                        </p:tav>
                                      </p:tavLst>
                                    </p:anim>
                                    <p:animEffect transition="in" filter="fade">
                                      <p:cBhvr>
                                        <p:cTn id="45" dur="500"/>
                                        <p:tgtEl>
                                          <p:spTgt spid="57"/>
                                        </p:tgtEl>
                                      </p:cBhvr>
                                    </p:animEffec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58"/>
                                        </p:tgtEl>
                                        <p:attrNameLst>
                                          <p:attrName>style.visibility</p:attrName>
                                        </p:attrNameLst>
                                      </p:cBhvr>
                                      <p:to>
                                        <p:strVal val="visible"/>
                                      </p:to>
                                    </p:set>
                                    <p:anim calcmode="lin" valueType="num">
                                      <p:cBhvr>
                                        <p:cTn id="49" dur="500" fill="hold"/>
                                        <p:tgtEl>
                                          <p:spTgt spid="58"/>
                                        </p:tgtEl>
                                        <p:attrNameLst>
                                          <p:attrName>ppt_w</p:attrName>
                                        </p:attrNameLst>
                                      </p:cBhvr>
                                      <p:tavLst>
                                        <p:tav tm="0">
                                          <p:val>
                                            <p:fltVal val="0"/>
                                          </p:val>
                                        </p:tav>
                                        <p:tav tm="100000">
                                          <p:val>
                                            <p:strVal val="#ppt_w"/>
                                          </p:val>
                                        </p:tav>
                                      </p:tavLst>
                                    </p:anim>
                                    <p:anim calcmode="lin" valueType="num">
                                      <p:cBhvr>
                                        <p:cTn id="50" dur="500" fill="hold"/>
                                        <p:tgtEl>
                                          <p:spTgt spid="58"/>
                                        </p:tgtEl>
                                        <p:attrNameLst>
                                          <p:attrName>ppt_h</p:attrName>
                                        </p:attrNameLst>
                                      </p:cBhvr>
                                      <p:tavLst>
                                        <p:tav tm="0">
                                          <p:val>
                                            <p:fltVal val="0"/>
                                          </p:val>
                                        </p:tav>
                                        <p:tav tm="100000">
                                          <p:val>
                                            <p:strVal val="#ppt_h"/>
                                          </p:val>
                                        </p:tav>
                                      </p:tavLst>
                                    </p:anim>
                                    <p:animEffect transition="in" filter="fade">
                                      <p:cBhvr>
                                        <p:cTn id="51" dur="500"/>
                                        <p:tgtEl>
                                          <p:spTgt spid="58"/>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59"/>
                                        </p:tgtEl>
                                        <p:attrNameLst>
                                          <p:attrName>style.visibility</p:attrName>
                                        </p:attrNameLst>
                                      </p:cBhvr>
                                      <p:to>
                                        <p:strVal val="visible"/>
                                      </p:to>
                                    </p:set>
                                    <p:anim calcmode="lin" valueType="num">
                                      <p:cBhvr>
                                        <p:cTn id="55" dur="500" fill="hold"/>
                                        <p:tgtEl>
                                          <p:spTgt spid="59"/>
                                        </p:tgtEl>
                                        <p:attrNameLst>
                                          <p:attrName>ppt_w</p:attrName>
                                        </p:attrNameLst>
                                      </p:cBhvr>
                                      <p:tavLst>
                                        <p:tav tm="0">
                                          <p:val>
                                            <p:fltVal val="0"/>
                                          </p:val>
                                        </p:tav>
                                        <p:tav tm="100000">
                                          <p:val>
                                            <p:strVal val="#ppt_w"/>
                                          </p:val>
                                        </p:tav>
                                      </p:tavLst>
                                    </p:anim>
                                    <p:anim calcmode="lin" valueType="num">
                                      <p:cBhvr>
                                        <p:cTn id="56" dur="500" fill="hold"/>
                                        <p:tgtEl>
                                          <p:spTgt spid="59"/>
                                        </p:tgtEl>
                                        <p:attrNameLst>
                                          <p:attrName>ppt_h</p:attrName>
                                        </p:attrNameLst>
                                      </p:cBhvr>
                                      <p:tavLst>
                                        <p:tav tm="0">
                                          <p:val>
                                            <p:fltVal val="0"/>
                                          </p:val>
                                        </p:tav>
                                        <p:tav tm="100000">
                                          <p:val>
                                            <p:strVal val="#ppt_h"/>
                                          </p:val>
                                        </p:tav>
                                      </p:tavLst>
                                    </p:anim>
                                    <p:animEffect transition="in" filter="fade">
                                      <p:cBhvr>
                                        <p:cTn id="57" dur="500"/>
                                        <p:tgtEl>
                                          <p:spTgt spid="59"/>
                                        </p:tgtEl>
                                      </p:cBhvr>
                                    </p:animEffect>
                                  </p:childTnLst>
                                </p:cTn>
                              </p:par>
                            </p:childTnLst>
                          </p:cTn>
                        </p:par>
                        <p:par>
                          <p:cTn id="58" fill="hold">
                            <p:stCondLst>
                              <p:cond delay="3500"/>
                            </p:stCondLst>
                            <p:childTnLst>
                              <p:par>
                                <p:cTn id="59" presetID="53" presetClass="entr" presetSubtype="16" fill="hold" grpId="0" nodeType="afterEffect">
                                  <p:stCondLst>
                                    <p:cond delay="0"/>
                                  </p:stCondLst>
                                  <p:childTnLst>
                                    <p:set>
                                      <p:cBhvr>
                                        <p:cTn id="60" dur="1" fill="hold">
                                          <p:stCondLst>
                                            <p:cond delay="0"/>
                                          </p:stCondLst>
                                        </p:cTn>
                                        <p:tgtEl>
                                          <p:spTgt spid="60"/>
                                        </p:tgtEl>
                                        <p:attrNameLst>
                                          <p:attrName>style.visibility</p:attrName>
                                        </p:attrNameLst>
                                      </p:cBhvr>
                                      <p:to>
                                        <p:strVal val="visible"/>
                                      </p:to>
                                    </p:set>
                                    <p:anim calcmode="lin" valueType="num">
                                      <p:cBhvr>
                                        <p:cTn id="61" dur="500" fill="hold"/>
                                        <p:tgtEl>
                                          <p:spTgt spid="60"/>
                                        </p:tgtEl>
                                        <p:attrNameLst>
                                          <p:attrName>ppt_w</p:attrName>
                                        </p:attrNameLst>
                                      </p:cBhvr>
                                      <p:tavLst>
                                        <p:tav tm="0">
                                          <p:val>
                                            <p:fltVal val="0"/>
                                          </p:val>
                                        </p:tav>
                                        <p:tav tm="100000">
                                          <p:val>
                                            <p:strVal val="#ppt_w"/>
                                          </p:val>
                                        </p:tav>
                                      </p:tavLst>
                                    </p:anim>
                                    <p:anim calcmode="lin" valueType="num">
                                      <p:cBhvr>
                                        <p:cTn id="62" dur="500" fill="hold"/>
                                        <p:tgtEl>
                                          <p:spTgt spid="60"/>
                                        </p:tgtEl>
                                        <p:attrNameLst>
                                          <p:attrName>ppt_h</p:attrName>
                                        </p:attrNameLst>
                                      </p:cBhvr>
                                      <p:tavLst>
                                        <p:tav tm="0">
                                          <p:val>
                                            <p:fltVal val="0"/>
                                          </p:val>
                                        </p:tav>
                                        <p:tav tm="100000">
                                          <p:val>
                                            <p:strVal val="#ppt_h"/>
                                          </p:val>
                                        </p:tav>
                                      </p:tavLst>
                                    </p:anim>
                                    <p:animEffect transition="in" filter="fade">
                                      <p:cBhvr>
                                        <p:cTn id="63" dur="500"/>
                                        <p:tgtEl>
                                          <p:spTgt spid="60"/>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61"/>
                                        </p:tgtEl>
                                        <p:attrNameLst>
                                          <p:attrName>style.visibility</p:attrName>
                                        </p:attrNameLst>
                                      </p:cBhvr>
                                      <p:to>
                                        <p:strVal val="visible"/>
                                      </p:to>
                                    </p:set>
                                    <p:anim calcmode="lin" valueType="num">
                                      <p:cBhvr>
                                        <p:cTn id="67" dur="500" fill="hold"/>
                                        <p:tgtEl>
                                          <p:spTgt spid="61"/>
                                        </p:tgtEl>
                                        <p:attrNameLst>
                                          <p:attrName>ppt_w</p:attrName>
                                        </p:attrNameLst>
                                      </p:cBhvr>
                                      <p:tavLst>
                                        <p:tav tm="0">
                                          <p:val>
                                            <p:fltVal val="0"/>
                                          </p:val>
                                        </p:tav>
                                        <p:tav tm="100000">
                                          <p:val>
                                            <p:strVal val="#ppt_w"/>
                                          </p:val>
                                        </p:tav>
                                      </p:tavLst>
                                    </p:anim>
                                    <p:anim calcmode="lin" valueType="num">
                                      <p:cBhvr>
                                        <p:cTn id="68" dur="500" fill="hold"/>
                                        <p:tgtEl>
                                          <p:spTgt spid="61"/>
                                        </p:tgtEl>
                                        <p:attrNameLst>
                                          <p:attrName>ppt_h</p:attrName>
                                        </p:attrNameLst>
                                      </p:cBhvr>
                                      <p:tavLst>
                                        <p:tav tm="0">
                                          <p:val>
                                            <p:fltVal val="0"/>
                                          </p:val>
                                        </p:tav>
                                        <p:tav tm="100000">
                                          <p:val>
                                            <p:strVal val="#ppt_h"/>
                                          </p:val>
                                        </p:tav>
                                      </p:tavLst>
                                    </p:anim>
                                    <p:animEffect transition="in" filter="fade">
                                      <p:cBhvr>
                                        <p:cTn id="69" dur="500"/>
                                        <p:tgtEl>
                                          <p:spTgt spid="61"/>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p:cTn id="74" dur="500" fill="hold"/>
                                        <p:tgtEl>
                                          <p:spTgt spid="29"/>
                                        </p:tgtEl>
                                        <p:attrNameLst>
                                          <p:attrName>ppt_w</p:attrName>
                                        </p:attrNameLst>
                                      </p:cBhvr>
                                      <p:tavLst>
                                        <p:tav tm="0">
                                          <p:val>
                                            <p:fltVal val="0"/>
                                          </p:val>
                                        </p:tav>
                                        <p:tav tm="100000">
                                          <p:val>
                                            <p:strVal val="#ppt_w"/>
                                          </p:val>
                                        </p:tav>
                                      </p:tavLst>
                                    </p:anim>
                                    <p:anim calcmode="lin" valueType="num">
                                      <p:cBhvr>
                                        <p:cTn id="75" dur="500" fill="hold"/>
                                        <p:tgtEl>
                                          <p:spTgt spid="29"/>
                                        </p:tgtEl>
                                        <p:attrNameLst>
                                          <p:attrName>ppt_h</p:attrName>
                                        </p:attrNameLst>
                                      </p:cBhvr>
                                      <p:tavLst>
                                        <p:tav tm="0">
                                          <p:val>
                                            <p:fltVal val="0"/>
                                          </p:val>
                                        </p:tav>
                                        <p:tav tm="100000">
                                          <p:val>
                                            <p:strVal val="#ppt_h"/>
                                          </p:val>
                                        </p:tav>
                                      </p:tavLst>
                                    </p:anim>
                                    <p:animEffect transition="in" filter="fade">
                                      <p:cBhvr>
                                        <p:cTn id="76" dur="500"/>
                                        <p:tgtEl>
                                          <p:spTgt spid="29"/>
                                        </p:tgtEl>
                                      </p:cBhvr>
                                    </p:animEffect>
                                  </p:childTnLst>
                                </p:cTn>
                              </p:par>
                            </p:childTnLst>
                          </p:cTn>
                        </p:par>
                        <p:par>
                          <p:cTn id="77" fill="hold">
                            <p:stCondLst>
                              <p:cond delay="500"/>
                            </p:stCondLst>
                            <p:childTnLst>
                              <p:par>
                                <p:cTn id="78" presetID="53" presetClass="entr" presetSubtype="16" fill="hold" grpId="0" nodeType="afterEffect">
                                  <p:stCondLst>
                                    <p:cond delay="0"/>
                                  </p:stCondLst>
                                  <p:childTnLst>
                                    <p:set>
                                      <p:cBhvr>
                                        <p:cTn id="79" dur="1" fill="hold">
                                          <p:stCondLst>
                                            <p:cond delay="0"/>
                                          </p:stCondLst>
                                        </p:cTn>
                                        <p:tgtEl>
                                          <p:spTgt spid="62"/>
                                        </p:tgtEl>
                                        <p:attrNameLst>
                                          <p:attrName>style.visibility</p:attrName>
                                        </p:attrNameLst>
                                      </p:cBhvr>
                                      <p:to>
                                        <p:strVal val="visible"/>
                                      </p:to>
                                    </p:set>
                                    <p:anim calcmode="lin" valueType="num">
                                      <p:cBhvr>
                                        <p:cTn id="80" dur="500" fill="hold"/>
                                        <p:tgtEl>
                                          <p:spTgt spid="62"/>
                                        </p:tgtEl>
                                        <p:attrNameLst>
                                          <p:attrName>ppt_w</p:attrName>
                                        </p:attrNameLst>
                                      </p:cBhvr>
                                      <p:tavLst>
                                        <p:tav tm="0">
                                          <p:val>
                                            <p:fltVal val="0"/>
                                          </p:val>
                                        </p:tav>
                                        <p:tav tm="100000">
                                          <p:val>
                                            <p:strVal val="#ppt_w"/>
                                          </p:val>
                                        </p:tav>
                                      </p:tavLst>
                                    </p:anim>
                                    <p:anim calcmode="lin" valueType="num">
                                      <p:cBhvr>
                                        <p:cTn id="81" dur="500" fill="hold"/>
                                        <p:tgtEl>
                                          <p:spTgt spid="62"/>
                                        </p:tgtEl>
                                        <p:attrNameLst>
                                          <p:attrName>ppt_h</p:attrName>
                                        </p:attrNameLst>
                                      </p:cBhvr>
                                      <p:tavLst>
                                        <p:tav tm="0">
                                          <p:val>
                                            <p:fltVal val="0"/>
                                          </p:val>
                                        </p:tav>
                                        <p:tav tm="100000">
                                          <p:val>
                                            <p:strVal val="#ppt_h"/>
                                          </p:val>
                                        </p:tav>
                                      </p:tavLst>
                                    </p:anim>
                                    <p:animEffect transition="in" filter="fade">
                                      <p:cBhvr>
                                        <p:cTn id="82" dur="500"/>
                                        <p:tgtEl>
                                          <p:spTgt spid="62"/>
                                        </p:tgtEl>
                                      </p:cBhvr>
                                    </p:animEffect>
                                  </p:childTnLst>
                                </p:cTn>
                              </p:par>
                            </p:childTnLst>
                          </p:cTn>
                        </p:par>
                        <p:par>
                          <p:cTn id="83" fill="hold">
                            <p:stCondLst>
                              <p:cond delay="1000"/>
                            </p:stCondLst>
                            <p:childTnLst>
                              <p:par>
                                <p:cTn id="84" presetID="53" presetClass="entr" presetSubtype="16" fill="hold" grpId="0" nodeType="afterEffect">
                                  <p:stCondLst>
                                    <p:cond delay="0"/>
                                  </p:stCondLst>
                                  <p:childTnLst>
                                    <p:set>
                                      <p:cBhvr>
                                        <p:cTn id="85" dur="1" fill="hold">
                                          <p:stCondLst>
                                            <p:cond delay="0"/>
                                          </p:stCondLst>
                                        </p:cTn>
                                        <p:tgtEl>
                                          <p:spTgt spid="63"/>
                                        </p:tgtEl>
                                        <p:attrNameLst>
                                          <p:attrName>style.visibility</p:attrName>
                                        </p:attrNameLst>
                                      </p:cBhvr>
                                      <p:to>
                                        <p:strVal val="visible"/>
                                      </p:to>
                                    </p:set>
                                    <p:anim calcmode="lin" valueType="num">
                                      <p:cBhvr>
                                        <p:cTn id="86" dur="500" fill="hold"/>
                                        <p:tgtEl>
                                          <p:spTgt spid="63"/>
                                        </p:tgtEl>
                                        <p:attrNameLst>
                                          <p:attrName>ppt_w</p:attrName>
                                        </p:attrNameLst>
                                      </p:cBhvr>
                                      <p:tavLst>
                                        <p:tav tm="0">
                                          <p:val>
                                            <p:fltVal val="0"/>
                                          </p:val>
                                        </p:tav>
                                        <p:tav tm="100000">
                                          <p:val>
                                            <p:strVal val="#ppt_w"/>
                                          </p:val>
                                        </p:tav>
                                      </p:tavLst>
                                    </p:anim>
                                    <p:anim calcmode="lin" valueType="num">
                                      <p:cBhvr>
                                        <p:cTn id="87" dur="500" fill="hold"/>
                                        <p:tgtEl>
                                          <p:spTgt spid="63"/>
                                        </p:tgtEl>
                                        <p:attrNameLst>
                                          <p:attrName>ppt_h</p:attrName>
                                        </p:attrNameLst>
                                      </p:cBhvr>
                                      <p:tavLst>
                                        <p:tav tm="0">
                                          <p:val>
                                            <p:fltVal val="0"/>
                                          </p:val>
                                        </p:tav>
                                        <p:tav tm="100000">
                                          <p:val>
                                            <p:strVal val="#ppt_h"/>
                                          </p:val>
                                        </p:tav>
                                      </p:tavLst>
                                    </p:anim>
                                    <p:animEffect transition="in" filter="fade">
                                      <p:cBhvr>
                                        <p:cTn id="88" dur="500"/>
                                        <p:tgtEl>
                                          <p:spTgt spid="63"/>
                                        </p:tgtEl>
                                      </p:cBhvr>
                                    </p:animEffect>
                                  </p:childTnLst>
                                </p:cTn>
                              </p:par>
                            </p:childTnLst>
                          </p:cTn>
                        </p:par>
                        <p:par>
                          <p:cTn id="89" fill="hold">
                            <p:stCondLst>
                              <p:cond delay="1500"/>
                            </p:stCondLst>
                            <p:childTnLst>
                              <p:par>
                                <p:cTn id="90" presetID="53" presetClass="entr" presetSubtype="16" fill="hold" grpId="0" nodeType="afterEffect">
                                  <p:stCondLst>
                                    <p:cond delay="0"/>
                                  </p:stCondLst>
                                  <p:childTnLst>
                                    <p:set>
                                      <p:cBhvr>
                                        <p:cTn id="91" dur="1" fill="hold">
                                          <p:stCondLst>
                                            <p:cond delay="0"/>
                                          </p:stCondLst>
                                        </p:cTn>
                                        <p:tgtEl>
                                          <p:spTgt spid="64"/>
                                        </p:tgtEl>
                                        <p:attrNameLst>
                                          <p:attrName>style.visibility</p:attrName>
                                        </p:attrNameLst>
                                      </p:cBhvr>
                                      <p:to>
                                        <p:strVal val="visible"/>
                                      </p:to>
                                    </p:set>
                                    <p:anim calcmode="lin" valueType="num">
                                      <p:cBhvr>
                                        <p:cTn id="92" dur="500" fill="hold"/>
                                        <p:tgtEl>
                                          <p:spTgt spid="64"/>
                                        </p:tgtEl>
                                        <p:attrNameLst>
                                          <p:attrName>ppt_w</p:attrName>
                                        </p:attrNameLst>
                                      </p:cBhvr>
                                      <p:tavLst>
                                        <p:tav tm="0">
                                          <p:val>
                                            <p:fltVal val="0"/>
                                          </p:val>
                                        </p:tav>
                                        <p:tav tm="100000">
                                          <p:val>
                                            <p:strVal val="#ppt_w"/>
                                          </p:val>
                                        </p:tav>
                                      </p:tavLst>
                                    </p:anim>
                                    <p:anim calcmode="lin" valueType="num">
                                      <p:cBhvr>
                                        <p:cTn id="93" dur="500" fill="hold"/>
                                        <p:tgtEl>
                                          <p:spTgt spid="64"/>
                                        </p:tgtEl>
                                        <p:attrNameLst>
                                          <p:attrName>ppt_h</p:attrName>
                                        </p:attrNameLst>
                                      </p:cBhvr>
                                      <p:tavLst>
                                        <p:tav tm="0">
                                          <p:val>
                                            <p:fltVal val="0"/>
                                          </p:val>
                                        </p:tav>
                                        <p:tav tm="100000">
                                          <p:val>
                                            <p:strVal val="#ppt_h"/>
                                          </p:val>
                                        </p:tav>
                                      </p:tavLst>
                                    </p:anim>
                                    <p:animEffect transition="in" filter="fade">
                                      <p:cBhvr>
                                        <p:cTn id="94" dur="500"/>
                                        <p:tgtEl>
                                          <p:spTgt spid="64"/>
                                        </p:tgtEl>
                                      </p:cBhvr>
                                    </p:animEffect>
                                  </p:childTnLst>
                                </p:cTn>
                              </p:par>
                            </p:childTnLst>
                          </p:cTn>
                        </p:par>
                        <p:par>
                          <p:cTn id="95" fill="hold">
                            <p:stCondLst>
                              <p:cond delay="2000"/>
                            </p:stCondLst>
                            <p:childTnLst>
                              <p:par>
                                <p:cTn id="96" presetID="53" presetClass="entr" presetSubtype="16" fill="hold" grpId="0" nodeType="afterEffect">
                                  <p:stCondLst>
                                    <p:cond delay="0"/>
                                  </p:stCondLst>
                                  <p:childTnLst>
                                    <p:set>
                                      <p:cBhvr>
                                        <p:cTn id="97" dur="1" fill="hold">
                                          <p:stCondLst>
                                            <p:cond delay="0"/>
                                          </p:stCondLst>
                                        </p:cTn>
                                        <p:tgtEl>
                                          <p:spTgt spid="66"/>
                                        </p:tgtEl>
                                        <p:attrNameLst>
                                          <p:attrName>style.visibility</p:attrName>
                                        </p:attrNameLst>
                                      </p:cBhvr>
                                      <p:to>
                                        <p:strVal val="visible"/>
                                      </p:to>
                                    </p:set>
                                    <p:anim calcmode="lin" valueType="num">
                                      <p:cBhvr>
                                        <p:cTn id="98" dur="500" fill="hold"/>
                                        <p:tgtEl>
                                          <p:spTgt spid="66"/>
                                        </p:tgtEl>
                                        <p:attrNameLst>
                                          <p:attrName>ppt_w</p:attrName>
                                        </p:attrNameLst>
                                      </p:cBhvr>
                                      <p:tavLst>
                                        <p:tav tm="0">
                                          <p:val>
                                            <p:fltVal val="0"/>
                                          </p:val>
                                        </p:tav>
                                        <p:tav tm="100000">
                                          <p:val>
                                            <p:strVal val="#ppt_w"/>
                                          </p:val>
                                        </p:tav>
                                      </p:tavLst>
                                    </p:anim>
                                    <p:anim calcmode="lin" valueType="num">
                                      <p:cBhvr>
                                        <p:cTn id="99" dur="500" fill="hold"/>
                                        <p:tgtEl>
                                          <p:spTgt spid="66"/>
                                        </p:tgtEl>
                                        <p:attrNameLst>
                                          <p:attrName>ppt_h</p:attrName>
                                        </p:attrNameLst>
                                      </p:cBhvr>
                                      <p:tavLst>
                                        <p:tav tm="0">
                                          <p:val>
                                            <p:fltVal val="0"/>
                                          </p:val>
                                        </p:tav>
                                        <p:tav tm="100000">
                                          <p:val>
                                            <p:strVal val="#ppt_h"/>
                                          </p:val>
                                        </p:tav>
                                      </p:tavLst>
                                    </p:anim>
                                    <p:animEffect transition="in" filter="fade">
                                      <p:cBhvr>
                                        <p:cTn id="100" dur="500"/>
                                        <p:tgtEl>
                                          <p:spTgt spid="66"/>
                                        </p:tgtEl>
                                      </p:cBhvr>
                                    </p:animEffect>
                                  </p:childTnLst>
                                </p:cTn>
                              </p:par>
                            </p:childTnLst>
                          </p:cTn>
                        </p:par>
                        <p:par>
                          <p:cTn id="101" fill="hold">
                            <p:stCondLst>
                              <p:cond delay="2500"/>
                            </p:stCondLst>
                            <p:childTnLst>
                              <p:par>
                                <p:cTn id="102" presetID="53" presetClass="entr" presetSubtype="16" fill="hold" grpId="0" nodeType="afterEffect">
                                  <p:stCondLst>
                                    <p:cond delay="0"/>
                                  </p:stCondLst>
                                  <p:childTnLst>
                                    <p:set>
                                      <p:cBhvr>
                                        <p:cTn id="103" dur="1" fill="hold">
                                          <p:stCondLst>
                                            <p:cond delay="0"/>
                                          </p:stCondLst>
                                        </p:cTn>
                                        <p:tgtEl>
                                          <p:spTgt spid="68"/>
                                        </p:tgtEl>
                                        <p:attrNameLst>
                                          <p:attrName>style.visibility</p:attrName>
                                        </p:attrNameLst>
                                      </p:cBhvr>
                                      <p:to>
                                        <p:strVal val="visible"/>
                                      </p:to>
                                    </p:set>
                                    <p:anim calcmode="lin" valueType="num">
                                      <p:cBhvr>
                                        <p:cTn id="104" dur="500" fill="hold"/>
                                        <p:tgtEl>
                                          <p:spTgt spid="68"/>
                                        </p:tgtEl>
                                        <p:attrNameLst>
                                          <p:attrName>ppt_w</p:attrName>
                                        </p:attrNameLst>
                                      </p:cBhvr>
                                      <p:tavLst>
                                        <p:tav tm="0">
                                          <p:val>
                                            <p:fltVal val="0"/>
                                          </p:val>
                                        </p:tav>
                                        <p:tav tm="100000">
                                          <p:val>
                                            <p:strVal val="#ppt_w"/>
                                          </p:val>
                                        </p:tav>
                                      </p:tavLst>
                                    </p:anim>
                                    <p:anim calcmode="lin" valueType="num">
                                      <p:cBhvr>
                                        <p:cTn id="105" dur="500" fill="hold"/>
                                        <p:tgtEl>
                                          <p:spTgt spid="68"/>
                                        </p:tgtEl>
                                        <p:attrNameLst>
                                          <p:attrName>ppt_h</p:attrName>
                                        </p:attrNameLst>
                                      </p:cBhvr>
                                      <p:tavLst>
                                        <p:tav tm="0">
                                          <p:val>
                                            <p:fltVal val="0"/>
                                          </p:val>
                                        </p:tav>
                                        <p:tav tm="100000">
                                          <p:val>
                                            <p:strVal val="#ppt_h"/>
                                          </p:val>
                                        </p:tav>
                                      </p:tavLst>
                                    </p:anim>
                                    <p:animEffect transition="in" filter="fade">
                                      <p:cBhvr>
                                        <p:cTn id="106" dur="500"/>
                                        <p:tgtEl>
                                          <p:spTgt spid="68"/>
                                        </p:tgtEl>
                                      </p:cBhvr>
                                    </p:animEffect>
                                  </p:childTnLst>
                                </p:cTn>
                              </p:par>
                            </p:childTnLst>
                          </p:cTn>
                        </p:par>
                        <p:par>
                          <p:cTn id="107" fill="hold">
                            <p:stCondLst>
                              <p:cond delay="3000"/>
                            </p:stCondLst>
                            <p:childTnLst>
                              <p:par>
                                <p:cTn id="108" presetID="53" presetClass="entr" presetSubtype="16" fill="hold" grpId="0" nodeType="afterEffect">
                                  <p:stCondLst>
                                    <p:cond delay="0"/>
                                  </p:stCondLst>
                                  <p:childTnLst>
                                    <p:set>
                                      <p:cBhvr>
                                        <p:cTn id="109" dur="1" fill="hold">
                                          <p:stCondLst>
                                            <p:cond delay="0"/>
                                          </p:stCondLst>
                                        </p:cTn>
                                        <p:tgtEl>
                                          <p:spTgt spid="70"/>
                                        </p:tgtEl>
                                        <p:attrNameLst>
                                          <p:attrName>style.visibility</p:attrName>
                                        </p:attrNameLst>
                                      </p:cBhvr>
                                      <p:to>
                                        <p:strVal val="visible"/>
                                      </p:to>
                                    </p:set>
                                    <p:anim calcmode="lin" valueType="num">
                                      <p:cBhvr>
                                        <p:cTn id="110" dur="500" fill="hold"/>
                                        <p:tgtEl>
                                          <p:spTgt spid="70"/>
                                        </p:tgtEl>
                                        <p:attrNameLst>
                                          <p:attrName>ppt_w</p:attrName>
                                        </p:attrNameLst>
                                      </p:cBhvr>
                                      <p:tavLst>
                                        <p:tav tm="0">
                                          <p:val>
                                            <p:fltVal val="0"/>
                                          </p:val>
                                        </p:tav>
                                        <p:tav tm="100000">
                                          <p:val>
                                            <p:strVal val="#ppt_w"/>
                                          </p:val>
                                        </p:tav>
                                      </p:tavLst>
                                    </p:anim>
                                    <p:anim calcmode="lin" valueType="num">
                                      <p:cBhvr>
                                        <p:cTn id="111" dur="500" fill="hold"/>
                                        <p:tgtEl>
                                          <p:spTgt spid="70"/>
                                        </p:tgtEl>
                                        <p:attrNameLst>
                                          <p:attrName>ppt_h</p:attrName>
                                        </p:attrNameLst>
                                      </p:cBhvr>
                                      <p:tavLst>
                                        <p:tav tm="0">
                                          <p:val>
                                            <p:fltVal val="0"/>
                                          </p:val>
                                        </p:tav>
                                        <p:tav tm="100000">
                                          <p:val>
                                            <p:strVal val="#ppt_h"/>
                                          </p:val>
                                        </p:tav>
                                      </p:tavLst>
                                    </p:anim>
                                    <p:animEffect transition="in" filter="fade">
                                      <p:cBhvr>
                                        <p:cTn id="112" dur="500"/>
                                        <p:tgtEl>
                                          <p:spTgt spid="70"/>
                                        </p:tgtEl>
                                      </p:cBhvr>
                                    </p:animEffect>
                                  </p:childTnLst>
                                </p:cTn>
                              </p:par>
                            </p:childTnLst>
                          </p:cTn>
                        </p:par>
                        <p:par>
                          <p:cTn id="113" fill="hold">
                            <p:stCondLst>
                              <p:cond delay="3500"/>
                            </p:stCondLst>
                            <p:childTnLst>
                              <p:par>
                                <p:cTn id="114" presetID="53" presetClass="entr" presetSubtype="16" fill="hold" grpId="0" nodeType="afterEffect">
                                  <p:stCondLst>
                                    <p:cond delay="0"/>
                                  </p:stCondLst>
                                  <p:childTnLst>
                                    <p:set>
                                      <p:cBhvr>
                                        <p:cTn id="115" dur="1" fill="hold">
                                          <p:stCondLst>
                                            <p:cond delay="0"/>
                                          </p:stCondLst>
                                        </p:cTn>
                                        <p:tgtEl>
                                          <p:spTgt spid="71"/>
                                        </p:tgtEl>
                                        <p:attrNameLst>
                                          <p:attrName>style.visibility</p:attrName>
                                        </p:attrNameLst>
                                      </p:cBhvr>
                                      <p:to>
                                        <p:strVal val="visible"/>
                                      </p:to>
                                    </p:set>
                                    <p:anim calcmode="lin" valueType="num">
                                      <p:cBhvr>
                                        <p:cTn id="116" dur="500" fill="hold"/>
                                        <p:tgtEl>
                                          <p:spTgt spid="71"/>
                                        </p:tgtEl>
                                        <p:attrNameLst>
                                          <p:attrName>ppt_w</p:attrName>
                                        </p:attrNameLst>
                                      </p:cBhvr>
                                      <p:tavLst>
                                        <p:tav tm="0">
                                          <p:val>
                                            <p:fltVal val="0"/>
                                          </p:val>
                                        </p:tav>
                                        <p:tav tm="100000">
                                          <p:val>
                                            <p:strVal val="#ppt_w"/>
                                          </p:val>
                                        </p:tav>
                                      </p:tavLst>
                                    </p:anim>
                                    <p:anim calcmode="lin" valueType="num">
                                      <p:cBhvr>
                                        <p:cTn id="117" dur="500" fill="hold"/>
                                        <p:tgtEl>
                                          <p:spTgt spid="71"/>
                                        </p:tgtEl>
                                        <p:attrNameLst>
                                          <p:attrName>ppt_h</p:attrName>
                                        </p:attrNameLst>
                                      </p:cBhvr>
                                      <p:tavLst>
                                        <p:tav tm="0">
                                          <p:val>
                                            <p:fltVal val="0"/>
                                          </p:val>
                                        </p:tav>
                                        <p:tav tm="100000">
                                          <p:val>
                                            <p:strVal val="#ppt_h"/>
                                          </p:val>
                                        </p:tav>
                                      </p:tavLst>
                                    </p:anim>
                                    <p:animEffect transition="in" filter="fade">
                                      <p:cBhvr>
                                        <p:cTn id="118" dur="500"/>
                                        <p:tgtEl>
                                          <p:spTgt spid="71"/>
                                        </p:tgtEl>
                                      </p:cBhvr>
                                    </p:animEffect>
                                  </p:childTnLst>
                                </p:cTn>
                              </p:par>
                            </p:childTnLst>
                          </p:cTn>
                        </p:par>
                        <p:par>
                          <p:cTn id="119" fill="hold">
                            <p:stCondLst>
                              <p:cond delay="4000"/>
                            </p:stCondLst>
                            <p:childTnLst>
                              <p:par>
                                <p:cTn id="120" presetID="53" presetClass="entr" presetSubtype="16" fill="hold" grpId="0" nodeType="afterEffect">
                                  <p:stCondLst>
                                    <p:cond delay="0"/>
                                  </p:stCondLst>
                                  <p:childTnLst>
                                    <p:set>
                                      <p:cBhvr>
                                        <p:cTn id="121" dur="1" fill="hold">
                                          <p:stCondLst>
                                            <p:cond delay="0"/>
                                          </p:stCondLst>
                                        </p:cTn>
                                        <p:tgtEl>
                                          <p:spTgt spid="72"/>
                                        </p:tgtEl>
                                        <p:attrNameLst>
                                          <p:attrName>style.visibility</p:attrName>
                                        </p:attrNameLst>
                                      </p:cBhvr>
                                      <p:to>
                                        <p:strVal val="visible"/>
                                      </p:to>
                                    </p:set>
                                    <p:anim calcmode="lin" valueType="num">
                                      <p:cBhvr>
                                        <p:cTn id="122" dur="500" fill="hold"/>
                                        <p:tgtEl>
                                          <p:spTgt spid="72"/>
                                        </p:tgtEl>
                                        <p:attrNameLst>
                                          <p:attrName>ppt_w</p:attrName>
                                        </p:attrNameLst>
                                      </p:cBhvr>
                                      <p:tavLst>
                                        <p:tav tm="0">
                                          <p:val>
                                            <p:fltVal val="0"/>
                                          </p:val>
                                        </p:tav>
                                        <p:tav tm="100000">
                                          <p:val>
                                            <p:strVal val="#ppt_w"/>
                                          </p:val>
                                        </p:tav>
                                      </p:tavLst>
                                    </p:anim>
                                    <p:anim calcmode="lin" valueType="num">
                                      <p:cBhvr>
                                        <p:cTn id="123" dur="500" fill="hold"/>
                                        <p:tgtEl>
                                          <p:spTgt spid="72"/>
                                        </p:tgtEl>
                                        <p:attrNameLst>
                                          <p:attrName>ppt_h</p:attrName>
                                        </p:attrNameLst>
                                      </p:cBhvr>
                                      <p:tavLst>
                                        <p:tav tm="0">
                                          <p:val>
                                            <p:fltVal val="0"/>
                                          </p:val>
                                        </p:tav>
                                        <p:tav tm="100000">
                                          <p:val>
                                            <p:strVal val="#ppt_h"/>
                                          </p:val>
                                        </p:tav>
                                      </p:tavLst>
                                    </p:anim>
                                    <p:animEffect transition="in" filter="fade">
                                      <p:cBhvr>
                                        <p:cTn id="124" dur="500"/>
                                        <p:tgtEl>
                                          <p:spTgt spid="72"/>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grpId="0" nodeType="clickEffect">
                                  <p:stCondLst>
                                    <p:cond delay="0"/>
                                  </p:stCondLst>
                                  <p:childTnLst>
                                    <p:set>
                                      <p:cBhvr>
                                        <p:cTn id="128" dur="1" fill="hold">
                                          <p:stCondLst>
                                            <p:cond delay="0"/>
                                          </p:stCondLst>
                                        </p:cTn>
                                        <p:tgtEl>
                                          <p:spTgt spid="36"/>
                                        </p:tgtEl>
                                        <p:attrNameLst>
                                          <p:attrName>style.visibility</p:attrName>
                                        </p:attrNameLst>
                                      </p:cBhvr>
                                      <p:to>
                                        <p:strVal val="visible"/>
                                      </p:to>
                                    </p:set>
                                    <p:anim calcmode="lin" valueType="num">
                                      <p:cBhvr>
                                        <p:cTn id="129" dur="500" fill="hold"/>
                                        <p:tgtEl>
                                          <p:spTgt spid="36"/>
                                        </p:tgtEl>
                                        <p:attrNameLst>
                                          <p:attrName>ppt_w</p:attrName>
                                        </p:attrNameLst>
                                      </p:cBhvr>
                                      <p:tavLst>
                                        <p:tav tm="0">
                                          <p:val>
                                            <p:fltVal val="0"/>
                                          </p:val>
                                        </p:tav>
                                        <p:tav tm="100000">
                                          <p:val>
                                            <p:strVal val="#ppt_w"/>
                                          </p:val>
                                        </p:tav>
                                      </p:tavLst>
                                    </p:anim>
                                    <p:anim calcmode="lin" valueType="num">
                                      <p:cBhvr>
                                        <p:cTn id="130" dur="500" fill="hold"/>
                                        <p:tgtEl>
                                          <p:spTgt spid="36"/>
                                        </p:tgtEl>
                                        <p:attrNameLst>
                                          <p:attrName>ppt_h</p:attrName>
                                        </p:attrNameLst>
                                      </p:cBhvr>
                                      <p:tavLst>
                                        <p:tav tm="0">
                                          <p:val>
                                            <p:fltVal val="0"/>
                                          </p:val>
                                        </p:tav>
                                        <p:tav tm="100000">
                                          <p:val>
                                            <p:strVal val="#ppt_h"/>
                                          </p:val>
                                        </p:tav>
                                      </p:tavLst>
                                    </p:anim>
                                    <p:animEffect transition="in" filter="fade">
                                      <p:cBhvr>
                                        <p:cTn id="131" dur="500"/>
                                        <p:tgtEl>
                                          <p:spTgt spid="36"/>
                                        </p:tgtEl>
                                      </p:cBhvr>
                                    </p:animEffect>
                                  </p:childTnLst>
                                </p:cTn>
                              </p:par>
                            </p:childTnLst>
                          </p:cTn>
                        </p:par>
                        <p:par>
                          <p:cTn id="132" fill="hold">
                            <p:stCondLst>
                              <p:cond delay="500"/>
                            </p:stCondLst>
                            <p:childTnLst>
                              <p:par>
                                <p:cTn id="133" presetID="53" presetClass="entr" presetSubtype="16" fill="hold" grpId="0" nodeType="afterEffect">
                                  <p:stCondLst>
                                    <p:cond delay="0"/>
                                  </p:stCondLst>
                                  <p:childTnLst>
                                    <p:set>
                                      <p:cBhvr>
                                        <p:cTn id="134" dur="1" fill="hold">
                                          <p:stCondLst>
                                            <p:cond delay="0"/>
                                          </p:stCondLst>
                                        </p:cTn>
                                        <p:tgtEl>
                                          <p:spTgt spid="37"/>
                                        </p:tgtEl>
                                        <p:attrNameLst>
                                          <p:attrName>style.visibility</p:attrName>
                                        </p:attrNameLst>
                                      </p:cBhvr>
                                      <p:to>
                                        <p:strVal val="visible"/>
                                      </p:to>
                                    </p:set>
                                    <p:anim calcmode="lin" valueType="num">
                                      <p:cBhvr>
                                        <p:cTn id="135" dur="500" fill="hold"/>
                                        <p:tgtEl>
                                          <p:spTgt spid="37"/>
                                        </p:tgtEl>
                                        <p:attrNameLst>
                                          <p:attrName>ppt_w</p:attrName>
                                        </p:attrNameLst>
                                      </p:cBhvr>
                                      <p:tavLst>
                                        <p:tav tm="0">
                                          <p:val>
                                            <p:fltVal val="0"/>
                                          </p:val>
                                        </p:tav>
                                        <p:tav tm="100000">
                                          <p:val>
                                            <p:strVal val="#ppt_w"/>
                                          </p:val>
                                        </p:tav>
                                      </p:tavLst>
                                    </p:anim>
                                    <p:anim calcmode="lin" valueType="num">
                                      <p:cBhvr>
                                        <p:cTn id="136" dur="500" fill="hold"/>
                                        <p:tgtEl>
                                          <p:spTgt spid="37"/>
                                        </p:tgtEl>
                                        <p:attrNameLst>
                                          <p:attrName>ppt_h</p:attrName>
                                        </p:attrNameLst>
                                      </p:cBhvr>
                                      <p:tavLst>
                                        <p:tav tm="0">
                                          <p:val>
                                            <p:fltVal val="0"/>
                                          </p:val>
                                        </p:tav>
                                        <p:tav tm="100000">
                                          <p:val>
                                            <p:strVal val="#ppt_h"/>
                                          </p:val>
                                        </p:tav>
                                      </p:tavLst>
                                    </p:anim>
                                    <p:animEffect transition="in" filter="fade">
                                      <p:cBhvr>
                                        <p:cTn id="137" dur="500"/>
                                        <p:tgtEl>
                                          <p:spTgt spid="37"/>
                                        </p:tgtEl>
                                      </p:cBhvr>
                                    </p:animEffect>
                                  </p:childTnLst>
                                </p:cTn>
                              </p:par>
                            </p:childTnLst>
                          </p:cTn>
                        </p:par>
                        <p:par>
                          <p:cTn id="138" fill="hold">
                            <p:stCondLst>
                              <p:cond delay="1000"/>
                            </p:stCondLst>
                            <p:childTnLst>
                              <p:par>
                                <p:cTn id="139" presetID="53" presetClass="entr" presetSubtype="16" fill="hold" grpId="0" nodeType="afterEffect">
                                  <p:stCondLst>
                                    <p:cond delay="0"/>
                                  </p:stCondLst>
                                  <p:childTnLst>
                                    <p:set>
                                      <p:cBhvr>
                                        <p:cTn id="140" dur="1" fill="hold">
                                          <p:stCondLst>
                                            <p:cond delay="0"/>
                                          </p:stCondLst>
                                        </p:cTn>
                                        <p:tgtEl>
                                          <p:spTgt spid="38"/>
                                        </p:tgtEl>
                                        <p:attrNameLst>
                                          <p:attrName>style.visibility</p:attrName>
                                        </p:attrNameLst>
                                      </p:cBhvr>
                                      <p:to>
                                        <p:strVal val="visible"/>
                                      </p:to>
                                    </p:set>
                                    <p:anim calcmode="lin" valueType="num">
                                      <p:cBhvr>
                                        <p:cTn id="141" dur="500" fill="hold"/>
                                        <p:tgtEl>
                                          <p:spTgt spid="38"/>
                                        </p:tgtEl>
                                        <p:attrNameLst>
                                          <p:attrName>ppt_w</p:attrName>
                                        </p:attrNameLst>
                                      </p:cBhvr>
                                      <p:tavLst>
                                        <p:tav tm="0">
                                          <p:val>
                                            <p:fltVal val="0"/>
                                          </p:val>
                                        </p:tav>
                                        <p:tav tm="100000">
                                          <p:val>
                                            <p:strVal val="#ppt_w"/>
                                          </p:val>
                                        </p:tav>
                                      </p:tavLst>
                                    </p:anim>
                                    <p:anim calcmode="lin" valueType="num">
                                      <p:cBhvr>
                                        <p:cTn id="142" dur="500" fill="hold"/>
                                        <p:tgtEl>
                                          <p:spTgt spid="38"/>
                                        </p:tgtEl>
                                        <p:attrNameLst>
                                          <p:attrName>ppt_h</p:attrName>
                                        </p:attrNameLst>
                                      </p:cBhvr>
                                      <p:tavLst>
                                        <p:tav tm="0">
                                          <p:val>
                                            <p:fltVal val="0"/>
                                          </p:val>
                                        </p:tav>
                                        <p:tav tm="100000">
                                          <p:val>
                                            <p:strVal val="#ppt_h"/>
                                          </p:val>
                                        </p:tav>
                                      </p:tavLst>
                                    </p:anim>
                                    <p:animEffect transition="in" filter="fade">
                                      <p:cBhvr>
                                        <p:cTn id="143" dur="500"/>
                                        <p:tgtEl>
                                          <p:spTgt spid="38"/>
                                        </p:tgtEl>
                                      </p:cBhvr>
                                    </p:animEffect>
                                  </p:childTnLst>
                                </p:cTn>
                              </p:par>
                            </p:childTnLst>
                          </p:cTn>
                        </p:par>
                        <p:par>
                          <p:cTn id="144" fill="hold">
                            <p:stCondLst>
                              <p:cond delay="1500"/>
                            </p:stCondLst>
                            <p:childTnLst>
                              <p:par>
                                <p:cTn id="145" presetID="53" presetClass="entr" presetSubtype="16" fill="hold" grpId="0" nodeType="afterEffect">
                                  <p:stCondLst>
                                    <p:cond delay="0"/>
                                  </p:stCondLst>
                                  <p:childTnLst>
                                    <p:set>
                                      <p:cBhvr>
                                        <p:cTn id="146" dur="1" fill="hold">
                                          <p:stCondLst>
                                            <p:cond delay="0"/>
                                          </p:stCondLst>
                                        </p:cTn>
                                        <p:tgtEl>
                                          <p:spTgt spid="39"/>
                                        </p:tgtEl>
                                        <p:attrNameLst>
                                          <p:attrName>style.visibility</p:attrName>
                                        </p:attrNameLst>
                                      </p:cBhvr>
                                      <p:to>
                                        <p:strVal val="visible"/>
                                      </p:to>
                                    </p:set>
                                    <p:anim calcmode="lin" valueType="num">
                                      <p:cBhvr>
                                        <p:cTn id="147" dur="500" fill="hold"/>
                                        <p:tgtEl>
                                          <p:spTgt spid="39"/>
                                        </p:tgtEl>
                                        <p:attrNameLst>
                                          <p:attrName>ppt_w</p:attrName>
                                        </p:attrNameLst>
                                      </p:cBhvr>
                                      <p:tavLst>
                                        <p:tav tm="0">
                                          <p:val>
                                            <p:fltVal val="0"/>
                                          </p:val>
                                        </p:tav>
                                        <p:tav tm="100000">
                                          <p:val>
                                            <p:strVal val="#ppt_w"/>
                                          </p:val>
                                        </p:tav>
                                      </p:tavLst>
                                    </p:anim>
                                    <p:anim calcmode="lin" valueType="num">
                                      <p:cBhvr>
                                        <p:cTn id="148" dur="500" fill="hold"/>
                                        <p:tgtEl>
                                          <p:spTgt spid="39"/>
                                        </p:tgtEl>
                                        <p:attrNameLst>
                                          <p:attrName>ppt_h</p:attrName>
                                        </p:attrNameLst>
                                      </p:cBhvr>
                                      <p:tavLst>
                                        <p:tav tm="0">
                                          <p:val>
                                            <p:fltVal val="0"/>
                                          </p:val>
                                        </p:tav>
                                        <p:tav tm="100000">
                                          <p:val>
                                            <p:strVal val="#ppt_h"/>
                                          </p:val>
                                        </p:tav>
                                      </p:tavLst>
                                    </p:anim>
                                    <p:animEffect transition="in" filter="fade">
                                      <p:cBhvr>
                                        <p:cTn id="149" dur="500"/>
                                        <p:tgtEl>
                                          <p:spTgt spid="39"/>
                                        </p:tgtEl>
                                      </p:cBhvr>
                                    </p:animEffect>
                                  </p:childTnLst>
                                </p:cTn>
                              </p:par>
                            </p:childTnLst>
                          </p:cTn>
                        </p:par>
                        <p:par>
                          <p:cTn id="150" fill="hold">
                            <p:stCondLst>
                              <p:cond delay="2000"/>
                            </p:stCondLst>
                            <p:childTnLst>
                              <p:par>
                                <p:cTn id="151" presetID="53" presetClass="entr" presetSubtype="16" fill="hold" grpId="0" nodeType="afterEffect">
                                  <p:stCondLst>
                                    <p:cond delay="0"/>
                                  </p:stCondLst>
                                  <p:childTnLst>
                                    <p:set>
                                      <p:cBhvr>
                                        <p:cTn id="152" dur="1" fill="hold">
                                          <p:stCondLst>
                                            <p:cond delay="0"/>
                                          </p:stCondLst>
                                        </p:cTn>
                                        <p:tgtEl>
                                          <p:spTgt spid="40"/>
                                        </p:tgtEl>
                                        <p:attrNameLst>
                                          <p:attrName>style.visibility</p:attrName>
                                        </p:attrNameLst>
                                      </p:cBhvr>
                                      <p:to>
                                        <p:strVal val="visible"/>
                                      </p:to>
                                    </p:set>
                                    <p:anim calcmode="lin" valueType="num">
                                      <p:cBhvr>
                                        <p:cTn id="153" dur="500" fill="hold"/>
                                        <p:tgtEl>
                                          <p:spTgt spid="40"/>
                                        </p:tgtEl>
                                        <p:attrNameLst>
                                          <p:attrName>ppt_w</p:attrName>
                                        </p:attrNameLst>
                                      </p:cBhvr>
                                      <p:tavLst>
                                        <p:tav tm="0">
                                          <p:val>
                                            <p:fltVal val="0"/>
                                          </p:val>
                                        </p:tav>
                                        <p:tav tm="100000">
                                          <p:val>
                                            <p:strVal val="#ppt_w"/>
                                          </p:val>
                                        </p:tav>
                                      </p:tavLst>
                                    </p:anim>
                                    <p:anim calcmode="lin" valueType="num">
                                      <p:cBhvr>
                                        <p:cTn id="154" dur="500" fill="hold"/>
                                        <p:tgtEl>
                                          <p:spTgt spid="40"/>
                                        </p:tgtEl>
                                        <p:attrNameLst>
                                          <p:attrName>ppt_h</p:attrName>
                                        </p:attrNameLst>
                                      </p:cBhvr>
                                      <p:tavLst>
                                        <p:tav tm="0">
                                          <p:val>
                                            <p:fltVal val="0"/>
                                          </p:val>
                                        </p:tav>
                                        <p:tav tm="100000">
                                          <p:val>
                                            <p:strVal val="#ppt_h"/>
                                          </p:val>
                                        </p:tav>
                                      </p:tavLst>
                                    </p:anim>
                                    <p:animEffect transition="in" filter="fade">
                                      <p:cBhvr>
                                        <p:cTn id="155" dur="500"/>
                                        <p:tgtEl>
                                          <p:spTgt spid="40"/>
                                        </p:tgtEl>
                                      </p:cBhvr>
                                    </p:animEffect>
                                  </p:childTnLst>
                                </p:cTn>
                              </p:par>
                            </p:childTnLst>
                          </p:cTn>
                        </p:par>
                        <p:par>
                          <p:cTn id="156" fill="hold">
                            <p:stCondLst>
                              <p:cond delay="2500"/>
                            </p:stCondLst>
                            <p:childTnLst>
                              <p:par>
                                <p:cTn id="157" presetID="53" presetClass="entr" presetSubtype="16" fill="hold" grpId="0" nodeType="afterEffect">
                                  <p:stCondLst>
                                    <p:cond delay="0"/>
                                  </p:stCondLst>
                                  <p:childTnLst>
                                    <p:set>
                                      <p:cBhvr>
                                        <p:cTn id="158" dur="1" fill="hold">
                                          <p:stCondLst>
                                            <p:cond delay="0"/>
                                          </p:stCondLst>
                                        </p:cTn>
                                        <p:tgtEl>
                                          <p:spTgt spid="41"/>
                                        </p:tgtEl>
                                        <p:attrNameLst>
                                          <p:attrName>style.visibility</p:attrName>
                                        </p:attrNameLst>
                                      </p:cBhvr>
                                      <p:to>
                                        <p:strVal val="visible"/>
                                      </p:to>
                                    </p:set>
                                    <p:anim calcmode="lin" valueType="num">
                                      <p:cBhvr>
                                        <p:cTn id="159" dur="500" fill="hold"/>
                                        <p:tgtEl>
                                          <p:spTgt spid="41"/>
                                        </p:tgtEl>
                                        <p:attrNameLst>
                                          <p:attrName>ppt_w</p:attrName>
                                        </p:attrNameLst>
                                      </p:cBhvr>
                                      <p:tavLst>
                                        <p:tav tm="0">
                                          <p:val>
                                            <p:fltVal val="0"/>
                                          </p:val>
                                        </p:tav>
                                        <p:tav tm="100000">
                                          <p:val>
                                            <p:strVal val="#ppt_w"/>
                                          </p:val>
                                        </p:tav>
                                      </p:tavLst>
                                    </p:anim>
                                    <p:anim calcmode="lin" valueType="num">
                                      <p:cBhvr>
                                        <p:cTn id="160" dur="500" fill="hold"/>
                                        <p:tgtEl>
                                          <p:spTgt spid="41"/>
                                        </p:tgtEl>
                                        <p:attrNameLst>
                                          <p:attrName>ppt_h</p:attrName>
                                        </p:attrNameLst>
                                      </p:cBhvr>
                                      <p:tavLst>
                                        <p:tav tm="0">
                                          <p:val>
                                            <p:fltVal val="0"/>
                                          </p:val>
                                        </p:tav>
                                        <p:tav tm="100000">
                                          <p:val>
                                            <p:strVal val="#ppt_h"/>
                                          </p:val>
                                        </p:tav>
                                      </p:tavLst>
                                    </p:anim>
                                    <p:animEffect transition="in" filter="fade">
                                      <p:cBhvr>
                                        <p:cTn id="161" dur="500"/>
                                        <p:tgtEl>
                                          <p:spTgt spid="41"/>
                                        </p:tgtEl>
                                      </p:cBhvr>
                                    </p:animEffect>
                                  </p:childTnLst>
                                </p:cTn>
                              </p:par>
                            </p:childTnLst>
                          </p:cTn>
                        </p:par>
                        <p:par>
                          <p:cTn id="162" fill="hold">
                            <p:stCondLst>
                              <p:cond delay="3000"/>
                            </p:stCondLst>
                            <p:childTnLst>
                              <p:par>
                                <p:cTn id="163" presetID="53" presetClass="entr" presetSubtype="16" fill="hold" grpId="0" nodeType="afterEffect">
                                  <p:stCondLst>
                                    <p:cond delay="0"/>
                                  </p:stCondLst>
                                  <p:childTnLst>
                                    <p:set>
                                      <p:cBhvr>
                                        <p:cTn id="164" dur="1" fill="hold">
                                          <p:stCondLst>
                                            <p:cond delay="0"/>
                                          </p:stCondLst>
                                        </p:cTn>
                                        <p:tgtEl>
                                          <p:spTgt spid="43"/>
                                        </p:tgtEl>
                                        <p:attrNameLst>
                                          <p:attrName>style.visibility</p:attrName>
                                        </p:attrNameLst>
                                      </p:cBhvr>
                                      <p:to>
                                        <p:strVal val="visible"/>
                                      </p:to>
                                    </p:set>
                                    <p:anim calcmode="lin" valueType="num">
                                      <p:cBhvr>
                                        <p:cTn id="165" dur="500" fill="hold"/>
                                        <p:tgtEl>
                                          <p:spTgt spid="43"/>
                                        </p:tgtEl>
                                        <p:attrNameLst>
                                          <p:attrName>ppt_w</p:attrName>
                                        </p:attrNameLst>
                                      </p:cBhvr>
                                      <p:tavLst>
                                        <p:tav tm="0">
                                          <p:val>
                                            <p:fltVal val="0"/>
                                          </p:val>
                                        </p:tav>
                                        <p:tav tm="100000">
                                          <p:val>
                                            <p:strVal val="#ppt_w"/>
                                          </p:val>
                                        </p:tav>
                                      </p:tavLst>
                                    </p:anim>
                                    <p:anim calcmode="lin" valueType="num">
                                      <p:cBhvr>
                                        <p:cTn id="166" dur="500" fill="hold"/>
                                        <p:tgtEl>
                                          <p:spTgt spid="43"/>
                                        </p:tgtEl>
                                        <p:attrNameLst>
                                          <p:attrName>ppt_h</p:attrName>
                                        </p:attrNameLst>
                                      </p:cBhvr>
                                      <p:tavLst>
                                        <p:tav tm="0">
                                          <p:val>
                                            <p:fltVal val="0"/>
                                          </p:val>
                                        </p:tav>
                                        <p:tav tm="100000">
                                          <p:val>
                                            <p:strVal val="#ppt_h"/>
                                          </p:val>
                                        </p:tav>
                                      </p:tavLst>
                                    </p:anim>
                                    <p:animEffect transition="in" filter="fade">
                                      <p:cBhvr>
                                        <p:cTn id="167" dur="500"/>
                                        <p:tgtEl>
                                          <p:spTgt spid="43"/>
                                        </p:tgtEl>
                                      </p:cBhvr>
                                    </p:animEffect>
                                  </p:childTnLst>
                                </p:cTn>
                              </p:par>
                            </p:childTnLst>
                          </p:cTn>
                        </p:par>
                        <p:par>
                          <p:cTn id="168" fill="hold">
                            <p:stCondLst>
                              <p:cond delay="3500"/>
                            </p:stCondLst>
                            <p:childTnLst>
                              <p:par>
                                <p:cTn id="169" presetID="53" presetClass="entr" presetSubtype="16" fill="hold" grpId="0" nodeType="afterEffect">
                                  <p:stCondLst>
                                    <p:cond delay="0"/>
                                  </p:stCondLst>
                                  <p:childTnLst>
                                    <p:set>
                                      <p:cBhvr>
                                        <p:cTn id="170" dur="1" fill="hold">
                                          <p:stCondLst>
                                            <p:cond delay="0"/>
                                          </p:stCondLst>
                                        </p:cTn>
                                        <p:tgtEl>
                                          <p:spTgt spid="73"/>
                                        </p:tgtEl>
                                        <p:attrNameLst>
                                          <p:attrName>style.visibility</p:attrName>
                                        </p:attrNameLst>
                                      </p:cBhvr>
                                      <p:to>
                                        <p:strVal val="visible"/>
                                      </p:to>
                                    </p:set>
                                    <p:anim calcmode="lin" valueType="num">
                                      <p:cBhvr>
                                        <p:cTn id="171" dur="500" fill="hold"/>
                                        <p:tgtEl>
                                          <p:spTgt spid="73"/>
                                        </p:tgtEl>
                                        <p:attrNameLst>
                                          <p:attrName>ppt_w</p:attrName>
                                        </p:attrNameLst>
                                      </p:cBhvr>
                                      <p:tavLst>
                                        <p:tav tm="0">
                                          <p:val>
                                            <p:fltVal val="0"/>
                                          </p:val>
                                        </p:tav>
                                        <p:tav tm="100000">
                                          <p:val>
                                            <p:strVal val="#ppt_w"/>
                                          </p:val>
                                        </p:tav>
                                      </p:tavLst>
                                    </p:anim>
                                    <p:anim calcmode="lin" valueType="num">
                                      <p:cBhvr>
                                        <p:cTn id="172" dur="500" fill="hold"/>
                                        <p:tgtEl>
                                          <p:spTgt spid="73"/>
                                        </p:tgtEl>
                                        <p:attrNameLst>
                                          <p:attrName>ppt_h</p:attrName>
                                        </p:attrNameLst>
                                      </p:cBhvr>
                                      <p:tavLst>
                                        <p:tav tm="0">
                                          <p:val>
                                            <p:fltVal val="0"/>
                                          </p:val>
                                        </p:tav>
                                        <p:tav tm="100000">
                                          <p:val>
                                            <p:strVal val="#ppt_h"/>
                                          </p:val>
                                        </p:tav>
                                      </p:tavLst>
                                    </p:anim>
                                    <p:animEffect transition="in" filter="fade">
                                      <p:cBhvr>
                                        <p:cTn id="173" dur="500"/>
                                        <p:tgtEl>
                                          <p:spTgt spid="73"/>
                                        </p:tgtEl>
                                      </p:cBhvr>
                                    </p:animEffect>
                                  </p:childTnLst>
                                </p:cTn>
                              </p:par>
                            </p:childTnLst>
                          </p:cTn>
                        </p:par>
                        <p:par>
                          <p:cTn id="174" fill="hold">
                            <p:stCondLst>
                              <p:cond delay="4000"/>
                            </p:stCondLst>
                            <p:childTnLst>
                              <p:par>
                                <p:cTn id="175" presetID="53" presetClass="entr" presetSubtype="16" fill="hold" grpId="0" nodeType="afterEffect">
                                  <p:stCondLst>
                                    <p:cond delay="0"/>
                                  </p:stCondLst>
                                  <p:childTnLst>
                                    <p:set>
                                      <p:cBhvr>
                                        <p:cTn id="176" dur="1" fill="hold">
                                          <p:stCondLst>
                                            <p:cond delay="0"/>
                                          </p:stCondLst>
                                        </p:cTn>
                                        <p:tgtEl>
                                          <p:spTgt spid="74"/>
                                        </p:tgtEl>
                                        <p:attrNameLst>
                                          <p:attrName>style.visibility</p:attrName>
                                        </p:attrNameLst>
                                      </p:cBhvr>
                                      <p:to>
                                        <p:strVal val="visible"/>
                                      </p:to>
                                    </p:set>
                                    <p:anim calcmode="lin" valueType="num">
                                      <p:cBhvr>
                                        <p:cTn id="177" dur="500" fill="hold"/>
                                        <p:tgtEl>
                                          <p:spTgt spid="74"/>
                                        </p:tgtEl>
                                        <p:attrNameLst>
                                          <p:attrName>ppt_w</p:attrName>
                                        </p:attrNameLst>
                                      </p:cBhvr>
                                      <p:tavLst>
                                        <p:tav tm="0">
                                          <p:val>
                                            <p:fltVal val="0"/>
                                          </p:val>
                                        </p:tav>
                                        <p:tav tm="100000">
                                          <p:val>
                                            <p:strVal val="#ppt_w"/>
                                          </p:val>
                                        </p:tav>
                                      </p:tavLst>
                                    </p:anim>
                                    <p:anim calcmode="lin" valueType="num">
                                      <p:cBhvr>
                                        <p:cTn id="178" dur="500" fill="hold"/>
                                        <p:tgtEl>
                                          <p:spTgt spid="74"/>
                                        </p:tgtEl>
                                        <p:attrNameLst>
                                          <p:attrName>ppt_h</p:attrName>
                                        </p:attrNameLst>
                                      </p:cBhvr>
                                      <p:tavLst>
                                        <p:tav tm="0">
                                          <p:val>
                                            <p:fltVal val="0"/>
                                          </p:val>
                                        </p:tav>
                                        <p:tav tm="100000">
                                          <p:val>
                                            <p:strVal val="#ppt_h"/>
                                          </p:val>
                                        </p:tav>
                                      </p:tavLst>
                                    </p:anim>
                                    <p:animEffect transition="in" filter="fade">
                                      <p:cBhvr>
                                        <p:cTn id="179" dur="500"/>
                                        <p:tgtEl>
                                          <p:spTgt spid="74"/>
                                        </p:tgtEl>
                                      </p:cBhvr>
                                    </p:animEffect>
                                  </p:childTnLst>
                                </p:cTn>
                              </p:par>
                            </p:childTnLst>
                          </p:cTn>
                        </p:par>
                      </p:childTnLst>
                    </p:cTn>
                  </p:par>
                  <p:par>
                    <p:cTn id="180" fill="hold">
                      <p:stCondLst>
                        <p:cond delay="indefinite"/>
                      </p:stCondLst>
                      <p:childTnLst>
                        <p:par>
                          <p:cTn id="181" fill="hold">
                            <p:stCondLst>
                              <p:cond delay="0"/>
                            </p:stCondLst>
                            <p:childTnLst>
                              <p:par>
                                <p:cTn id="182" presetID="53" presetClass="entr" presetSubtype="16" fill="hold" grpId="0" nodeType="clickEffect">
                                  <p:stCondLst>
                                    <p:cond delay="0"/>
                                  </p:stCondLst>
                                  <p:childTnLst>
                                    <p:set>
                                      <p:cBhvr>
                                        <p:cTn id="183" dur="1" fill="hold">
                                          <p:stCondLst>
                                            <p:cond delay="0"/>
                                          </p:stCondLst>
                                        </p:cTn>
                                        <p:tgtEl>
                                          <p:spTgt spid="45"/>
                                        </p:tgtEl>
                                        <p:attrNameLst>
                                          <p:attrName>style.visibility</p:attrName>
                                        </p:attrNameLst>
                                      </p:cBhvr>
                                      <p:to>
                                        <p:strVal val="visible"/>
                                      </p:to>
                                    </p:set>
                                    <p:anim calcmode="lin" valueType="num">
                                      <p:cBhvr>
                                        <p:cTn id="184" dur="500" fill="hold"/>
                                        <p:tgtEl>
                                          <p:spTgt spid="45"/>
                                        </p:tgtEl>
                                        <p:attrNameLst>
                                          <p:attrName>ppt_w</p:attrName>
                                        </p:attrNameLst>
                                      </p:cBhvr>
                                      <p:tavLst>
                                        <p:tav tm="0">
                                          <p:val>
                                            <p:fltVal val="0"/>
                                          </p:val>
                                        </p:tav>
                                        <p:tav tm="100000">
                                          <p:val>
                                            <p:strVal val="#ppt_w"/>
                                          </p:val>
                                        </p:tav>
                                      </p:tavLst>
                                    </p:anim>
                                    <p:anim calcmode="lin" valueType="num">
                                      <p:cBhvr>
                                        <p:cTn id="185" dur="500" fill="hold"/>
                                        <p:tgtEl>
                                          <p:spTgt spid="45"/>
                                        </p:tgtEl>
                                        <p:attrNameLst>
                                          <p:attrName>ppt_h</p:attrName>
                                        </p:attrNameLst>
                                      </p:cBhvr>
                                      <p:tavLst>
                                        <p:tav tm="0">
                                          <p:val>
                                            <p:fltVal val="0"/>
                                          </p:val>
                                        </p:tav>
                                        <p:tav tm="100000">
                                          <p:val>
                                            <p:strVal val="#ppt_h"/>
                                          </p:val>
                                        </p:tav>
                                      </p:tavLst>
                                    </p:anim>
                                    <p:animEffect transition="in" filter="fade">
                                      <p:cBhvr>
                                        <p:cTn id="186" dur="500"/>
                                        <p:tgtEl>
                                          <p:spTgt spid="45"/>
                                        </p:tgtEl>
                                      </p:cBhvr>
                                    </p:animEffect>
                                  </p:childTnLst>
                                </p:cTn>
                              </p:par>
                            </p:childTnLst>
                          </p:cTn>
                        </p:par>
                        <p:par>
                          <p:cTn id="187" fill="hold">
                            <p:stCondLst>
                              <p:cond delay="500"/>
                            </p:stCondLst>
                            <p:childTnLst>
                              <p:par>
                                <p:cTn id="188" presetID="53" presetClass="entr" presetSubtype="16" fill="hold" grpId="0" nodeType="afterEffect">
                                  <p:stCondLst>
                                    <p:cond delay="0"/>
                                  </p:stCondLst>
                                  <p:childTnLst>
                                    <p:set>
                                      <p:cBhvr>
                                        <p:cTn id="189" dur="1" fill="hold">
                                          <p:stCondLst>
                                            <p:cond delay="0"/>
                                          </p:stCondLst>
                                        </p:cTn>
                                        <p:tgtEl>
                                          <p:spTgt spid="46"/>
                                        </p:tgtEl>
                                        <p:attrNameLst>
                                          <p:attrName>style.visibility</p:attrName>
                                        </p:attrNameLst>
                                      </p:cBhvr>
                                      <p:to>
                                        <p:strVal val="visible"/>
                                      </p:to>
                                    </p:set>
                                    <p:anim calcmode="lin" valueType="num">
                                      <p:cBhvr>
                                        <p:cTn id="190" dur="500" fill="hold"/>
                                        <p:tgtEl>
                                          <p:spTgt spid="46"/>
                                        </p:tgtEl>
                                        <p:attrNameLst>
                                          <p:attrName>ppt_w</p:attrName>
                                        </p:attrNameLst>
                                      </p:cBhvr>
                                      <p:tavLst>
                                        <p:tav tm="0">
                                          <p:val>
                                            <p:fltVal val="0"/>
                                          </p:val>
                                        </p:tav>
                                        <p:tav tm="100000">
                                          <p:val>
                                            <p:strVal val="#ppt_w"/>
                                          </p:val>
                                        </p:tav>
                                      </p:tavLst>
                                    </p:anim>
                                    <p:anim calcmode="lin" valueType="num">
                                      <p:cBhvr>
                                        <p:cTn id="191" dur="500" fill="hold"/>
                                        <p:tgtEl>
                                          <p:spTgt spid="46"/>
                                        </p:tgtEl>
                                        <p:attrNameLst>
                                          <p:attrName>ppt_h</p:attrName>
                                        </p:attrNameLst>
                                      </p:cBhvr>
                                      <p:tavLst>
                                        <p:tav tm="0">
                                          <p:val>
                                            <p:fltVal val="0"/>
                                          </p:val>
                                        </p:tav>
                                        <p:tav tm="100000">
                                          <p:val>
                                            <p:strVal val="#ppt_h"/>
                                          </p:val>
                                        </p:tav>
                                      </p:tavLst>
                                    </p:anim>
                                    <p:animEffect transition="in" filter="fade">
                                      <p:cBhvr>
                                        <p:cTn id="192" dur="500"/>
                                        <p:tgtEl>
                                          <p:spTgt spid="46"/>
                                        </p:tgtEl>
                                      </p:cBhvr>
                                    </p:animEffect>
                                  </p:childTnLst>
                                </p:cTn>
                              </p:par>
                            </p:childTnLst>
                          </p:cTn>
                        </p:par>
                        <p:par>
                          <p:cTn id="193" fill="hold">
                            <p:stCondLst>
                              <p:cond delay="1000"/>
                            </p:stCondLst>
                            <p:childTnLst>
                              <p:par>
                                <p:cTn id="194" presetID="53" presetClass="entr" presetSubtype="16" fill="hold" grpId="0" nodeType="afterEffect">
                                  <p:stCondLst>
                                    <p:cond delay="0"/>
                                  </p:stCondLst>
                                  <p:childTnLst>
                                    <p:set>
                                      <p:cBhvr>
                                        <p:cTn id="195" dur="1" fill="hold">
                                          <p:stCondLst>
                                            <p:cond delay="0"/>
                                          </p:stCondLst>
                                        </p:cTn>
                                        <p:tgtEl>
                                          <p:spTgt spid="47"/>
                                        </p:tgtEl>
                                        <p:attrNameLst>
                                          <p:attrName>style.visibility</p:attrName>
                                        </p:attrNameLst>
                                      </p:cBhvr>
                                      <p:to>
                                        <p:strVal val="visible"/>
                                      </p:to>
                                    </p:set>
                                    <p:anim calcmode="lin" valueType="num">
                                      <p:cBhvr>
                                        <p:cTn id="196" dur="500" fill="hold"/>
                                        <p:tgtEl>
                                          <p:spTgt spid="47"/>
                                        </p:tgtEl>
                                        <p:attrNameLst>
                                          <p:attrName>ppt_w</p:attrName>
                                        </p:attrNameLst>
                                      </p:cBhvr>
                                      <p:tavLst>
                                        <p:tav tm="0">
                                          <p:val>
                                            <p:fltVal val="0"/>
                                          </p:val>
                                        </p:tav>
                                        <p:tav tm="100000">
                                          <p:val>
                                            <p:strVal val="#ppt_w"/>
                                          </p:val>
                                        </p:tav>
                                      </p:tavLst>
                                    </p:anim>
                                    <p:anim calcmode="lin" valueType="num">
                                      <p:cBhvr>
                                        <p:cTn id="197" dur="500" fill="hold"/>
                                        <p:tgtEl>
                                          <p:spTgt spid="47"/>
                                        </p:tgtEl>
                                        <p:attrNameLst>
                                          <p:attrName>ppt_h</p:attrName>
                                        </p:attrNameLst>
                                      </p:cBhvr>
                                      <p:tavLst>
                                        <p:tav tm="0">
                                          <p:val>
                                            <p:fltVal val="0"/>
                                          </p:val>
                                        </p:tav>
                                        <p:tav tm="100000">
                                          <p:val>
                                            <p:strVal val="#ppt_h"/>
                                          </p:val>
                                        </p:tav>
                                      </p:tavLst>
                                    </p:anim>
                                    <p:animEffect transition="in" filter="fade">
                                      <p:cBhvr>
                                        <p:cTn id="198" dur="500"/>
                                        <p:tgtEl>
                                          <p:spTgt spid="47"/>
                                        </p:tgtEl>
                                      </p:cBhvr>
                                    </p:animEffect>
                                  </p:childTnLst>
                                </p:cTn>
                              </p:par>
                            </p:childTnLst>
                          </p:cTn>
                        </p:par>
                        <p:par>
                          <p:cTn id="199" fill="hold">
                            <p:stCondLst>
                              <p:cond delay="1500"/>
                            </p:stCondLst>
                            <p:childTnLst>
                              <p:par>
                                <p:cTn id="200" presetID="53" presetClass="entr" presetSubtype="16" fill="hold" grpId="0" nodeType="afterEffect">
                                  <p:stCondLst>
                                    <p:cond delay="0"/>
                                  </p:stCondLst>
                                  <p:childTnLst>
                                    <p:set>
                                      <p:cBhvr>
                                        <p:cTn id="201" dur="1" fill="hold">
                                          <p:stCondLst>
                                            <p:cond delay="0"/>
                                          </p:stCondLst>
                                        </p:cTn>
                                        <p:tgtEl>
                                          <p:spTgt spid="48"/>
                                        </p:tgtEl>
                                        <p:attrNameLst>
                                          <p:attrName>style.visibility</p:attrName>
                                        </p:attrNameLst>
                                      </p:cBhvr>
                                      <p:to>
                                        <p:strVal val="visible"/>
                                      </p:to>
                                    </p:set>
                                    <p:anim calcmode="lin" valueType="num">
                                      <p:cBhvr>
                                        <p:cTn id="202" dur="500" fill="hold"/>
                                        <p:tgtEl>
                                          <p:spTgt spid="48"/>
                                        </p:tgtEl>
                                        <p:attrNameLst>
                                          <p:attrName>ppt_w</p:attrName>
                                        </p:attrNameLst>
                                      </p:cBhvr>
                                      <p:tavLst>
                                        <p:tav tm="0">
                                          <p:val>
                                            <p:fltVal val="0"/>
                                          </p:val>
                                        </p:tav>
                                        <p:tav tm="100000">
                                          <p:val>
                                            <p:strVal val="#ppt_w"/>
                                          </p:val>
                                        </p:tav>
                                      </p:tavLst>
                                    </p:anim>
                                    <p:anim calcmode="lin" valueType="num">
                                      <p:cBhvr>
                                        <p:cTn id="203" dur="500" fill="hold"/>
                                        <p:tgtEl>
                                          <p:spTgt spid="48"/>
                                        </p:tgtEl>
                                        <p:attrNameLst>
                                          <p:attrName>ppt_h</p:attrName>
                                        </p:attrNameLst>
                                      </p:cBhvr>
                                      <p:tavLst>
                                        <p:tav tm="0">
                                          <p:val>
                                            <p:fltVal val="0"/>
                                          </p:val>
                                        </p:tav>
                                        <p:tav tm="100000">
                                          <p:val>
                                            <p:strVal val="#ppt_h"/>
                                          </p:val>
                                        </p:tav>
                                      </p:tavLst>
                                    </p:anim>
                                    <p:animEffect transition="in" filter="fade">
                                      <p:cBhvr>
                                        <p:cTn id="204" dur="500"/>
                                        <p:tgtEl>
                                          <p:spTgt spid="48"/>
                                        </p:tgtEl>
                                      </p:cBhvr>
                                    </p:animEffect>
                                  </p:childTnLst>
                                </p:cTn>
                              </p:par>
                            </p:childTnLst>
                          </p:cTn>
                        </p:par>
                        <p:par>
                          <p:cTn id="205" fill="hold">
                            <p:stCondLst>
                              <p:cond delay="2000"/>
                            </p:stCondLst>
                            <p:childTnLst>
                              <p:par>
                                <p:cTn id="206" presetID="53" presetClass="entr" presetSubtype="16" fill="hold" grpId="0" nodeType="afterEffect">
                                  <p:stCondLst>
                                    <p:cond delay="0"/>
                                  </p:stCondLst>
                                  <p:childTnLst>
                                    <p:set>
                                      <p:cBhvr>
                                        <p:cTn id="207" dur="1" fill="hold">
                                          <p:stCondLst>
                                            <p:cond delay="0"/>
                                          </p:stCondLst>
                                        </p:cTn>
                                        <p:tgtEl>
                                          <p:spTgt spid="50"/>
                                        </p:tgtEl>
                                        <p:attrNameLst>
                                          <p:attrName>style.visibility</p:attrName>
                                        </p:attrNameLst>
                                      </p:cBhvr>
                                      <p:to>
                                        <p:strVal val="visible"/>
                                      </p:to>
                                    </p:set>
                                    <p:anim calcmode="lin" valueType="num">
                                      <p:cBhvr>
                                        <p:cTn id="208" dur="500" fill="hold"/>
                                        <p:tgtEl>
                                          <p:spTgt spid="50"/>
                                        </p:tgtEl>
                                        <p:attrNameLst>
                                          <p:attrName>ppt_w</p:attrName>
                                        </p:attrNameLst>
                                      </p:cBhvr>
                                      <p:tavLst>
                                        <p:tav tm="0">
                                          <p:val>
                                            <p:fltVal val="0"/>
                                          </p:val>
                                        </p:tav>
                                        <p:tav tm="100000">
                                          <p:val>
                                            <p:strVal val="#ppt_w"/>
                                          </p:val>
                                        </p:tav>
                                      </p:tavLst>
                                    </p:anim>
                                    <p:anim calcmode="lin" valueType="num">
                                      <p:cBhvr>
                                        <p:cTn id="209" dur="500" fill="hold"/>
                                        <p:tgtEl>
                                          <p:spTgt spid="50"/>
                                        </p:tgtEl>
                                        <p:attrNameLst>
                                          <p:attrName>ppt_h</p:attrName>
                                        </p:attrNameLst>
                                      </p:cBhvr>
                                      <p:tavLst>
                                        <p:tav tm="0">
                                          <p:val>
                                            <p:fltVal val="0"/>
                                          </p:val>
                                        </p:tav>
                                        <p:tav tm="100000">
                                          <p:val>
                                            <p:strVal val="#ppt_h"/>
                                          </p:val>
                                        </p:tav>
                                      </p:tavLst>
                                    </p:anim>
                                    <p:animEffect transition="in" filter="fade">
                                      <p:cBhvr>
                                        <p:cTn id="210" dur="500"/>
                                        <p:tgtEl>
                                          <p:spTgt spid="50"/>
                                        </p:tgtEl>
                                      </p:cBhvr>
                                    </p:animEffect>
                                  </p:childTnLst>
                                </p:cTn>
                              </p:par>
                            </p:childTnLst>
                          </p:cTn>
                        </p:par>
                        <p:par>
                          <p:cTn id="211" fill="hold">
                            <p:stCondLst>
                              <p:cond delay="2500"/>
                            </p:stCondLst>
                            <p:childTnLst>
                              <p:par>
                                <p:cTn id="212" presetID="53" presetClass="entr" presetSubtype="16" fill="hold" grpId="0" nodeType="afterEffect">
                                  <p:stCondLst>
                                    <p:cond delay="0"/>
                                  </p:stCondLst>
                                  <p:childTnLst>
                                    <p:set>
                                      <p:cBhvr>
                                        <p:cTn id="213" dur="1" fill="hold">
                                          <p:stCondLst>
                                            <p:cond delay="0"/>
                                          </p:stCondLst>
                                        </p:cTn>
                                        <p:tgtEl>
                                          <p:spTgt spid="51"/>
                                        </p:tgtEl>
                                        <p:attrNameLst>
                                          <p:attrName>style.visibility</p:attrName>
                                        </p:attrNameLst>
                                      </p:cBhvr>
                                      <p:to>
                                        <p:strVal val="visible"/>
                                      </p:to>
                                    </p:set>
                                    <p:anim calcmode="lin" valueType="num">
                                      <p:cBhvr>
                                        <p:cTn id="214" dur="500" fill="hold"/>
                                        <p:tgtEl>
                                          <p:spTgt spid="51"/>
                                        </p:tgtEl>
                                        <p:attrNameLst>
                                          <p:attrName>ppt_w</p:attrName>
                                        </p:attrNameLst>
                                      </p:cBhvr>
                                      <p:tavLst>
                                        <p:tav tm="0">
                                          <p:val>
                                            <p:fltVal val="0"/>
                                          </p:val>
                                        </p:tav>
                                        <p:tav tm="100000">
                                          <p:val>
                                            <p:strVal val="#ppt_w"/>
                                          </p:val>
                                        </p:tav>
                                      </p:tavLst>
                                    </p:anim>
                                    <p:anim calcmode="lin" valueType="num">
                                      <p:cBhvr>
                                        <p:cTn id="215" dur="500" fill="hold"/>
                                        <p:tgtEl>
                                          <p:spTgt spid="51"/>
                                        </p:tgtEl>
                                        <p:attrNameLst>
                                          <p:attrName>ppt_h</p:attrName>
                                        </p:attrNameLst>
                                      </p:cBhvr>
                                      <p:tavLst>
                                        <p:tav tm="0">
                                          <p:val>
                                            <p:fltVal val="0"/>
                                          </p:val>
                                        </p:tav>
                                        <p:tav tm="100000">
                                          <p:val>
                                            <p:strVal val="#ppt_h"/>
                                          </p:val>
                                        </p:tav>
                                      </p:tavLst>
                                    </p:anim>
                                    <p:animEffect transition="in" filter="fade">
                                      <p:cBhvr>
                                        <p:cTn id="216" dur="500"/>
                                        <p:tgtEl>
                                          <p:spTgt spid="51"/>
                                        </p:tgtEl>
                                      </p:cBhvr>
                                    </p:animEffect>
                                  </p:childTnLst>
                                </p:cTn>
                              </p:par>
                            </p:childTnLst>
                          </p:cTn>
                        </p:par>
                        <p:par>
                          <p:cTn id="217" fill="hold">
                            <p:stCondLst>
                              <p:cond delay="3000"/>
                            </p:stCondLst>
                            <p:childTnLst>
                              <p:par>
                                <p:cTn id="218" presetID="53" presetClass="entr" presetSubtype="16" fill="hold" grpId="0" nodeType="afterEffect">
                                  <p:stCondLst>
                                    <p:cond delay="0"/>
                                  </p:stCondLst>
                                  <p:childTnLst>
                                    <p:set>
                                      <p:cBhvr>
                                        <p:cTn id="219" dur="1" fill="hold">
                                          <p:stCondLst>
                                            <p:cond delay="0"/>
                                          </p:stCondLst>
                                        </p:cTn>
                                        <p:tgtEl>
                                          <p:spTgt spid="52"/>
                                        </p:tgtEl>
                                        <p:attrNameLst>
                                          <p:attrName>style.visibility</p:attrName>
                                        </p:attrNameLst>
                                      </p:cBhvr>
                                      <p:to>
                                        <p:strVal val="visible"/>
                                      </p:to>
                                    </p:set>
                                    <p:anim calcmode="lin" valueType="num">
                                      <p:cBhvr>
                                        <p:cTn id="220" dur="500" fill="hold"/>
                                        <p:tgtEl>
                                          <p:spTgt spid="52"/>
                                        </p:tgtEl>
                                        <p:attrNameLst>
                                          <p:attrName>ppt_w</p:attrName>
                                        </p:attrNameLst>
                                      </p:cBhvr>
                                      <p:tavLst>
                                        <p:tav tm="0">
                                          <p:val>
                                            <p:fltVal val="0"/>
                                          </p:val>
                                        </p:tav>
                                        <p:tav tm="100000">
                                          <p:val>
                                            <p:strVal val="#ppt_w"/>
                                          </p:val>
                                        </p:tav>
                                      </p:tavLst>
                                    </p:anim>
                                    <p:anim calcmode="lin" valueType="num">
                                      <p:cBhvr>
                                        <p:cTn id="221" dur="500" fill="hold"/>
                                        <p:tgtEl>
                                          <p:spTgt spid="52"/>
                                        </p:tgtEl>
                                        <p:attrNameLst>
                                          <p:attrName>ppt_h</p:attrName>
                                        </p:attrNameLst>
                                      </p:cBhvr>
                                      <p:tavLst>
                                        <p:tav tm="0">
                                          <p:val>
                                            <p:fltVal val="0"/>
                                          </p:val>
                                        </p:tav>
                                        <p:tav tm="100000">
                                          <p:val>
                                            <p:strVal val="#ppt_h"/>
                                          </p:val>
                                        </p:tav>
                                      </p:tavLst>
                                    </p:anim>
                                    <p:animEffect transition="in" filter="fade">
                                      <p:cBhvr>
                                        <p:cTn id="222" dur="500"/>
                                        <p:tgtEl>
                                          <p:spTgt spid="52"/>
                                        </p:tgtEl>
                                      </p:cBhvr>
                                    </p:animEffect>
                                  </p:childTnLst>
                                </p:cTn>
                              </p:par>
                            </p:childTnLst>
                          </p:cTn>
                        </p:par>
                        <p:par>
                          <p:cTn id="223" fill="hold">
                            <p:stCondLst>
                              <p:cond delay="3500"/>
                            </p:stCondLst>
                            <p:childTnLst>
                              <p:par>
                                <p:cTn id="224" presetID="53" presetClass="entr" presetSubtype="16" fill="hold" grpId="0" nodeType="afterEffect">
                                  <p:stCondLst>
                                    <p:cond delay="0"/>
                                  </p:stCondLst>
                                  <p:childTnLst>
                                    <p:set>
                                      <p:cBhvr>
                                        <p:cTn id="225" dur="1" fill="hold">
                                          <p:stCondLst>
                                            <p:cond delay="0"/>
                                          </p:stCondLst>
                                        </p:cTn>
                                        <p:tgtEl>
                                          <p:spTgt spid="53"/>
                                        </p:tgtEl>
                                        <p:attrNameLst>
                                          <p:attrName>style.visibility</p:attrName>
                                        </p:attrNameLst>
                                      </p:cBhvr>
                                      <p:to>
                                        <p:strVal val="visible"/>
                                      </p:to>
                                    </p:set>
                                    <p:anim calcmode="lin" valueType="num">
                                      <p:cBhvr>
                                        <p:cTn id="226" dur="500" fill="hold"/>
                                        <p:tgtEl>
                                          <p:spTgt spid="53"/>
                                        </p:tgtEl>
                                        <p:attrNameLst>
                                          <p:attrName>ppt_w</p:attrName>
                                        </p:attrNameLst>
                                      </p:cBhvr>
                                      <p:tavLst>
                                        <p:tav tm="0">
                                          <p:val>
                                            <p:fltVal val="0"/>
                                          </p:val>
                                        </p:tav>
                                        <p:tav tm="100000">
                                          <p:val>
                                            <p:strVal val="#ppt_w"/>
                                          </p:val>
                                        </p:tav>
                                      </p:tavLst>
                                    </p:anim>
                                    <p:anim calcmode="lin" valueType="num">
                                      <p:cBhvr>
                                        <p:cTn id="227" dur="500" fill="hold"/>
                                        <p:tgtEl>
                                          <p:spTgt spid="53"/>
                                        </p:tgtEl>
                                        <p:attrNameLst>
                                          <p:attrName>ppt_h</p:attrName>
                                        </p:attrNameLst>
                                      </p:cBhvr>
                                      <p:tavLst>
                                        <p:tav tm="0">
                                          <p:val>
                                            <p:fltVal val="0"/>
                                          </p:val>
                                        </p:tav>
                                        <p:tav tm="100000">
                                          <p:val>
                                            <p:strVal val="#ppt_h"/>
                                          </p:val>
                                        </p:tav>
                                      </p:tavLst>
                                    </p:anim>
                                    <p:animEffect transition="in" filter="fade">
                                      <p:cBhvr>
                                        <p:cTn id="228" dur="500"/>
                                        <p:tgtEl>
                                          <p:spTgt spid="53"/>
                                        </p:tgtEl>
                                      </p:cBhvr>
                                    </p:animEffect>
                                  </p:childTnLst>
                                </p:cTn>
                              </p:par>
                            </p:childTnLst>
                          </p:cTn>
                        </p:par>
                        <p:par>
                          <p:cTn id="229" fill="hold">
                            <p:stCondLst>
                              <p:cond delay="4000"/>
                            </p:stCondLst>
                            <p:childTnLst>
                              <p:par>
                                <p:cTn id="230" presetID="53" presetClass="entr" presetSubtype="16" fill="hold" grpId="0" nodeType="afterEffect">
                                  <p:stCondLst>
                                    <p:cond delay="0"/>
                                  </p:stCondLst>
                                  <p:childTnLst>
                                    <p:set>
                                      <p:cBhvr>
                                        <p:cTn id="231" dur="1" fill="hold">
                                          <p:stCondLst>
                                            <p:cond delay="0"/>
                                          </p:stCondLst>
                                        </p:cTn>
                                        <p:tgtEl>
                                          <p:spTgt spid="49"/>
                                        </p:tgtEl>
                                        <p:attrNameLst>
                                          <p:attrName>style.visibility</p:attrName>
                                        </p:attrNameLst>
                                      </p:cBhvr>
                                      <p:to>
                                        <p:strVal val="visible"/>
                                      </p:to>
                                    </p:set>
                                    <p:anim calcmode="lin" valueType="num">
                                      <p:cBhvr>
                                        <p:cTn id="232" dur="500" fill="hold"/>
                                        <p:tgtEl>
                                          <p:spTgt spid="49"/>
                                        </p:tgtEl>
                                        <p:attrNameLst>
                                          <p:attrName>ppt_w</p:attrName>
                                        </p:attrNameLst>
                                      </p:cBhvr>
                                      <p:tavLst>
                                        <p:tav tm="0">
                                          <p:val>
                                            <p:fltVal val="0"/>
                                          </p:val>
                                        </p:tav>
                                        <p:tav tm="100000">
                                          <p:val>
                                            <p:strVal val="#ppt_w"/>
                                          </p:val>
                                        </p:tav>
                                      </p:tavLst>
                                    </p:anim>
                                    <p:anim calcmode="lin" valueType="num">
                                      <p:cBhvr>
                                        <p:cTn id="233" dur="500" fill="hold"/>
                                        <p:tgtEl>
                                          <p:spTgt spid="49"/>
                                        </p:tgtEl>
                                        <p:attrNameLst>
                                          <p:attrName>ppt_h</p:attrName>
                                        </p:attrNameLst>
                                      </p:cBhvr>
                                      <p:tavLst>
                                        <p:tav tm="0">
                                          <p:val>
                                            <p:fltVal val="0"/>
                                          </p:val>
                                        </p:tav>
                                        <p:tav tm="100000">
                                          <p:val>
                                            <p:strVal val="#ppt_h"/>
                                          </p:val>
                                        </p:tav>
                                      </p:tavLst>
                                    </p:anim>
                                    <p:animEffect transition="in" filter="fade">
                                      <p:cBhvr>
                                        <p:cTn id="23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10" grpId="0" animBg="1"/>
      <p:bldP spid="29" grpId="0" animBg="1"/>
      <p:bldP spid="36" grpId="0" animBg="1"/>
      <p:bldP spid="37" grpId="0" animBg="1"/>
      <p:bldP spid="38" grpId="0" animBg="1"/>
      <p:bldP spid="39" grpId="0" animBg="1"/>
      <p:bldP spid="40" grpId="0" animBg="1"/>
      <p:bldP spid="41" grpId="0" animBg="1"/>
      <p:bldP spid="43"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6" grpId="0" animBg="1"/>
      <p:bldP spid="68" grpId="0" animBg="1"/>
      <p:bldP spid="70" grpId="0" animBg="1"/>
      <p:bldP spid="71" grpId="0" animBg="1"/>
      <p:bldP spid="72" grpId="0" animBg="1"/>
      <p:bldP spid="73" grpId="0" animBg="1"/>
      <p:bldP spid="7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3" name="Rectángulo 12">
            <a:extLst>
              <a:ext uri="{FF2B5EF4-FFF2-40B4-BE49-F238E27FC236}">
                <a16:creationId xmlns:a16="http://schemas.microsoft.com/office/drawing/2014/main" id="{1475BD5E-ECCC-4EFF-97A7-5A8F4A651E8A}"/>
              </a:ext>
            </a:extLst>
          </p:cNvPr>
          <p:cNvSpPr/>
          <p:nvPr/>
        </p:nvSpPr>
        <p:spPr>
          <a:xfrm>
            <a:off x="324010" y="914400"/>
            <a:ext cx="11520058" cy="5476118"/>
          </a:xfrm>
          <a:prstGeom prst="rect">
            <a:avLst/>
          </a:prstGeom>
          <a:effectLst>
            <a:outerShdw blurRad="254000" dist="76200" dir="900000" algn="tl" rotWithShape="0">
              <a:prstClr val="black">
                <a:alpha val="47000"/>
              </a:prstClr>
            </a:outerShdw>
          </a:effectLst>
        </p:spPr>
        <p:style>
          <a:lnRef idx="2">
            <a:schemeClr val="dk1"/>
          </a:lnRef>
          <a:fillRef idx="1">
            <a:schemeClr val="lt1"/>
          </a:fillRef>
          <a:effectRef idx="0">
            <a:schemeClr val="dk1"/>
          </a:effectRef>
          <a:fontRef idx="minor">
            <a:schemeClr val="dk1"/>
          </a:fontRef>
        </p:style>
        <p:txBody>
          <a:bodyPr rtlCol="0" anchor="ctr"/>
          <a:lstStyle/>
          <a:p>
            <a:pPr algn="just" fontAlgn="base">
              <a:lnSpc>
                <a:spcPct val="150000"/>
              </a:lnSpc>
              <a:spcAft>
                <a:spcPts val="800"/>
              </a:spcAft>
            </a:pP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Un gran maestro y un guardián compartían la administración de un monasterio zen. Cierto día el guardián murió, y había que sustituirlo. El gran maestro reunió a todos sus discípulos para escoger a quien tendría ese honor. Voy a presentarles un problema —dijo—. Aquel que lo resuelva primero será el nuevo guardián del templo. Trajo al centro de la sala un banco, puso sobre este un enorme y hermoso florero de porcelana con una hermosa rosa roja y señaló: Este es el problema.</a:t>
            </a:r>
            <a:endParaRPr lang="es-AR"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50000"/>
              </a:lnSpc>
              <a:spcAft>
                <a:spcPts val="800"/>
              </a:spcAft>
            </a:pP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Los discípulos contemplaban perplejos lo que veían: los diseños sofisticados y raros de la porcelana, la frescura y elegancia de la flor... ¿Qué representaba aquello? ¿Qué hacer? ¿Cuál era el enigma? Todos estaban paralizados. Después de algunos minutos, un alumno se levantó, miró al maestro y a los demás discípulos, </a:t>
            </a:r>
            <a:r>
              <a:rPr lang="es-AR" sz="1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caminó hacia el vaso con determinación y lo tiró al suelo</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AR"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50000"/>
              </a:lnSpc>
              <a:spcAft>
                <a:spcPts val="800"/>
              </a:spcAft>
            </a:pP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“Usted es el nuevo guardián, le dijo el gran maestro, y explicó: Yo fui muy claro, les dije que estaban delante de un problema. No importa qué tan bellos y fascinantes sean, los problemas tienen que ser resueltos. Puede tratarse de un vaso de porcelana muy raro, un bello amor que ya no tiene sentido, un camino que debemos abandonar pero que insistimos en recorrer porque nos trae comodidades. </a:t>
            </a:r>
            <a:r>
              <a:rPr lang="es-AR" sz="1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Sólo existe una forma de lidiar con los problemas</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s-AR" sz="14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atacarlos de frente</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En esos momentos no podemos tener piedad, ni dejarnos tentar por el lado fascinante que cualquier conflicto lleva consigo”.</a:t>
            </a:r>
          </a:p>
          <a:p>
            <a:pPr algn="just" fontAlgn="base">
              <a:lnSpc>
                <a:spcPct val="150000"/>
              </a:lnSpc>
              <a:spcAft>
                <a:spcPts val="800"/>
              </a:spcAft>
            </a:pPr>
            <a:endParaRPr lang="es-AR" sz="3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fontAlgn="base">
              <a:lnSpc>
                <a:spcPct val="150000"/>
              </a:lnSpc>
              <a:spcAft>
                <a:spcPts val="800"/>
              </a:spcAft>
            </a:pPr>
            <a:r>
              <a:rPr lang="es-AR" sz="1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Los problemas tienen un raro efecto sobre la mayoría de nosotros</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s-AR" sz="14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nos gusta contemplarlos, analizarlos, darles vuelta, comentarlos</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Sucede con frecuencia que comparamos nuestros problemas con los de los demás y decimos: “</a:t>
            </a:r>
            <a:r>
              <a:rPr lang="es-AR" sz="1400" i="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Su problema no es nada... ¡espere a que le cuente el mío!</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s-AR"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base">
              <a:lnSpc>
                <a:spcPct val="150000"/>
              </a:lnSpc>
              <a:spcAft>
                <a:spcPts val="800"/>
              </a:spcAft>
            </a:pP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Se ha dado en llamar “</a:t>
            </a:r>
            <a:r>
              <a:rPr lang="es-AR" sz="14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parálisis por análisis</a:t>
            </a:r>
            <a:r>
              <a:rPr lang="es-AR" sz="14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 este proceso de contemplación e inacción. ¿Y la solución?</a:t>
            </a:r>
            <a:endParaRPr lang="es-AR" sz="1400" dirty="0"/>
          </a:p>
        </p:txBody>
      </p:sp>
      <p:cxnSp>
        <p:nvCxnSpPr>
          <p:cNvPr id="15" name="Conector recto 14">
            <a:extLst>
              <a:ext uri="{FF2B5EF4-FFF2-40B4-BE49-F238E27FC236}">
                <a16:creationId xmlns:a16="http://schemas.microsoft.com/office/drawing/2014/main" id="{00C53357-6FB8-4D83-A738-4090D6B6DDA1}"/>
              </a:ext>
            </a:extLst>
          </p:cNvPr>
          <p:cNvCxnSpPr>
            <a:cxnSpLocks/>
          </p:cNvCxnSpPr>
          <p:nvPr/>
        </p:nvCxnSpPr>
        <p:spPr>
          <a:xfrm>
            <a:off x="324010" y="5048250"/>
            <a:ext cx="11520058"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0820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Factores que afectan la Localización:</a:t>
            </a:r>
          </a:p>
        </p:txBody>
      </p:sp>
      <p:sp>
        <p:nvSpPr>
          <p:cNvPr id="10" name="Rectángulo: esquina doblada 9">
            <a:extLst>
              <a:ext uri="{FF2B5EF4-FFF2-40B4-BE49-F238E27FC236}">
                <a16:creationId xmlns:a16="http://schemas.microsoft.com/office/drawing/2014/main" id="{41E61F5B-F77C-452D-8978-F65CF85ED84C}"/>
              </a:ext>
            </a:extLst>
          </p:cNvPr>
          <p:cNvSpPr/>
          <p:nvPr/>
        </p:nvSpPr>
        <p:spPr>
          <a:xfrm>
            <a:off x="19534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Impuestos Públicos y Servicios</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9" name="Rectángulo: esquina doblada 28">
            <a:extLst>
              <a:ext uri="{FF2B5EF4-FFF2-40B4-BE49-F238E27FC236}">
                <a16:creationId xmlns:a16="http://schemas.microsoft.com/office/drawing/2014/main" id="{0CC96E53-02A4-4124-AE8D-BF56037A8DA4}"/>
              </a:ext>
            </a:extLst>
          </p:cNvPr>
          <p:cNvSpPr/>
          <p:nvPr/>
        </p:nvSpPr>
        <p:spPr>
          <a:xfrm>
            <a:off x="3186193" y="1878643"/>
            <a:ext cx="270978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 actitud </a:t>
            </a:r>
          </a:p>
          <a:p>
            <a:pPr algn="ctr"/>
            <a:r>
              <a:rPr lang="es-AR" sz="24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hacia la Empresa</a:t>
            </a:r>
            <a:endParaRPr lang="es-AR" sz="3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6" name="Rectángulo: esquina doblada 35">
            <a:extLst>
              <a:ext uri="{FF2B5EF4-FFF2-40B4-BE49-F238E27FC236}">
                <a16:creationId xmlns:a16="http://schemas.microsoft.com/office/drawing/2014/main" id="{3AEAA7F2-0FB2-4C79-BB91-BD4C9FD5EE4C}"/>
              </a:ext>
            </a:extLst>
          </p:cNvPr>
          <p:cNvSpPr/>
          <p:nvPr/>
        </p:nvSpPr>
        <p:spPr>
          <a:xfrm>
            <a:off x="6174863" y="1878643"/>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i="0"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Terrenos</a:t>
            </a:r>
            <a:endParaRPr lang="es-AR"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7" name="Rectángulo: esquina doblada 36">
            <a:extLst>
              <a:ext uri="{FF2B5EF4-FFF2-40B4-BE49-F238E27FC236}">
                <a16:creationId xmlns:a16="http://schemas.microsoft.com/office/drawing/2014/main" id="{BF86E26F-0860-4870-BF16-EA8B9397FCEC}"/>
              </a:ext>
            </a:extLst>
          </p:cNvPr>
          <p:cNvSpPr/>
          <p:nvPr/>
        </p:nvSpPr>
        <p:spPr>
          <a:xfrm>
            <a:off x="617486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Terrenos vs Precios</a:t>
            </a:r>
            <a:endParaRPr lang="es-AR" sz="2400" dirty="0">
              <a:solidFill>
                <a:srgbClr val="000000"/>
              </a:solidFill>
              <a:latin typeface="TimesNewRomanPSMT"/>
            </a:endParaRPr>
          </a:p>
        </p:txBody>
      </p:sp>
      <p:sp>
        <p:nvSpPr>
          <p:cNvPr id="38" name="Rectángulo: esquina doblada 37">
            <a:extLst>
              <a:ext uri="{FF2B5EF4-FFF2-40B4-BE49-F238E27FC236}">
                <a16:creationId xmlns:a16="http://schemas.microsoft.com/office/drawing/2014/main" id="{94D3C5A1-80BB-4591-A362-91154F539934}"/>
              </a:ext>
            </a:extLst>
          </p:cNvPr>
          <p:cNvSpPr/>
          <p:nvPr/>
        </p:nvSpPr>
        <p:spPr>
          <a:xfrm>
            <a:off x="6172683" y="5024120"/>
            <a:ext cx="2709782" cy="64220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Oferta de alquileres</a:t>
            </a:r>
            <a:endParaRPr lang="es-AR" sz="2400" dirty="0">
              <a:solidFill>
                <a:srgbClr val="000000"/>
              </a:solidFill>
              <a:latin typeface="TimesNewRomanPSMT"/>
            </a:endParaRPr>
          </a:p>
        </p:txBody>
      </p:sp>
      <p:sp>
        <p:nvSpPr>
          <p:cNvPr id="39" name="Rectángulo: esquina doblada 38">
            <a:extLst>
              <a:ext uri="{FF2B5EF4-FFF2-40B4-BE49-F238E27FC236}">
                <a16:creationId xmlns:a16="http://schemas.microsoft.com/office/drawing/2014/main" id="{C90E5569-A511-41E2-9DD6-5CC16E43D3CD}"/>
              </a:ext>
            </a:extLst>
          </p:cNvPr>
          <p:cNvSpPr/>
          <p:nvPr/>
        </p:nvSpPr>
        <p:spPr>
          <a:xfrm>
            <a:off x="6172683" y="4093684"/>
            <a:ext cx="2709782" cy="79693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400" dirty="0">
                <a:solidFill>
                  <a:srgbClr val="000000"/>
                </a:solidFill>
                <a:latin typeface="TimesNewRomanPSMT"/>
              </a:rPr>
              <a:t>Costos de la Construcción</a:t>
            </a:r>
            <a:endParaRPr lang="es-AR" sz="2400" dirty="0">
              <a:solidFill>
                <a:srgbClr val="000000"/>
              </a:solidFill>
              <a:latin typeface="TimesNewRomanPSMT"/>
            </a:endParaRPr>
          </a:p>
        </p:txBody>
      </p:sp>
      <p:sp>
        <p:nvSpPr>
          <p:cNvPr id="40" name="Triángulo isósceles 39">
            <a:extLst>
              <a:ext uri="{FF2B5EF4-FFF2-40B4-BE49-F238E27FC236}">
                <a16:creationId xmlns:a16="http://schemas.microsoft.com/office/drawing/2014/main" id="{14D14865-5241-4A0E-8AEA-8B3C287F44DD}"/>
              </a:ext>
            </a:extLst>
          </p:cNvPr>
          <p:cNvSpPr/>
          <p:nvPr/>
        </p:nvSpPr>
        <p:spPr>
          <a:xfrm rot="10800000">
            <a:off x="7053328" y="290389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1" name="Triángulo isósceles 40">
            <a:extLst>
              <a:ext uri="{FF2B5EF4-FFF2-40B4-BE49-F238E27FC236}">
                <a16:creationId xmlns:a16="http://schemas.microsoft.com/office/drawing/2014/main" id="{0B449664-CA6A-4796-A1CB-50F369CDEEB2}"/>
              </a:ext>
            </a:extLst>
          </p:cNvPr>
          <p:cNvSpPr/>
          <p:nvPr/>
        </p:nvSpPr>
        <p:spPr>
          <a:xfrm rot="10800000">
            <a:off x="7053327" y="3758286"/>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5" name="Rectángulo: esquina doblada 44">
            <a:extLst>
              <a:ext uri="{FF2B5EF4-FFF2-40B4-BE49-F238E27FC236}">
                <a16:creationId xmlns:a16="http://schemas.microsoft.com/office/drawing/2014/main" id="{C4A0FAB5-4A4B-49C4-A909-5B046562AB81}"/>
              </a:ext>
            </a:extLst>
          </p:cNvPr>
          <p:cNvSpPr/>
          <p:nvPr/>
        </p:nvSpPr>
        <p:spPr>
          <a:xfrm>
            <a:off x="9159173" y="1878643"/>
            <a:ext cx="2707602" cy="1107419"/>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AR" sz="2000"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Otros factores</a:t>
            </a:r>
          </a:p>
        </p:txBody>
      </p:sp>
      <p:sp>
        <p:nvSpPr>
          <p:cNvPr id="46" name="Rectángulo: esquina doblada 45">
            <a:extLst>
              <a:ext uri="{FF2B5EF4-FFF2-40B4-BE49-F238E27FC236}">
                <a16:creationId xmlns:a16="http://schemas.microsoft.com/office/drawing/2014/main" id="{1C875707-2EFE-4A46-8103-0CBD86E26DE9}"/>
              </a:ext>
            </a:extLst>
          </p:cNvPr>
          <p:cNvSpPr/>
          <p:nvPr/>
        </p:nvSpPr>
        <p:spPr>
          <a:xfrm>
            <a:off x="9161353" y="3244641"/>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La lengua</a:t>
            </a:r>
            <a:endParaRPr lang="es-AR" sz="2400" dirty="0">
              <a:solidFill>
                <a:srgbClr val="000000"/>
              </a:solidFill>
              <a:latin typeface="TimesNewRomanPSMT"/>
            </a:endParaRPr>
          </a:p>
        </p:txBody>
      </p:sp>
      <p:sp>
        <p:nvSpPr>
          <p:cNvPr id="47" name="Rectángulo: esquina doblada 46">
            <a:extLst>
              <a:ext uri="{FF2B5EF4-FFF2-40B4-BE49-F238E27FC236}">
                <a16:creationId xmlns:a16="http://schemas.microsoft.com/office/drawing/2014/main" id="{A77CF524-E97E-413A-AB3B-E8A8766728B9}"/>
              </a:ext>
            </a:extLst>
          </p:cNvPr>
          <p:cNvSpPr/>
          <p:nvPr/>
        </p:nvSpPr>
        <p:spPr>
          <a:xfrm>
            <a:off x="9159173" y="4970897"/>
            <a:ext cx="2709782" cy="561932"/>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Estabilidad Política</a:t>
            </a:r>
            <a:endParaRPr lang="es-AR" sz="2400" dirty="0">
              <a:solidFill>
                <a:srgbClr val="000000"/>
              </a:solidFill>
              <a:latin typeface="TimesNewRomanPSMT"/>
            </a:endParaRPr>
          </a:p>
        </p:txBody>
      </p:sp>
      <p:sp>
        <p:nvSpPr>
          <p:cNvPr id="48" name="Rectángulo: esquina doblada 47">
            <a:extLst>
              <a:ext uri="{FF2B5EF4-FFF2-40B4-BE49-F238E27FC236}">
                <a16:creationId xmlns:a16="http://schemas.microsoft.com/office/drawing/2014/main" id="{A60CADFC-D2B9-43E8-AD2D-CA0093A78E1D}"/>
              </a:ext>
            </a:extLst>
          </p:cNvPr>
          <p:cNvSpPr/>
          <p:nvPr/>
        </p:nvSpPr>
        <p:spPr>
          <a:xfrm>
            <a:off x="9159173" y="4093685"/>
            <a:ext cx="2709782" cy="541814"/>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La Cultura</a:t>
            </a:r>
            <a:endParaRPr lang="es-AR" sz="2400" dirty="0">
              <a:solidFill>
                <a:srgbClr val="000000"/>
              </a:solidFill>
              <a:latin typeface="TimesNewRomanPSMT"/>
            </a:endParaRPr>
          </a:p>
        </p:txBody>
      </p:sp>
      <p:sp>
        <p:nvSpPr>
          <p:cNvPr id="49" name="Triángulo isósceles 48">
            <a:extLst>
              <a:ext uri="{FF2B5EF4-FFF2-40B4-BE49-F238E27FC236}">
                <a16:creationId xmlns:a16="http://schemas.microsoft.com/office/drawing/2014/main" id="{6D1C9683-DA40-480B-87CB-93A8658AEA34}"/>
              </a:ext>
            </a:extLst>
          </p:cNvPr>
          <p:cNvSpPr/>
          <p:nvPr/>
        </p:nvSpPr>
        <p:spPr>
          <a:xfrm rot="10800000">
            <a:off x="10039818" y="2947993"/>
            <a:ext cx="774042" cy="378810"/>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0" name="Triángulo isósceles 49">
            <a:extLst>
              <a:ext uri="{FF2B5EF4-FFF2-40B4-BE49-F238E27FC236}">
                <a16:creationId xmlns:a16="http://schemas.microsoft.com/office/drawing/2014/main" id="{34F58636-56F5-4542-B86F-DC27D76224C5}"/>
              </a:ext>
            </a:extLst>
          </p:cNvPr>
          <p:cNvSpPr/>
          <p:nvPr/>
        </p:nvSpPr>
        <p:spPr>
          <a:xfrm rot="10800000">
            <a:off x="10039818" y="3772083"/>
            <a:ext cx="774042" cy="399104"/>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1" name="Triángulo isósceles 50">
            <a:extLst>
              <a:ext uri="{FF2B5EF4-FFF2-40B4-BE49-F238E27FC236}">
                <a16:creationId xmlns:a16="http://schemas.microsoft.com/office/drawing/2014/main" id="{9ED21A3C-8E93-4FCA-B080-E79DFFD9565D}"/>
              </a:ext>
            </a:extLst>
          </p:cNvPr>
          <p:cNvSpPr/>
          <p:nvPr/>
        </p:nvSpPr>
        <p:spPr>
          <a:xfrm rot="10800000">
            <a:off x="10030294" y="4574887"/>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2" name="Rectángulo: esquina doblada 51">
            <a:extLst>
              <a:ext uri="{FF2B5EF4-FFF2-40B4-BE49-F238E27FC236}">
                <a16:creationId xmlns:a16="http://schemas.microsoft.com/office/drawing/2014/main" id="{C0F1754C-9CA5-4E9C-B374-A1A079A413B2}"/>
              </a:ext>
            </a:extLst>
          </p:cNvPr>
          <p:cNvSpPr/>
          <p:nvPr/>
        </p:nvSpPr>
        <p:spPr>
          <a:xfrm>
            <a:off x="9159173" y="5910265"/>
            <a:ext cx="2709782" cy="49014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Moneda</a:t>
            </a:r>
            <a:endParaRPr lang="es-AR" sz="2400" dirty="0">
              <a:solidFill>
                <a:srgbClr val="000000"/>
              </a:solidFill>
              <a:latin typeface="TimesNewRomanPSMT"/>
            </a:endParaRPr>
          </a:p>
        </p:txBody>
      </p:sp>
      <p:sp>
        <p:nvSpPr>
          <p:cNvPr id="53" name="Triángulo isósceles 52">
            <a:extLst>
              <a:ext uri="{FF2B5EF4-FFF2-40B4-BE49-F238E27FC236}">
                <a16:creationId xmlns:a16="http://schemas.microsoft.com/office/drawing/2014/main" id="{EE1353A4-6F63-4ED0-8B04-0B687992B647}"/>
              </a:ext>
            </a:extLst>
          </p:cNvPr>
          <p:cNvSpPr/>
          <p:nvPr/>
        </p:nvSpPr>
        <p:spPr>
          <a:xfrm rot="10800000">
            <a:off x="10030294" y="5496709"/>
            <a:ext cx="774042" cy="46097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54" name="Rectángulo: esquina doblada 53">
            <a:extLst>
              <a:ext uri="{FF2B5EF4-FFF2-40B4-BE49-F238E27FC236}">
                <a16:creationId xmlns:a16="http://schemas.microsoft.com/office/drawing/2014/main" id="{D2E8CFCE-2FFC-4EE8-B6D9-B689491A446B}"/>
              </a:ext>
            </a:extLst>
          </p:cNvPr>
          <p:cNvSpPr/>
          <p:nvPr/>
        </p:nvSpPr>
        <p:spPr>
          <a:xfrm>
            <a:off x="197523" y="3127165"/>
            <a:ext cx="2709782" cy="57551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000" dirty="0">
                <a:solidFill>
                  <a:srgbClr val="000000"/>
                </a:solidFill>
                <a:latin typeface="TimesNewRomanPSMT"/>
              </a:rPr>
              <a:t>Impuestos Nacionales</a:t>
            </a:r>
            <a:endParaRPr lang="es-AR" sz="2000" dirty="0">
              <a:solidFill>
                <a:srgbClr val="000000"/>
              </a:solidFill>
              <a:latin typeface="TimesNewRomanPSMT"/>
            </a:endParaRPr>
          </a:p>
        </p:txBody>
      </p:sp>
      <p:sp>
        <p:nvSpPr>
          <p:cNvPr id="55" name="Rectángulo: esquina doblada 54">
            <a:extLst>
              <a:ext uri="{FF2B5EF4-FFF2-40B4-BE49-F238E27FC236}">
                <a16:creationId xmlns:a16="http://schemas.microsoft.com/office/drawing/2014/main" id="{D6C78387-7AFC-40C9-AB4D-E77E6650C552}"/>
              </a:ext>
            </a:extLst>
          </p:cNvPr>
          <p:cNvSpPr/>
          <p:nvPr/>
        </p:nvSpPr>
        <p:spPr>
          <a:xfrm>
            <a:off x="195343" y="4814112"/>
            <a:ext cx="2709782" cy="638096"/>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000" dirty="0">
                <a:solidFill>
                  <a:srgbClr val="000000"/>
                </a:solidFill>
                <a:latin typeface="TimesNewRomanPSMT"/>
              </a:rPr>
              <a:t>Incentivos Tributarios</a:t>
            </a:r>
            <a:endParaRPr lang="es-AR" sz="2000" dirty="0">
              <a:solidFill>
                <a:srgbClr val="000000"/>
              </a:solidFill>
              <a:latin typeface="TimesNewRomanPSMT"/>
            </a:endParaRPr>
          </a:p>
        </p:txBody>
      </p:sp>
      <p:sp>
        <p:nvSpPr>
          <p:cNvPr id="56" name="Rectángulo: esquina doblada 55">
            <a:extLst>
              <a:ext uri="{FF2B5EF4-FFF2-40B4-BE49-F238E27FC236}">
                <a16:creationId xmlns:a16="http://schemas.microsoft.com/office/drawing/2014/main" id="{A681CFDD-2A83-42C7-8AC8-F8BE82571CBC}"/>
              </a:ext>
            </a:extLst>
          </p:cNvPr>
          <p:cNvSpPr/>
          <p:nvPr/>
        </p:nvSpPr>
        <p:spPr>
          <a:xfrm>
            <a:off x="195343" y="3918537"/>
            <a:ext cx="2709782" cy="716962"/>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000" dirty="0">
                <a:solidFill>
                  <a:srgbClr val="000000"/>
                </a:solidFill>
                <a:latin typeface="TimesNewRomanPSMT"/>
              </a:rPr>
              <a:t>Impuestos Provinciales y locales</a:t>
            </a:r>
            <a:endParaRPr lang="es-AR" sz="2000" dirty="0">
              <a:solidFill>
                <a:srgbClr val="000000"/>
              </a:solidFill>
              <a:latin typeface="TimesNewRomanPSMT"/>
            </a:endParaRPr>
          </a:p>
        </p:txBody>
      </p:sp>
      <p:sp>
        <p:nvSpPr>
          <p:cNvPr id="58" name="Rectángulo: esquina doblada 57">
            <a:extLst>
              <a:ext uri="{FF2B5EF4-FFF2-40B4-BE49-F238E27FC236}">
                <a16:creationId xmlns:a16="http://schemas.microsoft.com/office/drawing/2014/main" id="{B5A92707-BD0B-4458-A3B8-C9053BC2BFDA}"/>
              </a:ext>
            </a:extLst>
          </p:cNvPr>
          <p:cNvSpPr/>
          <p:nvPr/>
        </p:nvSpPr>
        <p:spPr>
          <a:xfrm>
            <a:off x="195343" y="5630821"/>
            <a:ext cx="2709782" cy="769590"/>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t" anchorCtr="0"/>
          <a:lstStyle/>
          <a:p>
            <a:pPr algn="ctr"/>
            <a:r>
              <a:rPr lang="es-ES" sz="2000" dirty="0">
                <a:solidFill>
                  <a:srgbClr val="000000"/>
                </a:solidFill>
                <a:latin typeface="TimesNewRomanPSMT"/>
              </a:rPr>
              <a:t>Tasas bajas vs </a:t>
            </a:r>
          </a:p>
          <a:p>
            <a:pPr algn="ctr"/>
            <a:r>
              <a:rPr lang="es-ES" sz="2000" dirty="0">
                <a:solidFill>
                  <a:srgbClr val="000000"/>
                </a:solidFill>
                <a:latin typeface="TimesNewRomanPSMT"/>
              </a:rPr>
              <a:t>Servicios disponibles</a:t>
            </a:r>
            <a:endParaRPr lang="es-AR" sz="2000" dirty="0">
              <a:solidFill>
                <a:srgbClr val="000000"/>
              </a:solidFill>
              <a:latin typeface="TimesNewRomanPSMT"/>
            </a:endParaRPr>
          </a:p>
        </p:txBody>
      </p:sp>
      <p:sp>
        <p:nvSpPr>
          <p:cNvPr id="62" name="Rectángulo: esquina doblada 61">
            <a:extLst>
              <a:ext uri="{FF2B5EF4-FFF2-40B4-BE49-F238E27FC236}">
                <a16:creationId xmlns:a16="http://schemas.microsoft.com/office/drawing/2014/main" id="{FB9AA545-EB30-4C5F-A5B8-E5781F3BA762}"/>
              </a:ext>
            </a:extLst>
          </p:cNvPr>
          <p:cNvSpPr/>
          <p:nvPr/>
        </p:nvSpPr>
        <p:spPr>
          <a:xfrm>
            <a:off x="3179653" y="3151487"/>
            <a:ext cx="2709782" cy="668670"/>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Política</a:t>
            </a:r>
            <a:endParaRPr lang="es-AR" sz="2400" dirty="0">
              <a:solidFill>
                <a:srgbClr val="000000"/>
              </a:solidFill>
              <a:latin typeface="TimesNewRomanPSMT"/>
            </a:endParaRPr>
          </a:p>
        </p:txBody>
      </p:sp>
      <p:sp>
        <p:nvSpPr>
          <p:cNvPr id="64" name="Rectángulo: esquina doblada 63">
            <a:extLst>
              <a:ext uri="{FF2B5EF4-FFF2-40B4-BE49-F238E27FC236}">
                <a16:creationId xmlns:a16="http://schemas.microsoft.com/office/drawing/2014/main" id="{577205E8-E9B5-438D-B426-A9C05F63C125}"/>
              </a:ext>
            </a:extLst>
          </p:cNvPr>
          <p:cNvSpPr/>
          <p:nvPr/>
        </p:nvSpPr>
        <p:spPr>
          <a:xfrm>
            <a:off x="3179653" y="4014858"/>
            <a:ext cx="2709782" cy="833985"/>
          </a:xfrm>
          <a:prstGeom prst="foldedCorner">
            <a:avLst/>
          </a:prstGeom>
          <a:ln w="25400"/>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2400" dirty="0">
                <a:solidFill>
                  <a:srgbClr val="000000"/>
                </a:solidFill>
                <a:latin typeface="TimesNewRomanPSMT"/>
              </a:rPr>
              <a:t>Social</a:t>
            </a:r>
            <a:endParaRPr lang="es-AR" sz="2400" dirty="0">
              <a:solidFill>
                <a:srgbClr val="000000"/>
              </a:solidFill>
              <a:latin typeface="TimesNewRomanPSMT"/>
            </a:endParaRPr>
          </a:p>
        </p:txBody>
      </p:sp>
      <p:sp>
        <p:nvSpPr>
          <p:cNvPr id="70" name="Triángulo isósceles 69">
            <a:extLst>
              <a:ext uri="{FF2B5EF4-FFF2-40B4-BE49-F238E27FC236}">
                <a16:creationId xmlns:a16="http://schemas.microsoft.com/office/drawing/2014/main" id="{8A4E1290-1085-48ED-A45C-BB4CB8490723}"/>
              </a:ext>
            </a:extLst>
          </p:cNvPr>
          <p:cNvSpPr/>
          <p:nvPr/>
        </p:nvSpPr>
        <p:spPr>
          <a:xfrm rot="10800000">
            <a:off x="4086050" y="3767631"/>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1" name="Triángulo isósceles 70">
            <a:extLst>
              <a:ext uri="{FF2B5EF4-FFF2-40B4-BE49-F238E27FC236}">
                <a16:creationId xmlns:a16="http://schemas.microsoft.com/office/drawing/2014/main" id="{4A31836C-25DF-43CA-9CE1-01DCF9C0958A}"/>
              </a:ext>
            </a:extLst>
          </p:cNvPr>
          <p:cNvSpPr/>
          <p:nvPr/>
        </p:nvSpPr>
        <p:spPr>
          <a:xfrm rot="10800000">
            <a:off x="4086050" y="2917871"/>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74" name="Triángulo isósceles 73">
            <a:extLst>
              <a:ext uri="{FF2B5EF4-FFF2-40B4-BE49-F238E27FC236}">
                <a16:creationId xmlns:a16="http://schemas.microsoft.com/office/drawing/2014/main" id="{12BAD7D0-53BA-49DB-9D05-7CBB5FA3737E}"/>
              </a:ext>
            </a:extLst>
          </p:cNvPr>
          <p:cNvSpPr/>
          <p:nvPr/>
        </p:nvSpPr>
        <p:spPr>
          <a:xfrm rot="10800000">
            <a:off x="7104835" y="4858920"/>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44" name="Triángulo isósceles 43">
            <a:extLst>
              <a:ext uri="{FF2B5EF4-FFF2-40B4-BE49-F238E27FC236}">
                <a16:creationId xmlns:a16="http://schemas.microsoft.com/office/drawing/2014/main" id="{0FF96445-6840-42C1-80F7-31CA7ADF7270}"/>
              </a:ext>
            </a:extLst>
          </p:cNvPr>
          <p:cNvSpPr/>
          <p:nvPr/>
        </p:nvSpPr>
        <p:spPr>
          <a:xfrm rot="10800000">
            <a:off x="1131856" y="2917871"/>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5" name="Triángulo isósceles 64">
            <a:extLst>
              <a:ext uri="{FF2B5EF4-FFF2-40B4-BE49-F238E27FC236}">
                <a16:creationId xmlns:a16="http://schemas.microsoft.com/office/drawing/2014/main" id="{70EBE905-08BF-4785-A491-E377B3237565}"/>
              </a:ext>
            </a:extLst>
          </p:cNvPr>
          <p:cNvSpPr/>
          <p:nvPr/>
        </p:nvSpPr>
        <p:spPr>
          <a:xfrm rot="10800000">
            <a:off x="1131856" y="3668679"/>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7" name="Triángulo isósceles 66">
            <a:extLst>
              <a:ext uri="{FF2B5EF4-FFF2-40B4-BE49-F238E27FC236}">
                <a16:creationId xmlns:a16="http://schemas.microsoft.com/office/drawing/2014/main" id="{ED3E2FD3-728C-4738-A977-4BC2E054E302}"/>
              </a:ext>
            </a:extLst>
          </p:cNvPr>
          <p:cNvSpPr/>
          <p:nvPr/>
        </p:nvSpPr>
        <p:spPr>
          <a:xfrm rot="10800000">
            <a:off x="1131856" y="4591777"/>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9" name="Triángulo isósceles 68">
            <a:extLst>
              <a:ext uri="{FF2B5EF4-FFF2-40B4-BE49-F238E27FC236}">
                <a16:creationId xmlns:a16="http://schemas.microsoft.com/office/drawing/2014/main" id="{E23532BC-77EF-4619-A0D3-D8081E3EA5F4}"/>
              </a:ext>
            </a:extLst>
          </p:cNvPr>
          <p:cNvSpPr/>
          <p:nvPr/>
        </p:nvSpPr>
        <p:spPr>
          <a:xfrm rot="10800000">
            <a:off x="1131856" y="5390037"/>
            <a:ext cx="722534" cy="302956"/>
          </a:xfrm>
          <a:prstGeom prst="triangle">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12700">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580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p:cTn id="25" dur="500" fill="hold"/>
                                        <p:tgtEl>
                                          <p:spTgt spid="54"/>
                                        </p:tgtEl>
                                        <p:attrNameLst>
                                          <p:attrName>ppt_w</p:attrName>
                                        </p:attrNameLst>
                                      </p:cBhvr>
                                      <p:tavLst>
                                        <p:tav tm="0">
                                          <p:val>
                                            <p:fltVal val="0"/>
                                          </p:val>
                                        </p:tav>
                                        <p:tav tm="100000">
                                          <p:val>
                                            <p:strVal val="#ppt_w"/>
                                          </p:val>
                                        </p:tav>
                                      </p:tavLst>
                                    </p:anim>
                                    <p:anim calcmode="lin" valueType="num">
                                      <p:cBhvr>
                                        <p:cTn id="26" dur="500" fill="hold"/>
                                        <p:tgtEl>
                                          <p:spTgt spid="54"/>
                                        </p:tgtEl>
                                        <p:attrNameLst>
                                          <p:attrName>ppt_h</p:attrName>
                                        </p:attrNameLst>
                                      </p:cBhvr>
                                      <p:tavLst>
                                        <p:tav tm="0">
                                          <p:val>
                                            <p:fltVal val="0"/>
                                          </p:val>
                                        </p:tav>
                                        <p:tav tm="100000">
                                          <p:val>
                                            <p:strVal val="#ppt_h"/>
                                          </p:val>
                                        </p:tav>
                                      </p:tavLst>
                                    </p:anim>
                                    <p:animEffect transition="in" filter="fade">
                                      <p:cBhvr>
                                        <p:cTn id="27" dur="500"/>
                                        <p:tgtEl>
                                          <p:spTgt spid="54"/>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 fill="hold"/>
                                        <p:tgtEl>
                                          <p:spTgt spid="55"/>
                                        </p:tgtEl>
                                        <p:attrNameLst>
                                          <p:attrName>ppt_w</p:attrName>
                                        </p:attrNameLst>
                                      </p:cBhvr>
                                      <p:tavLst>
                                        <p:tav tm="0">
                                          <p:val>
                                            <p:fltVal val="0"/>
                                          </p:val>
                                        </p:tav>
                                        <p:tav tm="100000">
                                          <p:val>
                                            <p:strVal val="#ppt_w"/>
                                          </p:val>
                                        </p:tav>
                                      </p:tavLst>
                                    </p:anim>
                                    <p:anim calcmode="lin" valueType="num">
                                      <p:cBhvr>
                                        <p:cTn id="32" dur="500" fill="hold"/>
                                        <p:tgtEl>
                                          <p:spTgt spid="55"/>
                                        </p:tgtEl>
                                        <p:attrNameLst>
                                          <p:attrName>ppt_h</p:attrName>
                                        </p:attrNameLst>
                                      </p:cBhvr>
                                      <p:tavLst>
                                        <p:tav tm="0">
                                          <p:val>
                                            <p:fltVal val="0"/>
                                          </p:val>
                                        </p:tav>
                                        <p:tav tm="100000">
                                          <p:val>
                                            <p:strVal val="#ppt_h"/>
                                          </p:val>
                                        </p:tav>
                                      </p:tavLst>
                                    </p:anim>
                                    <p:animEffect transition="in" filter="fade">
                                      <p:cBhvr>
                                        <p:cTn id="33" dur="500"/>
                                        <p:tgtEl>
                                          <p:spTgt spid="55"/>
                                        </p:tgtEl>
                                      </p:cBhvr>
                                    </p:animEffect>
                                  </p:childTnLst>
                                </p:cTn>
                              </p:par>
                            </p:childTnLst>
                          </p:cTn>
                        </p:par>
                        <p:par>
                          <p:cTn id="34" fill="hold">
                            <p:stCondLst>
                              <p:cond delay="1500"/>
                            </p:stCondLst>
                            <p:childTnLst>
                              <p:par>
                                <p:cTn id="35" presetID="53" presetClass="entr" presetSubtype="16" fill="hold" grpId="0" nodeType="after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p:cTn id="37" dur="500" fill="hold"/>
                                        <p:tgtEl>
                                          <p:spTgt spid="56"/>
                                        </p:tgtEl>
                                        <p:attrNameLst>
                                          <p:attrName>ppt_w</p:attrName>
                                        </p:attrNameLst>
                                      </p:cBhvr>
                                      <p:tavLst>
                                        <p:tav tm="0">
                                          <p:val>
                                            <p:fltVal val="0"/>
                                          </p:val>
                                        </p:tav>
                                        <p:tav tm="100000">
                                          <p:val>
                                            <p:strVal val="#ppt_w"/>
                                          </p:val>
                                        </p:tav>
                                      </p:tavLst>
                                    </p:anim>
                                    <p:anim calcmode="lin" valueType="num">
                                      <p:cBhvr>
                                        <p:cTn id="38" dur="500" fill="hold"/>
                                        <p:tgtEl>
                                          <p:spTgt spid="56"/>
                                        </p:tgtEl>
                                        <p:attrNameLst>
                                          <p:attrName>ppt_h</p:attrName>
                                        </p:attrNameLst>
                                      </p:cBhvr>
                                      <p:tavLst>
                                        <p:tav tm="0">
                                          <p:val>
                                            <p:fltVal val="0"/>
                                          </p:val>
                                        </p:tav>
                                        <p:tav tm="100000">
                                          <p:val>
                                            <p:strVal val="#ppt_h"/>
                                          </p:val>
                                        </p:tav>
                                      </p:tavLst>
                                    </p:anim>
                                    <p:animEffect transition="in" filter="fade">
                                      <p:cBhvr>
                                        <p:cTn id="39" dur="500"/>
                                        <p:tgtEl>
                                          <p:spTgt spid="56"/>
                                        </p:tgtEl>
                                      </p:cBhvr>
                                    </p:animEffect>
                                  </p:childTnLst>
                                </p:cTn>
                              </p:par>
                            </p:childTnLst>
                          </p:cTn>
                        </p:par>
                        <p:par>
                          <p:cTn id="40" fill="hold">
                            <p:stCondLst>
                              <p:cond delay="2000"/>
                            </p:stCondLst>
                            <p:childTnLst>
                              <p:par>
                                <p:cTn id="41" presetID="53" presetClass="entr" presetSubtype="16" fill="hold" grpId="0" nodeType="afterEffect">
                                  <p:stCondLst>
                                    <p:cond delay="0"/>
                                  </p:stCondLst>
                                  <p:childTnLst>
                                    <p:set>
                                      <p:cBhvr>
                                        <p:cTn id="42" dur="1" fill="hold">
                                          <p:stCondLst>
                                            <p:cond delay="0"/>
                                          </p:stCondLst>
                                        </p:cTn>
                                        <p:tgtEl>
                                          <p:spTgt spid="58"/>
                                        </p:tgtEl>
                                        <p:attrNameLst>
                                          <p:attrName>style.visibility</p:attrName>
                                        </p:attrNameLst>
                                      </p:cBhvr>
                                      <p:to>
                                        <p:strVal val="visible"/>
                                      </p:to>
                                    </p:set>
                                    <p:anim calcmode="lin" valueType="num">
                                      <p:cBhvr>
                                        <p:cTn id="43" dur="500" fill="hold"/>
                                        <p:tgtEl>
                                          <p:spTgt spid="58"/>
                                        </p:tgtEl>
                                        <p:attrNameLst>
                                          <p:attrName>ppt_w</p:attrName>
                                        </p:attrNameLst>
                                      </p:cBhvr>
                                      <p:tavLst>
                                        <p:tav tm="0">
                                          <p:val>
                                            <p:fltVal val="0"/>
                                          </p:val>
                                        </p:tav>
                                        <p:tav tm="100000">
                                          <p:val>
                                            <p:strVal val="#ppt_w"/>
                                          </p:val>
                                        </p:tav>
                                      </p:tavLst>
                                    </p:anim>
                                    <p:anim calcmode="lin" valueType="num">
                                      <p:cBhvr>
                                        <p:cTn id="44" dur="500" fill="hold"/>
                                        <p:tgtEl>
                                          <p:spTgt spid="58"/>
                                        </p:tgtEl>
                                        <p:attrNameLst>
                                          <p:attrName>ppt_h</p:attrName>
                                        </p:attrNameLst>
                                      </p:cBhvr>
                                      <p:tavLst>
                                        <p:tav tm="0">
                                          <p:val>
                                            <p:fltVal val="0"/>
                                          </p:val>
                                        </p:tav>
                                        <p:tav tm="100000">
                                          <p:val>
                                            <p:strVal val="#ppt_h"/>
                                          </p:val>
                                        </p:tav>
                                      </p:tavLst>
                                    </p:anim>
                                    <p:animEffect transition="in" filter="fade">
                                      <p:cBhvr>
                                        <p:cTn id="45" dur="500"/>
                                        <p:tgtEl>
                                          <p:spTgt spid="58"/>
                                        </p:tgtEl>
                                      </p:cBhvr>
                                    </p:animEffect>
                                  </p:childTnLst>
                                </p:cTn>
                              </p:par>
                            </p:childTnLst>
                          </p:cTn>
                        </p:par>
                        <p:par>
                          <p:cTn id="46" fill="hold">
                            <p:stCondLst>
                              <p:cond delay="2500"/>
                            </p:stCondLst>
                            <p:childTnLst>
                              <p:par>
                                <p:cTn id="47" presetID="53" presetClass="entr" presetSubtype="16" fill="hold" grpId="0" nodeType="afterEffect">
                                  <p:stCondLst>
                                    <p:cond delay="0"/>
                                  </p:stCondLst>
                                  <p:childTnLst>
                                    <p:set>
                                      <p:cBhvr>
                                        <p:cTn id="48" dur="1" fill="hold">
                                          <p:stCondLst>
                                            <p:cond delay="0"/>
                                          </p:stCondLst>
                                        </p:cTn>
                                        <p:tgtEl>
                                          <p:spTgt spid="44"/>
                                        </p:tgtEl>
                                        <p:attrNameLst>
                                          <p:attrName>style.visibility</p:attrName>
                                        </p:attrNameLst>
                                      </p:cBhvr>
                                      <p:to>
                                        <p:strVal val="visible"/>
                                      </p:to>
                                    </p:set>
                                    <p:anim calcmode="lin" valueType="num">
                                      <p:cBhvr>
                                        <p:cTn id="49" dur="500" fill="hold"/>
                                        <p:tgtEl>
                                          <p:spTgt spid="44"/>
                                        </p:tgtEl>
                                        <p:attrNameLst>
                                          <p:attrName>ppt_w</p:attrName>
                                        </p:attrNameLst>
                                      </p:cBhvr>
                                      <p:tavLst>
                                        <p:tav tm="0">
                                          <p:val>
                                            <p:fltVal val="0"/>
                                          </p:val>
                                        </p:tav>
                                        <p:tav tm="100000">
                                          <p:val>
                                            <p:strVal val="#ppt_w"/>
                                          </p:val>
                                        </p:tav>
                                      </p:tavLst>
                                    </p:anim>
                                    <p:anim calcmode="lin" valueType="num">
                                      <p:cBhvr>
                                        <p:cTn id="50" dur="500" fill="hold"/>
                                        <p:tgtEl>
                                          <p:spTgt spid="44"/>
                                        </p:tgtEl>
                                        <p:attrNameLst>
                                          <p:attrName>ppt_h</p:attrName>
                                        </p:attrNameLst>
                                      </p:cBhvr>
                                      <p:tavLst>
                                        <p:tav tm="0">
                                          <p:val>
                                            <p:fltVal val="0"/>
                                          </p:val>
                                        </p:tav>
                                        <p:tav tm="100000">
                                          <p:val>
                                            <p:strVal val="#ppt_h"/>
                                          </p:val>
                                        </p:tav>
                                      </p:tavLst>
                                    </p:anim>
                                    <p:animEffect transition="in" filter="fade">
                                      <p:cBhvr>
                                        <p:cTn id="51" dur="500"/>
                                        <p:tgtEl>
                                          <p:spTgt spid="44"/>
                                        </p:tgtEl>
                                      </p:cBhvr>
                                    </p:animEffect>
                                  </p:childTnLst>
                                </p:cTn>
                              </p:par>
                            </p:childTnLst>
                          </p:cTn>
                        </p:par>
                        <p:par>
                          <p:cTn id="52" fill="hold">
                            <p:stCondLst>
                              <p:cond delay="3000"/>
                            </p:stCondLst>
                            <p:childTnLst>
                              <p:par>
                                <p:cTn id="53" presetID="53" presetClass="entr" presetSubtype="16" fill="hold" grpId="0" nodeType="afterEffect">
                                  <p:stCondLst>
                                    <p:cond delay="0"/>
                                  </p:stCondLst>
                                  <p:childTnLst>
                                    <p:set>
                                      <p:cBhvr>
                                        <p:cTn id="54" dur="1" fill="hold">
                                          <p:stCondLst>
                                            <p:cond delay="0"/>
                                          </p:stCondLst>
                                        </p:cTn>
                                        <p:tgtEl>
                                          <p:spTgt spid="65"/>
                                        </p:tgtEl>
                                        <p:attrNameLst>
                                          <p:attrName>style.visibility</p:attrName>
                                        </p:attrNameLst>
                                      </p:cBhvr>
                                      <p:to>
                                        <p:strVal val="visible"/>
                                      </p:to>
                                    </p:set>
                                    <p:anim calcmode="lin" valueType="num">
                                      <p:cBhvr>
                                        <p:cTn id="55" dur="500" fill="hold"/>
                                        <p:tgtEl>
                                          <p:spTgt spid="65"/>
                                        </p:tgtEl>
                                        <p:attrNameLst>
                                          <p:attrName>ppt_w</p:attrName>
                                        </p:attrNameLst>
                                      </p:cBhvr>
                                      <p:tavLst>
                                        <p:tav tm="0">
                                          <p:val>
                                            <p:fltVal val="0"/>
                                          </p:val>
                                        </p:tav>
                                        <p:tav tm="100000">
                                          <p:val>
                                            <p:strVal val="#ppt_w"/>
                                          </p:val>
                                        </p:tav>
                                      </p:tavLst>
                                    </p:anim>
                                    <p:anim calcmode="lin" valueType="num">
                                      <p:cBhvr>
                                        <p:cTn id="56" dur="500" fill="hold"/>
                                        <p:tgtEl>
                                          <p:spTgt spid="65"/>
                                        </p:tgtEl>
                                        <p:attrNameLst>
                                          <p:attrName>ppt_h</p:attrName>
                                        </p:attrNameLst>
                                      </p:cBhvr>
                                      <p:tavLst>
                                        <p:tav tm="0">
                                          <p:val>
                                            <p:fltVal val="0"/>
                                          </p:val>
                                        </p:tav>
                                        <p:tav tm="100000">
                                          <p:val>
                                            <p:strVal val="#ppt_h"/>
                                          </p:val>
                                        </p:tav>
                                      </p:tavLst>
                                    </p:anim>
                                    <p:animEffect transition="in" filter="fade">
                                      <p:cBhvr>
                                        <p:cTn id="57" dur="500"/>
                                        <p:tgtEl>
                                          <p:spTgt spid="65"/>
                                        </p:tgtEl>
                                      </p:cBhvr>
                                    </p:animEffect>
                                  </p:childTnLst>
                                </p:cTn>
                              </p:par>
                            </p:childTnLst>
                          </p:cTn>
                        </p:par>
                        <p:par>
                          <p:cTn id="58" fill="hold">
                            <p:stCondLst>
                              <p:cond delay="3500"/>
                            </p:stCondLst>
                            <p:childTnLst>
                              <p:par>
                                <p:cTn id="59" presetID="53" presetClass="entr" presetSubtype="16" fill="hold" grpId="0" nodeType="afterEffect">
                                  <p:stCondLst>
                                    <p:cond delay="0"/>
                                  </p:stCondLst>
                                  <p:childTnLst>
                                    <p:set>
                                      <p:cBhvr>
                                        <p:cTn id="60" dur="1" fill="hold">
                                          <p:stCondLst>
                                            <p:cond delay="0"/>
                                          </p:stCondLst>
                                        </p:cTn>
                                        <p:tgtEl>
                                          <p:spTgt spid="67"/>
                                        </p:tgtEl>
                                        <p:attrNameLst>
                                          <p:attrName>style.visibility</p:attrName>
                                        </p:attrNameLst>
                                      </p:cBhvr>
                                      <p:to>
                                        <p:strVal val="visible"/>
                                      </p:to>
                                    </p:set>
                                    <p:anim calcmode="lin" valueType="num">
                                      <p:cBhvr>
                                        <p:cTn id="61" dur="500" fill="hold"/>
                                        <p:tgtEl>
                                          <p:spTgt spid="67"/>
                                        </p:tgtEl>
                                        <p:attrNameLst>
                                          <p:attrName>ppt_w</p:attrName>
                                        </p:attrNameLst>
                                      </p:cBhvr>
                                      <p:tavLst>
                                        <p:tav tm="0">
                                          <p:val>
                                            <p:fltVal val="0"/>
                                          </p:val>
                                        </p:tav>
                                        <p:tav tm="100000">
                                          <p:val>
                                            <p:strVal val="#ppt_w"/>
                                          </p:val>
                                        </p:tav>
                                      </p:tavLst>
                                    </p:anim>
                                    <p:anim calcmode="lin" valueType="num">
                                      <p:cBhvr>
                                        <p:cTn id="62" dur="500" fill="hold"/>
                                        <p:tgtEl>
                                          <p:spTgt spid="67"/>
                                        </p:tgtEl>
                                        <p:attrNameLst>
                                          <p:attrName>ppt_h</p:attrName>
                                        </p:attrNameLst>
                                      </p:cBhvr>
                                      <p:tavLst>
                                        <p:tav tm="0">
                                          <p:val>
                                            <p:fltVal val="0"/>
                                          </p:val>
                                        </p:tav>
                                        <p:tav tm="100000">
                                          <p:val>
                                            <p:strVal val="#ppt_h"/>
                                          </p:val>
                                        </p:tav>
                                      </p:tavLst>
                                    </p:anim>
                                    <p:animEffect transition="in" filter="fade">
                                      <p:cBhvr>
                                        <p:cTn id="63" dur="500"/>
                                        <p:tgtEl>
                                          <p:spTgt spid="67"/>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69"/>
                                        </p:tgtEl>
                                        <p:attrNameLst>
                                          <p:attrName>style.visibility</p:attrName>
                                        </p:attrNameLst>
                                      </p:cBhvr>
                                      <p:to>
                                        <p:strVal val="visible"/>
                                      </p:to>
                                    </p:set>
                                    <p:anim calcmode="lin" valueType="num">
                                      <p:cBhvr>
                                        <p:cTn id="67" dur="500" fill="hold"/>
                                        <p:tgtEl>
                                          <p:spTgt spid="69"/>
                                        </p:tgtEl>
                                        <p:attrNameLst>
                                          <p:attrName>ppt_w</p:attrName>
                                        </p:attrNameLst>
                                      </p:cBhvr>
                                      <p:tavLst>
                                        <p:tav tm="0">
                                          <p:val>
                                            <p:fltVal val="0"/>
                                          </p:val>
                                        </p:tav>
                                        <p:tav tm="100000">
                                          <p:val>
                                            <p:strVal val="#ppt_w"/>
                                          </p:val>
                                        </p:tav>
                                      </p:tavLst>
                                    </p:anim>
                                    <p:anim calcmode="lin" valueType="num">
                                      <p:cBhvr>
                                        <p:cTn id="68" dur="500" fill="hold"/>
                                        <p:tgtEl>
                                          <p:spTgt spid="69"/>
                                        </p:tgtEl>
                                        <p:attrNameLst>
                                          <p:attrName>ppt_h</p:attrName>
                                        </p:attrNameLst>
                                      </p:cBhvr>
                                      <p:tavLst>
                                        <p:tav tm="0">
                                          <p:val>
                                            <p:fltVal val="0"/>
                                          </p:val>
                                        </p:tav>
                                        <p:tav tm="100000">
                                          <p:val>
                                            <p:strVal val="#ppt_h"/>
                                          </p:val>
                                        </p:tav>
                                      </p:tavLst>
                                    </p:anim>
                                    <p:animEffect transition="in" filter="fade">
                                      <p:cBhvr>
                                        <p:cTn id="69" dur="500"/>
                                        <p:tgtEl>
                                          <p:spTgt spid="69"/>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p:cTn id="74" dur="500" fill="hold"/>
                                        <p:tgtEl>
                                          <p:spTgt spid="29"/>
                                        </p:tgtEl>
                                        <p:attrNameLst>
                                          <p:attrName>ppt_w</p:attrName>
                                        </p:attrNameLst>
                                      </p:cBhvr>
                                      <p:tavLst>
                                        <p:tav tm="0">
                                          <p:val>
                                            <p:fltVal val="0"/>
                                          </p:val>
                                        </p:tav>
                                        <p:tav tm="100000">
                                          <p:val>
                                            <p:strVal val="#ppt_w"/>
                                          </p:val>
                                        </p:tav>
                                      </p:tavLst>
                                    </p:anim>
                                    <p:anim calcmode="lin" valueType="num">
                                      <p:cBhvr>
                                        <p:cTn id="75" dur="500" fill="hold"/>
                                        <p:tgtEl>
                                          <p:spTgt spid="29"/>
                                        </p:tgtEl>
                                        <p:attrNameLst>
                                          <p:attrName>ppt_h</p:attrName>
                                        </p:attrNameLst>
                                      </p:cBhvr>
                                      <p:tavLst>
                                        <p:tav tm="0">
                                          <p:val>
                                            <p:fltVal val="0"/>
                                          </p:val>
                                        </p:tav>
                                        <p:tav tm="100000">
                                          <p:val>
                                            <p:strVal val="#ppt_h"/>
                                          </p:val>
                                        </p:tav>
                                      </p:tavLst>
                                    </p:anim>
                                    <p:animEffect transition="in" filter="fade">
                                      <p:cBhvr>
                                        <p:cTn id="76" dur="500"/>
                                        <p:tgtEl>
                                          <p:spTgt spid="29"/>
                                        </p:tgtEl>
                                      </p:cBhvr>
                                    </p:animEffect>
                                  </p:childTnLst>
                                </p:cTn>
                              </p:par>
                            </p:childTnLst>
                          </p:cTn>
                        </p:par>
                        <p:par>
                          <p:cTn id="77" fill="hold">
                            <p:stCondLst>
                              <p:cond delay="500"/>
                            </p:stCondLst>
                            <p:childTnLst>
                              <p:par>
                                <p:cTn id="78" presetID="53" presetClass="entr" presetSubtype="16" fill="hold" grpId="0" nodeType="afterEffect">
                                  <p:stCondLst>
                                    <p:cond delay="0"/>
                                  </p:stCondLst>
                                  <p:childTnLst>
                                    <p:set>
                                      <p:cBhvr>
                                        <p:cTn id="79" dur="1" fill="hold">
                                          <p:stCondLst>
                                            <p:cond delay="0"/>
                                          </p:stCondLst>
                                        </p:cTn>
                                        <p:tgtEl>
                                          <p:spTgt spid="62"/>
                                        </p:tgtEl>
                                        <p:attrNameLst>
                                          <p:attrName>style.visibility</p:attrName>
                                        </p:attrNameLst>
                                      </p:cBhvr>
                                      <p:to>
                                        <p:strVal val="visible"/>
                                      </p:to>
                                    </p:set>
                                    <p:anim calcmode="lin" valueType="num">
                                      <p:cBhvr>
                                        <p:cTn id="80" dur="500" fill="hold"/>
                                        <p:tgtEl>
                                          <p:spTgt spid="62"/>
                                        </p:tgtEl>
                                        <p:attrNameLst>
                                          <p:attrName>ppt_w</p:attrName>
                                        </p:attrNameLst>
                                      </p:cBhvr>
                                      <p:tavLst>
                                        <p:tav tm="0">
                                          <p:val>
                                            <p:fltVal val="0"/>
                                          </p:val>
                                        </p:tav>
                                        <p:tav tm="100000">
                                          <p:val>
                                            <p:strVal val="#ppt_w"/>
                                          </p:val>
                                        </p:tav>
                                      </p:tavLst>
                                    </p:anim>
                                    <p:anim calcmode="lin" valueType="num">
                                      <p:cBhvr>
                                        <p:cTn id="81" dur="500" fill="hold"/>
                                        <p:tgtEl>
                                          <p:spTgt spid="62"/>
                                        </p:tgtEl>
                                        <p:attrNameLst>
                                          <p:attrName>ppt_h</p:attrName>
                                        </p:attrNameLst>
                                      </p:cBhvr>
                                      <p:tavLst>
                                        <p:tav tm="0">
                                          <p:val>
                                            <p:fltVal val="0"/>
                                          </p:val>
                                        </p:tav>
                                        <p:tav tm="100000">
                                          <p:val>
                                            <p:strVal val="#ppt_h"/>
                                          </p:val>
                                        </p:tav>
                                      </p:tavLst>
                                    </p:anim>
                                    <p:animEffect transition="in" filter="fade">
                                      <p:cBhvr>
                                        <p:cTn id="82" dur="500"/>
                                        <p:tgtEl>
                                          <p:spTgt spid="62"/>
                                        </p:tgtEl>
                                      </p:cBhvr>
                                    </p:animEffect>
                                  </p:childTnLst>
                                </p:cTn>
                              </p:par>
                            </p:childTnLst>
                          </p:cTn>
                        </p:par>
                        <p:par>
                          <p:cTn id="83" fill="hold">
                            <p:stCondLst>
                              <p:cond delay="1000"/>
                            </p:stCondLst>
                            <p:childTnLst>
                              <p:par>
                                <p:cTn id="84" presetID="53" presetClass="entr" presetSubtype="16" fill="hold" grpId="0" nodeType="afterEffect">
                                  <p:stCondLst>
                                    <p:cond delay="0"/>
                                  </p:stCondLst>
                                  <p:childTnLst>
                                    <p:set>
                                      <p:cBhvr>
                                        <p:cTn id="85" dur="1" fill="hold">
                                          <p:stCondLst>
                                            <p:cond delay="0"/>
                                          </p:stCondLst>
                                        </p:cTn>
                                        <p:tgtEl>
                                          <p:spTgt spid="64"/>
                                        </p:tgtEl>
                                        <p:attrNameLst>
                                          <p:attrName>style.visibility</p:attrName>
                                        </p:attrNameLst>
                                      </p:cBhvr>
                                      <p:to>
                                        <p:strVal val="visible"/>
                                      </p:to>
                                    </p:set>
                                    <p:anim calcmode="lin" valueType="num">
                                      <p:cBhvr>
                                        <p:cTn id="86" dur="500" fill="hold"/>
                                        <p:tgtEl>
                                          <p:spTgt spid="64"/>
                                        </p:tgtEl>
                                        <p:attrNameLst>
                                          <p:attrName>ppt_w</p:attrName>
                                        </p:attrNameLst>
                                      </p:cBhvr>
                                      <p:tavLst>
                                        <p:tav tm="0">
                                          <p:val>
                                            <p:fltVal val="0"/>
                                          </p:val>
                                        </p:tav>
                                        <p:tav tm="100000">
                                          <p:val>
                                            <p:strVal val="#ppt_w"/>
                                          </p:val>
                                        </p:tav>
                                      </p:tavLst>
                                    </p:anim>
                                    <p:anim calcmode="lin" valueType="num">
                                      <p:cBhvr>
                                        <p:cTn id="87" dur="500" fill="hold"/>
                                        <p:tgtEl>
                                          <p:spTgt spid="64"/>
                                        </p:tgtEl>
                                        <p:attrNameLst>
                                          <p:attrName>ppt_h</p:attrName>
                                        </p:attrNameLst>
                                      </p:cBhvr>
                                      <p:tavLst>
                                        <p:tav tm="0">
                                          <p:val>
                                            <p:fltVal val="0"/>
                                          </p:val>
                                        </p:tav>
                                        <p:tav tm="100000">
                                          <p:val>
                                            <p:strVal val="#ppt_h"/>
                                          </p:val>
                                        </p:tav>
                                      </p:tavLst>
                                    </p:anim>
                                    <p:animEffect transition="in" filter="fade">
                                      <p:cBhvr>
                                        <p:cTn id="88" dur="500"/>
                                        <p:tgtEl>
                                          <p:spTgt spid="64"/>
                                        </p:tgtEl>
                                      </p:cBhvr>
                                    </p:animEffect>
                                  </p:childTnLst>
                                </p:cTn>
                              </p:par>
                            </p:childTnLst>
                          </p:cTn>
                        </p:par>
                        <p:par>
                          <p:cTn id="89" fill="hold">
                            <p:stCondLst>
                              <p:cond delay="1500"/>
                            </p:stCondLst>
                            <p:childTnLst>
                              <p:par>
                                <p:cTn id="90" presetID="53" presetClass="entr" presetSubtype="16" fill="hold" grpId="0" nodeType="afterEffect">
                                  <p:stCondLst>
                                    <p:cond delay="0"/>
                                  </p:stCondLst>
                                  <p:childTnLst>
                                    <p:set>
                                      <p:cBhvr>
                                        <p:cTn id="91" dur="1" fill="hold">
                                          <p:stCondLst>
                                            <p:cond delay="0"/>
                                          </p:stCondLst>
                                        </p:cTn>
                                        <p:tgtEl>
                                          <p:spTgt spid="70"/>
                                        </p:tgtEl>
                                        <p:attrNameLst>
                                          <p:attrName>style.visibility</p:attrName>
                                        </p:attrNameLst>
                                      </p:cBhvr>
                                      <p:to>
                                        <p:strVal val="visible"/>
                                      </p:to>
                                    </p:set>
                                    <p:anim calcmode="lin" valueType="num">
                                      <p:cBhvr>
                                        <p:cTn id="92" dur="500" fill="hold"/>
                                        <p:tgtEl>
                                          <p:spTgt spid="70"/>
                                        </p:tgtEl>
                                        <p:attrNameLst>
                                          <p:attrName>ppt_w</p:attrName>
                                        </p:attrNameLst>
                                      </p:cBhvr>
                                      <p:tavLst>
                                        <p:tav tm="0">
                                          <p:val>
                                            <p:fltVal val="0"/>
                                          </p:val>
                                        </p:tav>
                                        <p:tav tm="100000">
                                          <p:val>
                                            <p:strVal val="#ppt_w"/>
                                          </p:val>
                                        </p:tav>
                                      </p:tavLst>
                                    </p:anim>
                                    <p:anim calcmode="lin" valueType="num">
                                      <p:cBhvr>
                                        <p:cTn id="93" dur="500" fill="hold"/>
                                        <p:tgtEl>
                                          <p:spTgt spid="70"/>
                                        </p:tgtEl>
                                        <p:attrNameLst>
                                          <p:attrName>ppt_h</p:attrName>
                                        </p:attrNameLst>
                                      </p:cBhvr>
                                      <p:tavLst>
                                        <p:tav tm="0">
                                          <p:val>
                                            <p:fltVal val="0"/>
                                          </p:val>
                                        </p:tav>
                                        <p:tav tm="100000">
                                          <p:val>
                                            <p:strVal val="#ppt_h"/>
                                          </p:val>
                                        </p:tav>
                                      </p:tavLst>
                                    </p:anim>
                                    <p:animEffect transition="in" filter="fade">
                                      <p:cBhvr>
                                        <p:cTn id="94" dur="500"/>
                                        <p:tgtEl>
                                          <p:spTgt spid="70"/>
                                        </p:tgtEl>
                                      </p:cBhvr>
                                    </p:animEffect>
                                  </p:childTnLst>
                                </p:cTn>
                              </p:par>
                            </p:childTnLst>
                          </p:cTn>
                        </p:par>
                        <p:par>
                          <p:cTn id="95" fill="hold">
                            <p:stCondLst>
                              <p:cond delay="2000"/>
                            </p:stCondLst>
                            <p:childTnLst>
                              <p:par>
                                <p:cTn id="96" presetID="53" presetClass="entr" presetSubtype="16" fill="hold" grpId="0" nodeType="afterEffect">
                                  <p:stCondLst>
                                    <p:cond delay="0"/>
                                  </p:stCondLst>
                                  <p:childTnLst>
                                    <p:set>
                                      <p:cBhvr>
                                        <p:cTn id="97" dur="1" fill="hold">
                                          <p:stCondLst>
                                            <p:cond delay="0"/>
                                          </p:stCondLst>
                                        </p:cTn>
                                        <p:tgtEl>
                                          <p:spTgt spid="71"/>
                                        </p:tgtEl>
                                        <p:attrNameLst>
                                          <p:attrName>style.visibility</p:attrName>
                                        </p:attrNameLst>
                                      </p:cBhvr>
                                      <p:to>
                                        <p:strVal val="visible"/>
                                      </p:to>
                                    </p:set>
                                    <p:anim calcmode="lin" valueType="num">
                                      <p:cBhvr>
                                        <p:cTn id="98" dur="500" fill="hold"/>
                                        <p:tgtEl>
                                          <p:spTgt spid="71"/>
                                        </p:tgtEl>
                                        <p:attrNameLst>
                                          <p:attrName>ppt_w</p:attrName>
                                        </p:attrNameLst>
                                      </p:cBhvr>
                                      <p:tavLst>
                                        <p:tav tm="0">
                                          <p:val>
                                            <p:fltVal val="0"/>
                                          </p:val>
                                        </p:tav>
                                        <p:tav tm="100000">
                                          <p:val>
                                            <p:strVal val="#ppt_w"/>
                                          </p:val>
                                        </p:tav>
                                      </p:tavLst>
                                    </p:anim>
                                    <p:anim calcmode="lin" valueType="num">
                                      <p:cBhvr>
                                        <p:cTn id="99" dur="500" fill="hold"/>
                                        <p:tgtEl>
                                          <p:spTgt spid="71"/>
                                        </p:tgtEl>
                                        <p:attrNameLst>
                                          <p:attrName>ppt_h</p:attrName>
                                        </p:attrNameLst>
                                      </p:cBhvr>
                                      <p:tavLst>
                                        <p:tav tm="0">
                                          <p:val>
                                            <p:fltVal val="0"/>
                                          </p:val>
                                        </p:tav>
                                        <p:tav tm="100000">
                                          <p:val>
                                            <p:strVal val="#ppt_h"/>
                                          </p:val>
                                        </p:tav>
                                      </p:tavLst>
                                    </p:anim>
                                    <p:animEffect transition="in" filter="fade">
                                      <p:cBhvr>
                                        <p:cTn id="100" dur="500"/>
                                        <p:tgtEl>
                                          <p:spTgt spid="71"/>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36"/>
                                        </p:tgtEl>
                                        <p:attrNameLst>
                                          <p:attrName>style.visibility</p:attrName>
                                        </p:attrNameLst>
                                      </p:cBhvr>
                                      <p:to>
                                        <p:strVal val="visible"/>
                                      </p:to>
                                    </p:set>
                                    <p:anim calcmode="lin" valueType="num">
                                      <p:cBhvr>
                                        <p:cTn id="105" dur="500" fill="hold"/>
                                        <p:tgtEl>
                                          <p:spTgt spid="36"/>
                                        </p:tgtEl>
                                        <p:attrNameLst>
                                          <p:attrName>ppt_w</p:attrName>
                                        </p:attrNameLst>
                                      </p:cBhvr>
                                      <p:tavLst>
                                        <p:tav tm="0">
                                          <p:val>
                                            <p:fltVal val="0"/>
                                          </p:val>
                                        </p:tav>
                                        <p:tav tm="100000">
                                          <p:val>
                                            <p:strVal val="#ppt_w"/>
                                          </p:val>
                                        </p:tav>
                                      </p:tavLst>
                                    </p:anim>
                                    <p:anim calcmode="lin" valueType="num">
                                      <p:cBhvr>
                                        <p:cTn id="106" dur="500" fill="hold"/>
                                        <p:tgtEl>
                                          <p:spTgt spid="36"/>
                                        </p:tgtEl>
                                        <p:attrNameLst>
                                          <p:attrName>ppt_h</p:attrName>
                                        </p:attrNameLst>
                                      </p:cBhvr>
                                      <p:tavLst>
                                        <p:tav tm="0">
                                          <p:val>
                                            <p:fltVal val="0"/>
                                          </p:val>
                                        </p:tav>
                                        <p:tav tm="100000">
                                          <p:val>
                                            <p:strVal val="#ppt_h"/>
                                          </p:val>
                                        </p:tav>
                                      </p:tavLst>
                                    </p:anim>
                                    <p:animEffect transition="in" filter="fade">
                                      <p:cBhvr>
                                        <p:cTn id="107" dur="500"/>
                                        <p:tgtEl>
                                          <p:spTgt spid="36"/>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p:cTn id="111" dur="500" fill="hold"/>
                                        <p:tgtEl>
                                          <p:spTgt spid="37"/>
                                        </p:tgtEl>
                                        <p:attrNameLst>
                                          <p:attrName>ppt_w</p:attrName>
                                        </p:attrNameLst>
                                      </p:cBhvr>
                                      <p:tavLst>
                                        <p:tav tm="0">
                                          <p:val>
                                            <p:fltVal val="0"/>
                                          </p:val>
                                        </p:tav>
                                        <p:tav tm="100000">
                                          <p:val>
                                            <p:strVal val="#ppt_w"/>
                                          </p:val>
                                        </p:tav>
                                      </p:tavLst>
                                    </p:anim>
                                    <p:anim calcmode="lin" valueType="num">
                                      <p:cBhvr>
                                        <p:cTn id="112" dur="500" fill="hold"/>
                                        <p:tgtEl>
                                          <p:spTgt spid="37"/>
                                        </p:tgtEl>
                                        <p:attrNameLst>
                                          <p:attrName>ppt_h</p:attrName>
                                        </p:attrNameLst>
                                      </p:cBhvr>
                                      <p:tavLst>
                                        <p:tav tm="0">
                                          <p:val>
                                            <p:fltVal val="0"/>
                                          </p:val>
                                        </p:tav>
                                        <p:tav tm="100000">
                                          <p:val>
                                            <p:strVal val="#ppt_h"/>
                                          </p:val>
                                        </p:tav>
                                      </p:tavLst>
                                    </p:anim>
                                    <p:animEffect transition="in" filter="fade">
                                      <p:cBhvr>
                                        <p:cTn id="113" dur="500"/>
                                        <p:tgtEl>
                                          <p:spTgt spid="37"/>
                                        </p:tgtEl>
                                      </p:cBhvr>
                                    </p:animEffect>
                                  </p:childTnLst>
                                </p:cTn>
                              </p:par>
                            </p:childTnLst>
                          </p:cTn>
                        </p:par>
                        <p:par>
                          <p:cTn id="114" fill="hold">
                            <p:stCondLst>
                              <p:cond delay="1000"/>
                            </p:stCondLst>
                            <p:childTnLst>
                              <p:par>
                                <p:cTn id="115" presetID="53" presetClass="entr" presetSubtype="16" fill="hold" grpId="0" nodeType="afterEffect">
                                  <p:stCondLst>
                                    <p:cond delay="0"/>
                                  </p:stCondLst>
                                  <p:childTnLst>
                                    <p:set>
                                      <p:cBhvr>
                                        <p:cTn id="116" dur="1" fill="hold">
                                          <p:stCondLst>
                                            <p:cond delay="0"/>
                                          </p:stCondLst>
                                        </p:cTn>
                                        <p:tgtEl>
                                          <p:spTgt spid="38"/>
                                        </p:tgtEl>
                                        <p:attrNameLst>
                                          <p:attrName>style.visibility</p:attrName>
                                        </p:attrNameLst>
                                      </p:cBhvr>
                                      <p:to>
                                        <p:strVal val="visible"/>
                                      </p:to>
                                    </p:set>
                                    <p:anim calcmode="lin" valueType="num">
                                      <p:cBhvr>
                                        <p:cTn id="117" dur="500" fill="hold"/>
                                        <p:tgtEl>
                                          <p:spTgt spid="38"/>
                                        </p:tgtEl>
                                        <p:attrNameLst>
                                          <p:attrName>ppt_w</p:attrName>
                                        </p:attrNameLst>
                                      </p:cBhvr>
                                      <p:tavLst>
                                        <p:tav tm="0">
                                          <p:val>
                                            <p:fltVal val="0"/>
                                          </p:val>
                                        </p:tav>
                                        <p:tav tm="100000">
                                          <p:val>
                                            <p:strVal val="#ppt_w"/>
                                          </p:val>
                                        </p:tav>
                                      </p:tavLst>
                                    </p:anim>
                                    <p:anim calcmode="lin" valueType="num">
                                      <p:cBhvr>
                                        <p:cTn id="118" dur="500" fill="hold"/>
                                        <p:tgtEl>
                                          <p:spTgt spid="38"/>
                                        </p:tgtEl>
                                        <p:attrNameLst>
                                          <p:attrName>ppt_h</p:attrName>
                                        </p:attrNameLst>
                                      </p:cBhvr>
                                      <p:tavLst>
                                        <p:tav tm="0">
                                          <p:val>
                                            <p:fltVal val="0"/>
                                          </p:val>
                                        </p:tav>
                                        <p:tav tm="100000">
                                          <p:val>
                                            <p:strVal val="#ppt_h"/>
                                          </p:val>
                                        </p:tav>
                                      </p:tavLst>
                                    </p:anim>
                                    <p:animEffect transition="in" filter="fade">
                                      <p:cBhvr>
                                        <p:cTn id="119" dur="500"/>
                                        <p:tgtEl>
                                          <p:spTgt spid="38"/>
                                        </p:tgtEl>
                                      </p:cBhvr>
                                    </p:animEffect>
                                  </p:childTnLst>
                                </p:cTn>
                              </p:par>
                            </p:childTnLst>
                          </p:cTn>
                        </p:par>
                        <p:par>
                          <p:cTn id="120" fill="hold">
                            <p:stCondLst>
                              <p:cond delay="1500"/>
                            </p:stCondLst>
                            <p:childTnLst>
                              <p:par>
                                <p:cTn id="121" presetID="53" presetClass="entr" presetSubtype="16" fill="hold" grpId="0" nodeType="afterEffect">
                                  <p:stCondLst>
                                    <p:cond delay="0"/>
                                  </p:stCondLst>
                                  <p:childTnLst>
                                    <p:set>
                                      <p:cBhvr>
                                        <p:cTn id="122" dur="1" fill="hold">
                                          <p:stCondLst>
                                            <p:cond delay="0"/>
                                          </p:stCondLst>
                                        </p:cTn>
                                        <p:tgtEl>
                                          <p:spTgt spid="39"/>
                                        </p:tgtEl>
                                        <p:attrNameLst>
                                          <p:attrName>style.visibility</p:attrName>
                                        </p:attrNameLst>
                                      </p:cBhvr>
                                      <p:to>
                                        <p:strVal val="visible"/>
                                      </p:to>
                                    </p:set>
                                    <p:anim calcmode="lin" valueType="num">
                                      <p:cBhvr>
                                        <p:cTn id="123" dur="500" fill="hold"/>
                                        <p:tgtEl>
                                          <p:spTgt spid="39"/>
                                        </p:tgtEl>
                                        <p:attrNameLst>
                                          <p:attrName>ppt_w</p:attrName>
                                        </p:attrNameLst>
                                      </p:cBhvr>
                                      <p:tavLst>
                                        <p:tav tm="0">
                                          <p:val>
                                            <p:fltVal val="0"/>
                                          </p:val>
                                        </p:tav>
                                        <p:tav tm="100000">
                                          <p:val>
                                            <p:strVal val="#ppt_w"/>
                                          </p:val>
                                        </p:tav>
                                      </p:tavLst>
                                    </p:anim>
                                    <p:anim calcmode="lin" valueType="num">
                                      <p:cBhvr>
                                        <p:cTn id="124" dur="500" fill="hold"/>
                                        <p:tgtEl>
                                          <p:spTgt spid="39"/>
                                        </p:tgtEl>
                                        <p:attrNameLst>
                                          <p:attrName>ppt_h</p:attrName>
                                        </p:attrNameLst>
                                      </p:cBhvr>
                                      <p:tavLst>
                                        <p:tav tm="0">
                                          <p:val>
                                            <p:fltVal val="0"/>
                                          </p:val>
                                        </p:tav>
                                        <p:tav tm="100000">
                                          <p:val>
                                            <p:strVal val="#ppt_h"/>
                                          </p:val>
                                        </p:tav>
                                      </p:tavLst>
                                    </p:anim>
                                    <p:animEffect transition="in" filter="fade">
                                      <p:cBhvr>
                                        <p:cTn id="125" dur="500"/>
                                        <p:tgtEl>
                                          <p:spTgt spid="39"/>
                                        </p:tgtEl>
                                      </p:cBhvr>
                                    </p:animEffect>
                                  </p:childTnLst>
                                </p:cTn>
                              </p:par>
                            </p:childTnLst>
                          </p:cTn>
                        </p:par>
                        <p:par>
                          <p:cTn id="126" fill="hold">
                            <p:stCondLst>
                              <p:cond delay="2000"/>
                            </p:stCondLst>
                            <p:childTnLst>
                              <p:par>
                                <p:cTn id="127" presetID="53" presetClass="entr" presetSubtype="16" fill="hold" grpId="0" nodeType="afterEffect">
                                  <p:stCondLst>
                                    <p:cond delay="0"/>
                                  </p:stCondLst>
                                  <p:childTnLst>
                                    <p:set>
                                      <p:cBhvr>
                                        <p:cTn id="128" dur="1" fill="hold">
                                          <p:stCondLst>
                                            <p:cond delay="0"/>
                                          </p:stCondLst>
                                        </p:cTn>
                                        <p:tgtEl>
                                          <p:spTgt spid="40"/>
                                        </p:tgtEl>
                                        <p:attrNameLst>
                                          <p:attrName>style.visibility</p:attrName>
                                        </p:attrNameLst>
                                      </p:cBhvr>
                                      <p:to>
                                        <p:strVal val="visible"/>
                                      </p:to>
                                    </p:set>
                                    <p:anim calcmode="lin" valueType="num">
                                      <p:cBhvr>
                                        <p:cTn id="129" dur="500" fill="hold"/>
                                        <p:tgtEl>
                                          <p:spTgt spid="40"/>
                                        </p:tgtEl>
                                        <p:attrNameLst>
                                          <p:attrName>ppt_w</p:attrName>
                                        </p:attrNameLst>
                                      </p:cBhvr>
                                      <p:tavLst>
                                        <p:tav tm="0">
                                          <p:val>
                                            <p:fltVal val="0"/>
                                          </p:val>
                                        </p:tav>
                                        <p:tav tm="100000">
                                          <p:val>
                                            <p:strVal val="#ppt_w"/>
                                          </p:val>
                                        </p:tav>
                                      </p:tavLst>
                                    </p:anim>
                                    <p:anim calcmode="lin" valueType="num">
                                      <p:cBhvr>
                                        <p:cTn id="130" dur="500" fill="hold"/>
                                        <p:tgtEl>
                                          <p:spTgt spid="40"/>
                                        </p:tgtEl>
                                        <p:attrNameLst>
                                          <p:attrName>ppt_h</p:attrName>
                                        </p:attrNameLst>
                                      </p:cBhvr>
                                      <p:tavLst>
                                        <p:tav tm="0">
                                          <p:val>
                                            <p:fltVal val="0"/>
                                          </p:val>
                                        </p:tav>
                                        <p:tav tm="100000">
                                          <p:val>
                                            <p:strVal val="#ppt_h"/>
                                          </p:val>
                                        </p:tav>
                                      </p:tavLst>
                                    </p:anim>
                                    <p:animEffect transition="in" filter="fade">
                                      <p:cBhvr>
                                        <p:cTn id="131" dur="500"/>
                                        <p:tgtEl>
                                          <p:spTgt spid="40"/>
                                        </p:tgtEl>
                                      </p:cBhvr>
                                    </p:animEffect>
                                  </p:childTnLst>
                                </p:cTn>
                              </p:par>
                            </p:childTnLst>
                          </p:cTn>
                        </p:par>
                        <p:par>
                          <p:cTn id="132" fill="hold">
                            <p:stCondLst>
                              <p:cond delay="2500"/>
                            </p:stCondLst>
                            <p:childTnLst>
                              <p:par>
                                <p:cTn id="133" presetID="53" presetClass="entr" presetSubtype="16" fill="hold" grpId="0" nodeType="afterEffect">
                                  <p:stCondLst>
                                    <p:cond delay="0"/>
                                  </p:stCondLst>
                                  <p:childTnLst>
                                    <p:set>
                                      <p:cBhvr>
                                        <p:cTn id="134" dur="1" fill="hold">
                                          <p:stCondLst>
                                            <p:cond delay="0"/>
                                          </p:stCondLst>
                                        </p:cTn>
                                        <p:tgtEl>
                                          <p:spTgt spid="41"/>
                                        </p:tgtEl>
                                        <p:attrNameLst>
                                          <p:attrName>style.visibility</p:attrName>
                                        </p:attrNameLst>
                                      </p:cBhvr>
                                      <p:to>
                                        <p:strVal val="visible"/>
                                      </p:to>
                                    </p:set>
                                    <p:anim calcmode="lin" valueType="num">
                                      <p:cBhvr>
                                        <p:cTn id="135" dur="500" fill="hold"/>
                                        <p:tgtEl>
                                          <p:spTgt spid="41"/>
                                        </p:tgtEl>
                                        <p:attrNameLst>
                                          <p:attrName>ppt_w</p:attrName>
                                        </p:attrNameLst>
                                      </p:cBhvr>
                                      <p:tavLst>
                                        <p:tav tm="0">
                                          <p:val>
                                            <p:fltVal val="0"/>
                                          </p:val>
                                        </p:tav>
                                        <p:tav tm="100000">
                                          <p:val>
                                            <p:strVal val="#ppt_w"/>
                                          </p:val>
                                        </p:tav>
                                      </p:tavLst>
                                    </p:anim>
                                    <p:anim calcmode="lin" valueType="num">
                                      <p:cBhvr>
                                        <p:cTn id="136" dur="500" fill="hold"/>
                                        <p:tgtEl>
                                          <p:spTgt spid="41"/>
                                        </p:tgtEl>
                                        <p:attrNameLst>
                                          <p:attrName>ppt_h</p:attrName>
                                        </p:attrNameLst>
                                      </p:cBhvr>
                                      <p:tavLst>
                                        <p:tav tm="0">
                                          <p:val>
                                            <p:fltVal val="0"/>
                                          </p:val>
                                        </p:tav>
                                        <p:tav tm="100000">
                                          <p:val>
                                            <p:strVal val="#ppt_h"/>
                                          </p:val>
                                        </p:tav>
                                      </p:tavLst>
                                    </p:anim>
                                    <p:animEffect transition="in" filter="fade">
                                      <p:cBhvr>
                                        <p:cTn id="137" dur="500"/>
                                        <p:tgtEl>
                                          <p:spTgt spid="41"/>
                                        </p:tgtEl>
                                      </p:cBhvr>
                                    </p:animEffect>
                                  </p:childTnLst>
                                </p:cTn>
                              </p:par>
                            </p:childTnLst>
                          </p:cTn>
                        </p:par>
                        <p:par>
                          <p:cTn id="138" fill="hold">
                            <p:stCondLst>
                              <p:cond delay="3000"/>
                            </p:stCondLst>
                            <p:childTnLst>
                              <p:par>
                                <p:cTn id="139" presetID="53" presetClass="entr" presetSubtype="16" fill="hold" grpId="0" nodeType="afterEffect">
                                  <p:stCondLst>
                                    <p:cond delay="0"/>
                                  </p:stCondLst>
                                  <p:childTnLst>
                                    <p:set>
                                      <p:cBhvr>
                                        <p:cTn id="140" dur="1" fill="hold">
                                          <p:stCondLst>
                                            <p:cond delay="0"/>
                                          </p:stCondLst>
                                        </p:cTn>
                                        <p:tgtEl>
                                          <p:spTgt spid="74"/>
                                        </p:tgtEl>
                                        <p:attrNameLst>
                                          <p:attrName>style.visibility</p:attrName>
                                        </p:attrNameLst>
                                      </p:cBhvr>
                                      <p:to>
                                        <p:strVal val="visible"/>
                                      </p:to>
                                    </p:set>
                                    <p:anim calcmode="lin" valueType="num">
                                      <p:cBhvr>
                                        <p:cTn id="141" dur="500" fill="hold"/>
                                        <p:tgtEl>
                                          <p:spTgt spid="74"/>
                                        </p:tgtEl>
                                        <p:attrNameLst>
                                          <p:attrName>ppt_w</p:attrName>
                                        </p:attrNameLst>
                                      </p:cBhvr>
                                      <p:tavLst>
                                        <p:tav tm="0">
                                          <p:val>
                                            <p:fltVal val="0"/>
                                          </p:val>
                                        </p:tav>
                                        <p:tav tm="100000">
                                          <p:val>
                                            <p:strVal val="#ppt_w"/>
                                          </p:val>
                                        </p:tav>
                                      </p:tavLst>
                                    </p:anim>
                                    <p:anim calcmode="lin" valueType="num">
                                      <p:cBhvr>
                                        <p:cTn id="142" dur="500" fill="hold"/>
                                        <p:tgtEl>
                                          <p:spTgt spid="74"/>
                                        </p:tgtEl>
                                        <p:attrNameLst>
                                          <p:attrName>ppt_h</p:attrName>
                                        </p:attrNameLst>
                                      </p:cBhvr>
                                      <p:tavLst>
                                        <p:tav tm="0">
                                          <p:val>
                                            <p:fltVal val="0"/>
                                          </p:val>
                                        </p:tav>
                                        <p:tav tm="100000">
                                          <p:val>
                                            <p:strVal val="#ppt_h"/>
                                          </p:val>
                                        </p:tav>
                                      </p:tavLst>
                                    </p:anim>
                                    <p:animEffect transition="in" filter="fade">
                                      <p:cBhvr>
                                        <p:cTn id="143" dur="500"/>
                                        <p:tgtEl>
                                          <p:spTgt spid="74"/>
                                        </p:tgtEl>
                                      </p:cBhvr>
                                    </p:animEffect>
                                  </p:childTnLst>
                                </p:cTn>
                              </p:par>
                            </p:childTnLst>
                          </p:cTn>
                        </p:par>
                        <p:par>
                          <p:cTn id="144" fill="hold">
                            <p:stCondLst>
                              <p:cond delay="3500"/>
                            </p:stCondLst>
                            <p:childTnLst>
                              <p:par>
                                <p:cTn id="145" presetID="53" presetClass="entr" presetSubtype="16" fill="hold" grpId="0" nodeType="afterEffect">
                                  <p:stCondLst>
                                    <p:cond delay="0"/>
                                  </p:stCondLst>
                                  <p:childTnLst>
                                    <p:set>
                                      <p:cBhvr>
                                        <p:cTn id="146" dur="1" fill="hold">
                                          <p:stCondLst>
                                            <p:cond delay="0"/>
                                          </p:stCondLst>
                                        </p:cTn>
                                        <p:tgtEl>
                                          <p:spTgt spid="46"/>
                                        </p:tgtEl>
                                        <p:attrNameLst>
                                          <p:attrName>style.visibility</p:attrName>
                                        </p:attrNameLst>
                                      </p:cBhvr>
                                      <p:to>
                                        <p:strVal val="visible"/>
                                      </p:to>
                                    </p:set>
                                    <p:anim calcmode="lin" valueType="num">
                                      <p:cBhvr>
                                        <p:cTn id="147" dur="500" fill="hold"/>
                                        <p:tgtEl>
                                          <p:spTgt spid="46"/>
                                        </p:tgtEl>
                                        <p:attrNameLst>
                                          <p:attrName>ppt_w</p:attrName>
                                        </p:attrNameLst>
                                      </p:cBhvr>
                                      <p:tavLst>
                                        <p:tav tm="0">
                                          <p:val>
                                            <p:fltVal val="0"/>
                                          </p:val>
                                        </p:tav>
                                        <p:tav tm="100000">
                                          <p:val>
                                            <p:strVal val="#ppt_w"/>
                                          </p:val>
                                        </p:tav>
                                      </p:tavLst>
                                    </p:anim>
                                    <p:anim calcmode="lin" valueType="num">
                                      <p:cBhvr>
                                        <p:cTn id="148" dur="500" fill="hold"/>
                                        <p:tgtEl>
                                          <p:spTgt spid="46"/>
                                        </p:tgtEl>
                                        <p:attrNameLst>
                                          <p:attrName>ppt_h</p:attrName>
                                        </p:attrNameLst>
                                      </p:cBhvr>
                                      <p:tavLst>
                                        <p:tav tm="0">
                                          <p:val>
                                            <p:fltVal val="0"/>
                                          </p:val>
                                        </p:tav>
                                        <p:tav tm="100000">
                                          <p:val>
                                            <p:strVal val="#ppt_h"/>
                                          </p:val>
                                        </p:tav>
                                      </p:tavLst>
                                    </p:anim>
                                    <p:animEffect transition="in" filter="fade">
                                      <p:cBhvr>
                                        <p:cTn id="149" dur="500"/>
                                        <p:tgtEl>
                                          <p:spTgt spid="46"/>
                                        </p:tgtEl>
                                      </p:cBhvr>
                                    </p:animEffect>
                                  </p:childTnLst>
                                </p:cTn>
                              </p:par>
                            </p:childTnLst>
                          </p:cTn>
                        </p:par>
                        <p:par>
                          <p:cTn id="150" fill="hold">
                            <p:stCondLst>
                              <p:cond delay="4000"/>
                            </p:stCondLst>
                            <p:childTnLst>
                              <p:par>
                                <p:cTn id="151" presetID="53" presetClass="entr" presetSubtype="16" fill="hold" grpId="0" nodeType="afterEffect">
                                  <p:stCondLst>
                                    <p:cond delay="0"/>
                                  </p:stCondLst>
                                  <p:childTnLst>
                                    <p:set>
                                      <p:cBhvr>
                                        <p:cTn id="152" dur="1" fill="hold">
                                          <p:stCondLst>
                                            <p:cond delay="0"/>
                                          </p:stCondLst>
                                        </p:cTn>
                                        <p:tgtEl>
                                          <p:spTgt spid="47"/>
                                        </p:tgtEl>
                                        <p:attrNameLst>
                                          <p:attrName>style.visibility</p:attrName>
                                        </p:attrNameLst>
                                      </p:cBhvr>
                                      <p:to>
                                        <p:strVal val="visible"/>
                                      </p:to>
                                    </p:set>
                                    <p:anim calcmode="lin" valueType="num">
                                      <p:cBhvr>
                                        <p:cTn id="153" dur="500" fill="hold"/>
                                        <p:tgtEl>
                                          <p:spTgt spid="47"/>
                                        </p:tgtEl>
                                        <p:attrNameLst>
                                          <p:attrName>ppt_w</p:attrName>
                                        </p:attrNameLst>
                                      </p:cBhvr>
                                      <p:tavLst>
                                        <p:tav tm="0">
                                          <p:val>
                                            <p:fltVal val="0"/>
                                          </p:val>
                                        </p:tav>
                                        <p:tav tm="100000">
                                          <p:val>
                                            <p:strVal val="#ppt_w"/>
                                          </p:val>
                                        </p:tav>
                                      </p:tavLst>
                                    </p:anim>
                                    <p:anim calcmode="lin" valueType="num">
                                      <p:cBhvr>
                                        <p:cTn id="154" dur="500" fill="hold"/>
                                        <p:tgtEl>
                                          <p:spTgt spid="47"/>
                                        </p:tgtEl>
                                        <p:attrNameLst>
                                          <p:attrName>ppt_h</p:attrName>
                                        </p:attrNameLst>
                                      </p:cBhvr>
                                      <p:tavLst>
                                        <p:tav tm="0">
                                          <p:val>
                                            <p:fltVal val="0"/>
                                          </p:val>
                                        </p:tav>
                                        <p:tav tm="100000">
                                          <p:val>
                                            <p:strVal val="#ppt_h"/>
                                          </p:val>
                                        </p:tav>
                                      </p:tavLst>
                                    </p:anim>
                                    <p:animEffect transition="in" filter="fade">
                                      <p:cBhvr>
                                        <p:cTn id="155" dur="500"/>
                                        <p:tgtEl>
                                          <p:spTgt spid="47"/>
                                        </p:tgtEl>
                                      </p:cBhvr>
                                    </p:animEffect>
                                  </p:childTnLst>
                                </p:cTn>
                              </p:par>
                            </p:childTnLst>
                          </p:cTn>
                        </p:par>
                        <p:par>
                          <p:cTn id="156" fill="hold">
                            <p:stCondLst>
                              <p:cond delay="4500"/>
                            </p:stCondLst>
                            <p:childTnLst>
                              <p:par>
                                <p:cTn id="157" presetID="53" presetClass="entr" presetSubtype="16" fill="hold" grpId="0" nodeType="afterEffect">
                                  <p:stCondLst>
                                    <p:cond delay="0"/>
                                  </p:stCondLst>
                                  <p:childTnLst>
                                    <p:set>
                                      <p:cBhvr>
                                        <p:cTn id="158" dur="1" fill="hold">
                                          <p:stCondLst>
                                            <p:cond delay="0"/>
                                          </p:stCondLst>
                                        </p:cTn>
                                        <p:tgtEl>
                                          <p:spTgt spid="48"/>
                                        </p:tgtEl>
                                        <p:attrNameLst>
                                          <p:attrName>style.visibility</p:attrName>
                                        </p:attrNameLst>
                                      </p:cBhvr>
                                      <p:to>
                                        <p:strVal val="visible"/>
                                      </p:to>
                                    </p:set>
                                    <p:anim calcmode="lin" valueType="num">
                                      <p:cBhvr>
                                        <p:cTn id="159" dur="500" fill="hold"/>
                                        <p:tgtEl>
                                          <p:spTgt spid="48"/>
                                        </p:tgtEl>
                                        <p:attrNameLst>
                                          <p:attrName>ppt_w</p:attrName>
                                        </p:attrNameLst>
                                      </p:cBhvr>
                                      <p:tavLst>
                                        <p:tav tm="0">
                                          <p:val>
                                            <p:fltVal val="0"/>
                                          </p:val>
                                        </p:tav>
                                        <p:tav tm="100000">
                                          <p:val>
                                            <p:strVal val="#ppt_w"/>
                                          </p:val>
                                        </p:tav>
                                      </p:tavLst>
                                    </p:anim>
                                    <p:anim calcmode="lin" valueType="num">
                                      <p:cBhvr>
                                        <p:cTn id="160" dur="500" fill="hold"/>
                                        <p:tgtEl>
                                          <p:spTgt spid="48"/>
                                        </p:tgtEl>
                                        <p:attrNameLst>
                                          <p:attrName>ppt_h</p:attrName>
                                        </p:attrNameLst>
                                      </p:cBhvr>
                                      <p:tavLst>
                                        <p:tav tm="0">
                                          <p:val>
                                            <p:fltVal val="0"/>
                                          </p:val>
                                        </p:tav>
                                        <p:tav tm="100000">
                                          <p:val>
                                            <p:strVal val="#ppt_h"/>
                                          </p:val>
                                        </p:tav>
                                      </p:tavLst>
                                    </p:anim>
                                    <p:animEffect transition="in" filter="fade">
                                      <p:cBhvr>
                                        <p:cTn id="161" dur="500"/>
                                        <p:tgtEl>
                                          <p:spTgt spid="48"/>
                                        </p:tgtEl>
                                      </p:cBhvr>
                                    </p:animEffect>
                                  </p:childTnLst>
                                </p:cTn>
                              </p:par>
                            </p:childTnLst>
                          </p:cTn>
                        </p:par>
                        <p:par>
                          <p:cTn id="162" fill="hold">
                            <p:stCondLst>
                              <p:cond delay="5000"/>
                            </p:stCondLst>
                            <p:childTnLst>
                              <p:par>
                                <p:cTn id="163" presetID="53" presetClass="entr" presetSubtype="16" fill="hold" grpId="0" nodeType="afterEffect">
                                  <p:stCondLst>
                                    <p:cond delay="0"/>
                                  </p:stCondLst>
                                  <p:childTnLst>
                                    <p:set>
                                      <p:cBhvr>
                                        <p:cTn id="164" dur="1" fill="hold">
                                          <p:stCondLst>
                                            <p:cond delay="0"/>
                                          </p:stCondLst>
                                        </p:cTn>
                                        <p:tgtEl>
                                          <p:spTgt spid="49"/>
                                        </p:tgtEl>
                                        <p:attrNameLst>
                                          <p:attrName>style.visibility</p:attrName>
                                        </p:attrNameLst>
                                      </p:cBhvr>
                                      <p:to>
                                        <p:strVal val="visible"/>
                                      </p:to>
                                    </p:set>
                                    <p:anim calcmode="lin" valueType="num">
                                      <p:cBhvr>
                                        <p:cTn id="165" dur="500" fill="hold"/>
                                        <p:tgtEl>
                                          <p:spTgt spid="49"/>
                                        </p:tgtEl>
                                        <p:attrNameLst>
                                          <p:attrName>ppt_w</p:attrName>
                                        </p:attrNameLst>
                                      </p:cBhvr>
                                      <p:tavLst>
                                        <p:tav tm="0">
                                          <p:val>
                                            <p:fltVal val="0"/>
                                          </p:val>
                                        </p:tav>
                                        <p:tav tm="100000">
                                          <p:val>
                                            <p:strVal val="#ppt_w"/>
                                          </p:val>
                                        </p:tav>
                                      </p:tavLst>
                                    </p:anim>
                                    <p:anim calcmode="lin" valueType="num">
                                      <p:cBhvr>
                                        <p:cTn id="166" dur="500" fill="hold"/>
                                        <p:tgtEl>
                                          <p:spTgt spid="49"/>
                                        </p:tgtEl>
                                        <p:attrNameLst>
                                          <p:attrName>ppt_h</p:attrName>
                                        </p:attrNameLst>
                                      </p:cBhvr>
                                      <p:tavLst>
                                        <p:tav tm="0">
                                          <p:val>
                                            <p:fltVal val="0"/>
                                          </p:val>
                                        </p:tav>
                                        <p:tav tm="100000">
                                          <p:val>
                                            <p:strVal val="#ppt_h"/>
                                          </p:val>
                                        </p:tav>
                                      </p:tavLst>
                                    </p:anim>
                                    <p:animEffect transition="in" filter="fade">
                                      <p:cBhvr>
                                        <p:cTn id="167" dur="500"/>
                                        <p:tgtEl>
                                          <p:spTgt spid="49"/>
                                        </p:tgtEl>
                                      </p:cBhvr>
                                    </p:animEffect>
                                  </p:childTnLst>
                                </p:cTn>
                              </p:par>
                            </p:childTnLst>
                          </p:cTn>
                        </p:par>
                        <p:par>
                          <p:cTn id="168" fill="hold">
                            <p:stCondLst>
                              <p:cond delay="5500"/>
                            </p:stCondLst>
                            <p:childTnLst>
                              <p:par>
                                <p:cTn id="169" presetID="53" presetClass="entr" presetSubtype="16" fill="hold" grpId="0" nodeType="afterEffect">
                                  <p:stCondLst>
                                    <p:cond delay="0"/>
                                  </p:stCondLst>
                                  <p:childTnLst>
                                    <p:set>
                                      <p:cBhvr>
                                        <p:cTn id="170" dur="1" fill="hold">
                                          <p:stCondLst>
                                            <p:cond delay="0"/>
                                          </p:stCondLst>
                                        </p:cTn>
                                        <p:tgtEl>
                                          <p:spTgt spid="50"/>
                                        </p:tgtEl>
                                        <p:attrNameLst>
                                          <p:attrName>style.visibility</p:attrName>
                                        </p:attrNameLst>
                                      </p:cBhvr>
                                      <p:to>
                                        <p:strVal val="visible"/>
                                      </p:to>
                                    </p:set>
                                    <p:anim calcmode="lin" valueType="num">
                                      <p:cBhvr>
                                        <p:cTn id="171" dur="500" fill="hold"/>
                                        <p:tgtEl>
                                          <p:spTgt spid="50"/>
                                        </p:tgtEl>
                                        <p:attrNameLst>
                                          <p:attrName>ppt_w</p:attrName>
                                        </p:attrNameLst>
                                      </p:cBhvr>
                                      <p:tavLst>
                                        <p:tav tm="0">
                                          <p:val>
                                            <p:fltVal val="0"/>
                                          </p:val>
                                        </p:tav>
                                        <p:tav tm="100000">
                                          <p:val>
                                            <p:strVal val="#ppt_w"/>
                                          </p:val>
                                        </p:tav>
                                      </p:tavLst>
                                    </p:anim>
                                    <p:anim calcmode="lin" valueType="num">
                                      <p:cBhvr>
                                        <p:cTn id="172" dur="500" fill="hold"/>
                                        <p:tgtEl>
                                          <p:spTgt spid="50"/>
                                        </p:tgtEl>
                                        <p:attrNameLst>
                                          <p:attrName>ppt_h</p:attrName>
                                        </p:attrNameLst>
                                      </p:cBhvr>
                                      <p:tavLst>
                                        <p:tav tm="0">
                                          <p:val>
                                            <p:fltVal val="0"/>
                                          </p:val>
                                        </p:tav>
                                        <p:tav tm="100000">
                                          <p:val>
                                            <p:strVal val="#ppt_h"/>
                                          </p:val>
                                        </p:tav>
                                      </p:tavLst>
                                    </p:anim>
                                    <p:animEffect transition="in" filter="fade">
                                      <p:cBhvr>
                                        <p:cTn id="173" dur="500"/>
                                        <p:tgtEl>
                                          <p:spTgt spid="50"/>
                                        </p:tgtEl>
                                      </p:cBhvr>
                                    </p:animEffect>
                                  </p:childTnLst>
                                </p:cTn>
                              </p:par>
                            </p:childTnLst>
                          </p:cTn>
                        </p:par>
                        <p:par>
                          <p:cTn id="174" fill="hold">
                            <p:stCondLst>
                              <p:cond delay="6000"/>
                            </p:stCondLst>
                            <p:childTnLst>
                              <p:par>
                                <p:cTn id="175" presetID="53" presetClass="entr" presetSubtype="16" fill="hold" grpId="0" nodeType="afterEffect">
                                  <p:stCondLst>
                                    <p:cond delay="0"/>
                                  </p:stCondLst>
                                  <p:childTnLst>
                                    <p:set>
                                      <p:cBhvr>
                                        <p:cTn id="176" dur="1" fill="hold">
                                          <p:stCondLst>
                                            <p:cond delay="0"/>
                                          </p:stCondLst>
                                        </p:cTn>
                                        <p:tgtEl>
                                          <p:spTgt spid="51"/>
                                        </p:tgtEl>
                                        <p:attrNameLst>
                                          <p:attrName>style.visibility</p:attrName>
                                        </p:attrNameLst>
                                      </p:cBhvr>
                                      <p:to>
                                        <p:strVal val="visible"/>
                                      </p:to>
                                    </p:set>
                                    <p:anim calcmode="lin" valueType="num">
                                      <p:cBhvr>
                                        <p:cTn id="177" dur="500" fill="hold"/>
                                        <p:tgtEl>
                                          <p:spTgt spid="51"/>
                                        </p:tgtEl>
                                        <p:attrNameLst>
                                          <p:attrName>ppt_w</p:attrName>
                                        </p:attrNameLst>
                                      </p:cBhvr>
                                      <p:tavLst>
                                        <p:tav tm="0">
                                          <p:val>
                                            <p:fltVal val="0"/>
                                          </p:val>
                                        </p:tav>
                                        <p:tav tm="100000">
                                          <p:val>
                                            <p:strVal val="#ppt_w"/>
                                          </p:val>
                                        </p:tav>
                                      </p:tavLst>
                                    </p:anim>
                                    <p:anim calcmode="lin" valueType="num">
                                      <p:cBhvr>
                                        <p:cTn id="178" dur="500" fill="hold"/>
                                        <p:tgtEl>
                                          <p:spTgt spid="51"/>
                                        </p:tgtEl>
                                        <p:attrNameLst>
                                          <p:attrName>ppt_h</p:attrName>
                                        </p:attrNameLst>
                                      </p:cBhvr>
                                      <p:tavLst>
                                        <p:tav tm="0">
                                          <p:val>
                                            <p:fltVal val="0"/>
                                          </p:val>
                                        </p:tav>
                                        <p:tav tm="100000">
                                          <p:val>
                                            <p:strVal val="#ppt_h"/>
                                          </p:val>
                                        </p:tav>
                                      </p:tavLst>
                                    </p:anim>
                                    <p:animEffect transition="in" filter="fade">
                                      <p:cBhvr>
                                        <p:cTn id="179" dur="500"/>
                                        <p:tgtEl>
                                          <p:spTgt spid="51"/>
                                        </p:tgtEl>
                                      </p:cBhvr>
                                    </p:animEffect>
                                  </p:childTnLst>
                                </p:cTn>
                              </p:par>
                            </p:childTnLst>
                          </p:cTn>
                        </p:par>
                        <p:par>
                          <p:cTn id="180" fill="hold">
                            <p:stCondLst>
                              <p:cond delay="6500"/>
                            </p:stCondLst>
                            <p:childTnLst>
                              <p:par>
                                <p:cTn id="181" presetID="53" presetClass="entr" presetSubtype="16" fill="hold" grpId="0" nodeType="afterEffect">
                                  <p:stCondLst>
                                    <p:cond delay="0"/>
                                  </p:stCondLst>
                                  <p:childTnLst>
                                    <p:set>
                                      <p:cBhvr>
                                        <p:cTn id="182" dur="1" fill="hold">
                                          <p:stCondLst>
                                            <p:cond delay="0"/>
                                          </p:stCondLst>
                                        </p:cTn>
                                        <p:tgtEl>
                                          <p:spTgt spid="52"/>
                                        </p:tgtEl>
                                        <p:attrNameLst>
                                          <p:attrName>style.visibility</p:attrName>
                                        </p:attrNameLst>
                                      </p:cBhvr>
                                      <p:to>
                                        <p:strVal val="visible"/>
                                      </p:to>
                                    </p:set>
                                    <p:anim calcmode="lin" valueType="num">
                                      <p:cBhvr>
                                        <p:cTn id="183" dur="500" fill="hold"/>
                                        <p:tgtEl>
                                          <p:spTgt spid="52"/>
                                        </p:tgtEl>
                                        <p:attrNameLst>
                                          <p:attrName>ppt_w</p:attrName>
                                        </p:attrNameLst>
                                      </p:cBhvr>
                                      <p:tavLst>
                                        <p:tav tm="0">
                                          <p:val>
                                            <p:fltVal val="0"/>
                                          </p:val>
                                        </p:tav>
                                        <p:tav tm="100000">
                                          <p:val>
                                            <p:strVal val="#ppt_w"/>
                                          </p:val>
                                        </p:tav>
                                      </p:tavLst>
                                    </p:anim>
                                    <p:anim calcmode="lin" valueType="num">
                                      <p:cBhvr>
                                        <p:cTn id="184" dur="500" fill="hold"/>
                                        <p:tgtEl>
                                          <p:spTgt spid="52"/>
                                        </p:tgtEl>
                                        <p:attrNameLst>
                                          <p:attrName>ppt_h</p:attrName>
                                        </p:attrNameLst>
                                      </p:cBhvr>
                                      <p:tavLst>
                                        <p:tav tm="0">
                                          <p:val>
                                            <p:fltVal val="0"/>
                                          </p:val>
                                        </p:tav>
                                        <p:tav tm="100000">
                                          <p:val>
                                            <p:strVal val="#ppt_h"/>
                                          </p:val>
                                        </p:tav>
                                      </p:tavLst>
                                    </p:anim>
                                    <p:animEffect transition="in" filter="fade">
                                      <p:cBhvr>
                                        <p:cTn id="185" dur="500"/>
                                        <p:tgtEl>
                                          <p:spTgt spid="52"/>
                                        </p:tgtEl>
                                      </p:cBhvr>
                                    </p:animEffect>
                                  </p:childTnLst>
                                </p:cTn>
                              </p:par>
                            </p:childTnLst>
                          </p:cTn>
                        </p:par>
                        <p:par>
                          <p:cTn id="186" fill="hold">
                            <p:stCondLst>
                              <p:cond delay="7000"/>
                            </p:stCondLst>
                            <p:childTnLst>
                              <p:par>
                                <p:cTn id="187" presetID="53" presetClass="entr" presetSubtype="16" fill="hold" grpId="0" nodeType="afterEffect">
                                  <p:stCondLst>
                                    <p:cond delay="0"/>
                                  </p:stCondLst>
                                  <p:childTnLst>
                                    <p:set>
                                      <p:cBhvr>
                                        <p:cTn id="188" dur="1" fill="hold">
                                          <p:stCondLst>
                                            <p:cond delay="0"/>
                                          </p:stCondLst>
                                        </p:cTn>
                                        <p:tgtEl>
                                          <p:spTgt spid="53"/>
                                        </p:tgtEl>
                                        <p:attrNameLst>
                                          <p:attrName>style.visibility</p:attrName>
                                        </p:attrNameLst>
                                      </p:cBhvr>
                                      <p:to>
                                        <p:strVal val="visible"/>
                                      </p:to>
                                    </p:set>
                                    <p:anim calcmode="lin" valueType="num">
                                      <p:cBhvr>
                                        <p:cTn id="189" dur="500" fill="hold"/>
                                        <p:tgtEl>
                                          <p:spTgt spid="53"/>
                                        </p:tgtEl>
                                        <p:attrNameLst>
                                          <p:attrName>ppt_w</p:attrName>
                                        </p:attrNameLst>
                                      </p:cBhvr>
                                      <p:tavLst>
                                        <p:tav tm="0">
                                          <p:val>
                                            <p:fltVal val="0"/>
                                          </p:val>
                                        </p:tav>
                                        <p:tav tm="100000">
                                          <p:val>
                                            <p:strVal val="#ppt_w"/>
                                          </p:val>
                                        </p:tav>
                                      </p:tavLst>
                                    </p:anim>
                                    <p:anim calcmode="lin" valueType="num">
                                      <p:cBhvr>
                                        <p:cTn id="190" dur="500" fill="hold"/>
                                        <p:tgtEl>
                                          <p:spTgt spid="53"/>
                                        </p:tgtEl>
                                        <p:attrNameLst>
                                          <p:attrName>ppt_h</p:attrName>
                                        </p:attrNameLst>
                                      </p:cBhvr>
                                      <p:tavLst>
                                        <p:tav tm="0">
                                          <p:val>
                                            <p:fltVal val="0"/>
                                          </p:val>
                                        </p:tav>
                                        <p:tav tm="100000">
                                          <p:val>
                                            <p:strVal val="#ppt_h"/>
                                          </p:val>
                                        </p:tav>
                                      </p:tavLst>
                                    </p:anim>
                                    <p:animEffect transition="in" filter="fade">
                                      <p:cBhvr>
                                        <p:cTn id="191" dur="500"/>
                                        <p:tgtEl>
                                          <p:spTgt spid="53"/>
                                        </p:tgtEl>
                                      </p:cBhvr>
                                    </p:animEffect>
                                  </p:childTnLst>
                                </p:cTn>
                              </p:par>
                              <p:par>
                                <p:cTn id="192" presetID="53" presetClass="entr" presetSubtype="16" fill="hold" grpId="0" nodeType="withEffect">
                                  <p:stCondLst>
                                    <p:cond delay="0"/>
                                  </p:stCondLst>
                                  <p:childTnLst>
                                    <p:set>
                                      <p:cBhvr>
                                        <p:cTn id="193" dur="1" fill="hold">
                                          <p:stCondLst>
                                            <p:cond delay="0"/>
                                          </p:stCondLst>
                                        </p:cTn>
                                        <p:tgtEl>
                                          <p:spTgt spid="45"/>
                                        </p:tgtEl>
                                        <p:attrNameLst>
                                          <p:attrName>style.visibility</p:attrName>
                                        </p:attrNameLst>
                                      </p:cBhvr>
                                      <p:to>
                                        <p:strVal val="visible"/>
                                      </p:to>
                                    </p:set>
                                    <p:anim calcmode="lin" valueType="num">
                                      <p:cBhvr>
                                        <p:cTn id="194" dur="500" fill="hold"/>
                                        <p:tgtEl>
                                          <p:spTgt spid="45"/>
                                        </p:tgtEl>
                                        <p:attrNameLst>
                                          <p:attrName>ppt_w</p:attrName>
                                        </p:attrNameLst>
                                      </p:cBhvr>
                                      <p:tavLst>
                                        <p:tav tm="0">
                                          <p:val>
                                            <p:fltVal val="0"/>
                                          </p:val>
                                        </p:tav>
                                        <p:tav tm="100000">
                                          <p:val>
                                            <p:strVal val="#ppt_w"/>
                                          </p:val>
                                        </p:tav>
                                      </p:tavLst>
                                    </p:anim>
                                    <p:anim calcmode="lin" valueType="num">
                                      <p:cBhvr>
                                        <p:cTn id="195" dur="500" fill="hold"/>
                                        <p:tgtEl>
                                          <p:spTgt spid="45"/>
                                        </p:tgtEl>
                                        <p:attrNameLst>
                                          <p:attrName>ppt_h</p:attrName>
                                        </p:attrNameLst>
                                      </p:cBhvr>
                                      <p:tavLst>
                                        <p:tav tm="0">
                                          <p:val>
                                            <p:fltVal val="0"/>
                                          </p:val>
                                        </p:tav>
                                        <p:tav tm="100000">
                                          <p:val>
                                            <p:strVal val="#ppt_h"/>
                                          </p:val>
                                        </p:tav>
                                      </p:tavLst>
                                    </p:anim>
                                    <p:animEffect transition="in" filter="fade">
                                      <p:cBhvr>
                                        <p:cTn id="19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10" grpId="0" animBg="1"/>
      <p:bldP spid="29" grpId="0" animBg="1"/>
      <p:bldP spid="36" grpId="0" animBg="1"/>
      <p:bldP spid="37" grpId="0" animBg="1"/>
      <p:bldP spid="38" grpId="0" animBg="1"/>
      <p:bldP spid="39" grpId="0" animBg="1"/>
      <p:bldP spid="40" grpId="0" animBg="1"/>
      <p:bldP spid="41"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8" grpId="0" animBg="1"/>
      <p:bldP spid="62" grpId="0" animBg="1"/>
      <p:bldP spid="64" grpId="0" animBg="1"/>
      <p:bldP spid="70" grpId="0" animBg="1"/>
      <p:bldP spid="71" grpId="0" animBg="1"/>
      <p:bldP spid="74" grpId="0" animBg="1"/>
      <p:bldP spid="44" grpId="0" animBg="1"/>
      <p:bldP spid="65" grpId="0" animBg="1"/>
      <p:bldP spid="67" grpId="0" animBg="1"/>
      <p:bldP spid="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59">
            <a:extLst>
              <a:ext uri="{FF2B5EF4-FFF2-40B4-BE49-F238E27FC236}">
                <a16:creationId xmlns:a16="http://schemas.microsoft.com/office/drawing/2014/main" id="{5F0C8D89-88FC-4186-B214-7257EB4CB1F6}"/>
              </a:ext>
            </a:extLst>
          </p:cNvPr>
          <p:cNvSpPr/>
          <p:nvPr/>
        </p:nvSpPr>
        <p:spPr>
          <a:xfrm>
            <a:off x="0" y="2830667"/>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1" name="Rectángulo 60">
            <a:extLst>
              <a:ext uri="{FF2B5EF4-FFF2-40B4-BE49-F238E27FC236}">
                <a16:creationId xmlns:a16="http://schemas.microsoft.com/office/drawing/2014/main" id="{5A5AA7B9-D312-49C4-9519-4728519E1A76}"/>
              </a:ext>
            </a:extLst>
          </p:cNvPr>
          <p:cNvSpPr/>
          <p:nvPr/>
        </p:nvSpPr>
        <p:spPr>
          <a:xfrm>
            <a:off x="0" y="3638215"/>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3" name="Rectángulo 62">
            <a:extLst>
              <a:ext uri="{FF2B5EF4-FFF2-40B4-BE49-F238E27FC236}">
                <a16:creationId xmlns:a16="http://schemas.microsoft.com/office/drawing/2014/main" id="{51541B2E-C07A-4C41-9703-A8DEA01A76D9}"/>
              </a:ext>
            </a:extLst>
          </p:cNvPr>
          <p:cNvSpPr/>
          <p:nvPr/>
        </p:nvSpPr>
        <p:spPr>
          <a:xfrm>
            <a:off x="0" y="4438424"/>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6" name="Rectángulo 65">
            <a:extLst>
              <a:ext uri="{FF2B5EF4-FFF2-40B4-BE49-F238E27FC236}">
                <a16:creationId xmlns:a16="http://schemas.microsoft.com/office/drawing/2014/main" id="{2BA9C08F-567A-4DDF-836A-E0B8943EB168}"/>
              </a:ext>
            </a:extLst>
          </p:cNvPr>
          <p:cNvSpPr/>
          <p:nvPr/>
        </p:nvSpPr>
        <p:spPr>
          <a:xfrm>
            <a:off x="0" y="5246836"/>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 name="Rectángulo 2">
            <a:extLst>
              <a:ext uri="{FF2B5EF4-FFF2-40B4-BE49-F238E27FC236}">
                <a16:creationId xmlns:a16="http://schemas.microsoft.com/office/drawing/2014/main" id="{030C9E87-705E-4948-9017-05C8FE4ACF2C}"/>
              </a:ext>
            </a:extLst>
          </p:cNvPr>
          <p:cNvSpPr/>
          <p:nvPr/>
        </p:nvSpPr>
        <p:spPr>
          <a:xfrm>
            <a:off x="0" y="2114550"/>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Estrategia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Procedimientos para la toma de Decisiones:</a:t>
            </a:r>
          </a:p>
        </p:txBody>
      </p:sp>
      <p:sp>
        <p:nvSpPr>
          <p:cNvPr id="2" name="Rectángulo: esquinas redondeadas 1">
            <a:extLst>
              <a:ext uri="{FF2B5EF4-FFF2-40B4-BE49-F238E27FC236}">
                <a16:creationId xmlns:a16="http://schemas.microsoft.com/office/drawing/2014/main" id="{2F646F5A-7AD4-4BB6-BF63-63FC4ED606DC}"/>
              </a:ext>
            </a:extLst>
          </p:cNvPr>
          <p:cNvSpPr/>
          <p:nvPr/>
        </p:nvSpPr>
        <p:spPr>
          <a:xfrm>
            <a:off x="324011" y="1951369"/>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Decidir los criterios para evaluar las alternativas de ubicación</a:t>
            </a:r>
            <a:endParaRPr lang="es-AR" dirty="0"/>
          </a:p>
        </p:txBody>
      </p:sp>
      <p:sp>
        <p:nvSpPr>
          <p:cNvPr id="42" name="Rectángulo: esquinas redondeadas 41">
            <a:extLst>
              <a:ext uri="{FF2B5EF4-FFF2-40B4-BE49-F238E27FC236}">
                <a16:creationId xmlns:a16="http://schemas.microsoft.com/office/drawing/2014/main" id="{066AE48B-1A4F-476D-8C9C-3F6DB7FA80DA}"/>
              </a:ext>
            </a:extLst>
          </p:cNvPr>
          <p:cNvSpPr/>
          <p:nvPr/>
        </p:nvSpPr>
        <p:spPr>
          <a:xfrm>
            <a:off x="324010" y="2701987"/>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Identificar los Factores importantes</a:t>
            </a:r>
            <a:endParaRPr lang="es-AR" dirty="0"/>
          </a:p>
        </p:txBody>
      </p:sp>
      <p:sp>
        <p:nvSpPr>
          <p:cNvPr id="43" name="Rectángulo: esquinas redondeadas 42">
            <a:extLst>
              <a:ext uri="{FF2B5EF4-FFF2-40B4-BE49-F238E27FC236}">
                <a16:creationId xmlns:a16="http://schemas.microsoft.com/office/drawing/2014/main" id="{3B648A23-B09C-43E7-9CE0-68BC19426CD9}"/>
              </a:ext>
            </a:extLst>
          </p:cNvPr>
          <p:cNvSpPr/>
          <p:nvPr/>
        </p:nvSpPr>
        <p:spPr>
          <a:xfrm>
            <a:off x="324010" y="3500784"/>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Desarrollar alternativas de ubicación</a:t>
            </a:r>
            <a:endParaRPr lang="es-AR" dirty="0"/>
          </a:p>
        </p:txBody>
      </p:sp>
      <p:sp>
        <p:nvSpPr>
          <p:cNvPr id="57" name="Rectángulo: esquinas redondeadas 56">
            <a:extLst>
              <a:ext uri="{FF2B5EF4-FFF2-40B4-BE49-F238E27FC236}">
                <a16:creationId xmlns:a16="http://schemas.microsoft.com/office/drawing/2014/main" id="{B4F1DD07-B921-4BAF-98A7-94897FFBB320}"/>
              </a:ext>
            </a:extLst>
          </p:cNvPr>
          <p:cNvSpPr/>
          <p:nvPr/>
        </p:nvSpPr>
        <p:spPr>
          <a:xfrm>
            <a:off x="324010" y="4299581"/>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Evaluar las alternativas</a:t>
            </a:r>
            <a:endParaRPr lang="es-AR" dirty="0"/>
          </a:p>
        </p:txBody>
      </p:sp>
      <p:sp>
        <p:nvSpPr>
          <p:cNvPr id="59" name="Rectángulo: esquinas redondeadas 58">
            <a:extLst>
              <a:ext uri="{FF2B5EF4-FFF2-40B4-BE49-F238E27FC236}">
                <a16:creationId xmlns:a16="http://schemas.microsoft.com/office/drawing/2014/main" id="{A3446B71-526F-4FE5-8976-05C2DF92C46A}"/>
              </a:ext>
            </a:extLst>
          </p:cNvPr>
          <p:cNvSpPr/>
          <p:nvPr/>
        </p:nvSpPr>
        <p:spPr>
          <a:xfrm>
            <a:off x="324009" y="5098378"/>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Tomar una decisión y seleccionar la localización</a:t>
            </a:r>
            <a:endParaRPr lang="es-AR" dirty="0"/>
          </a:p>
        </p:txBody>
      </p:sp>
    </p:spTree>
    <p:extLst>
      <p:ext uri="{BB962C8B-B14F-4D97-AF65-F5344CB8AC3E}">
        <p14:creationId xmlns:p14="http://schemas.microsoft.com/office/powerpoint/2010/main" val="126130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0-#ppt_w/2"/>
                                          </p:val>
                                        </p:tav>
                                        <p:tav tm="100000">
                                          <p:val>
                                            <p:strVal val="#ppt_x"/>
                                          </p:val>
                                        </p:tav>
                                      </p:tavLst>
                                    </p:anim>
                                    <p:anim calcmode="lin" valueType="num">
                                      <p:cBhvr additive="base">
                                        <p:cTn id="2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500" fill="hold"/>
                                        <p:tgtEl>
                                          <p:spTgt spid="42"/>
                                        </p:tgtEl>
                                        <p:attrNameLst>
                                          <p:attrName>ppt_x</p:attrName>
                                        </p:attrNameLst>
                                      </p:cBhvr>
                                      <p:tavLst>
                                        <p:tav tm="0">
                                          <p:val>
                                            <p:strVal val="0-#ppt_w/2"/>
                                          </p:val>
                                        </p:tav>
                                        <p:tav tm="100000">
                                          <p:val>
                                            <p:strVal val="#ppt_x"/>
                                          </p:val>
                                        </p:tav>
                                      </p:tavLst>
                                    </p:anim>
                                    <p:anim calcmode="lin" valueType="num">
                                      <p:cBhvr additive="base">
                                        <p:cTn id="30" dur="500" fill="hold"/>
                                        <p:tgtEl>
                                          <p:spTgt spid="42"/>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 calcmode="lin" valueType="num">
                                      <p:cBhvr additive="base">
                                        <p:cTn id="33" dur="500" fill="hold"/>
                                        <p:tgtEl>
                                          <p:spTgt spid="60"/>
                                        </p:tgtEl>
                                        <p:attrNameLst>
                                          <p:attrName>ppt_x</p:attrName>
                                        </p:attrNameLst>
                                      </p:cBhvr>
                                      <p:tavLst>
                                        <p:tav tm="0">
                                          <p:val>
                                            <p:strVal val="0-#ppt_w/2"/>
                                          </p:val>
                                        </p:tav>
                                        <p:tav tm="100000">
                                          <p:val>
                                            <p:strVal val="#ppt_x"/>
                                          </p:val>
                                        </p:tav>
                                      </p:tavLst>
                                    </p:anim>
                                    <p:anim calcmode="lin" valueType="num">
                                      <p:cBhvr additive="base">
                                        <p:cTn id="34"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43"/>
                                        </p:tgtEl>
                                        <p:attrNameLst>
                                          <p:attrName>style.visibility</p:attrName>
                                        </p:attrNameLst>
                                      </p:cBhvr>
                                      <p:to>
                                        <p:strVal val="visible"/>
                                      </p:to>
                                    </p:set>
                                    <p:anim calcmode="lin" valueType="num">
                                      <p:cBhvr additive="base">
                                        <p:cTn id="39" dur="500" fill="hold"/>
                                        <p:tgtEl>
                                          <p:spTgt spid="43"/>
                                        </p:tgtEl>
                                        <p:attrNameLst>
                                          <p:attrName>ppt_x</p:attrName>
                                        </p:attrNameLst>
                                      </p:cBhvr>
                                      <p:tavLst>
                                        <p:tav tm="0">
                                          <p:val>
                                            <p:strVal val="0-#ppt_w/2"/>
                                          </p:val>
                                        </p:tav>
                                        <p:tav tm="100000">
                                          <p:val>
                                            <p:strVal val="#ppt_x"/>
                                          </p:val>
                                        </p:tav>
                                      </p:tavLst>
                                    </p:anim>
                                    <p:anim calcmode="lin" valueType="num">
                                      <p:cBhvr additive="base">
                                        <p:cTn id="40" dur="500" fill="hold"/>
                                        <p:tgtEl>
                                          <p:spTgt spid="43"/>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anim calcmode="lin" valueType="num">
                                      <p:cBhvr additive="base">
                                        <p:cTn id="43" dur="500" fill="hold"/>
                                        <p:tgtEl>
                                          <p:spTgt spid="61"/>
                                        </p:tgtEl>
                                        <p:attrNameLst>
                                          <p:attrName>ppt_x</p:attrName>
                                        </p:attrNameLst>
                                      </p:cBhvr>
                                      <p:tavLst>
                                        <p:tav tm="0">
                                          <p:val>
                                            <p:strVal val="0-#ppt_w/2"/>
                                          </p:val>
                                        </p:tav>
                                        <p:tav tm="100000">
                                          <p:val>
                                            <p:strVal val="#ppt_x"/>
                                          </p:val>
                                        </p:tav>
                                      </p:tavLst>
                                    </p:anim>
                                    <p:anim calcmode="lin" valueType="num">
                                      <p:cBhvr additive="base">
                                        <p:cTn id="44"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3"/>
                                        </p:tgtEl>
                                        <p:attrNameLst>
                                          <p:attrName>style.visibility</p:attrName>
                                        </p:attrNameLst>
                                      </p:cBhvr>
                                      <p:to>
                                        <p:strVal val="visible"/>
                                      </p:to>
                                    </p:set>
                                    <p:anim calcmode="lin" valueType="num">
                                      <p:cBhvr additive="base">
                                        <p:cTn id="49" dur="500" fill="hold"/>
                                        <p:tgtEl>
                                          <p:spTgt spid="63"/>
                                        </p:tgtEl>
                                        <p:attrNameLst>
                                          <p:attrName>ppt_x</p:attrName>
                                        </p:attrNameLst>
                                      </p:cBhvr>
                                      <p:tavLst>
                                        <p:tav tm="0">
                                          <p:val>
                                            <p:strVal val="0-#ppt_w/2"/>
                                          </p:val>
                                        </p:tav>
                                        <p:tav tm="100000">
                                          <p:val>
                                            <p:strVal val="#ppt_x"/>
                                          </p:val>
                                        </p:tav>
                                      </p:tavLst>
                                    </p:anim>
                                    <p:anim calcmode="lin" valueType="num">
                                      <p:cBhvr additive="base">
                                        <p:cTn id="50" dur="500" fill="hold"/>
                                        <p:tgtEl>
                                          <p:spTgt spid="63"/>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57"/>
                                        </p:tgtEl>
                                        <p:attrNameLst>
                                          <p:attrName>style.visibility</p:attrName>
                                        </p:attrNameLst>
                                      </p:cBhvr>
                                      <p:to>
                                        <p:strVal val="visible"/>
                                      </p:to>
                                    </p:set>
                                    <p:anim calcmode="lin" valueType="num">
                                      <p:cBhvr additive="base">
                                        <p:cTn id="53" dur="500" fill="hold"/>
                                        <p:tgtEl>
                                          <p:spTgt spid="57"/>
                                        </p:tgtEl>
                                        <p:attrNameLst>
                                          <p:attrName>ppt_x</p:attrName>
                                        </p:attrNameLst>
                                      </p:cBhvr>
                                      <p:tavLst>
                                        <p:tav tm="0">
                                          <p:val>
                                            <p:strVal val="0-#ppt_w/2"/>
                                          </p:val>
                                        </p:tav>
                                        <p:tav tm="100000">
                                          <p:val>
                                            <p:strVal val="#ppt_x"/>
                                          </p:val>
                                        </p:tav>
                                      </p:tavLst>
                                    </p:anim>
                                    <p:anim calcmode="lin" valueType="num">
                                      <p:cBhvr additive="base">
                                        <p:cTn id="54"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59"/>
                                        </p:tgtEl>
                                        <p:attrNameLst>
                                          <p:attrName>style.visibility</p:attrName>
                                        </p:attrNameLst>
                                      </p:cBhvr>
                                      <p:to>
                                        <p:strVal val="visible"/>
                                      </p:to>
                                    </p:set>
                                    <p:anim calcmode="lin" valueType="num">
                                      <p:cBhvr additive="base">
                                        <p:cTn id="59" dur="500" fill="hold"/>
                                        <p:tgtEl>
                                          <p:spTgt spid="59"/>
                                        </p:tgtEl>
                                        <p:attrNameLst>
                                          <p:attrName>ppt_x</p:attrName>
                                        </p:attrNameLst>
                                      </p:cBhvr>
                                      <p:tavLst>
                                        <p:tav tm="0">
                                          <p:val>
                                            <p:strVal val="0-#ppt_w/2"/>
                                          </p:val>
                                        </p:tav>
                                        <p:tav tm="100000">
                                          <p:val>
                                            <p:strVal val="#ppt_x"/>
                                          </p:val>
                                        </p:tav>
                                      </p:tavLst>
                                    </p:anim>
                                    <p:anim calcmode="lin" valueType="num">
                                      <p:cBhvr additive="base">
                                        <p:cTn id="60" dur="500" fill="hold"/>
                                        <p:tgtEl>
                                          <p:spTgt spid="59"/>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66"/>
                                        </p:tgtEl>
                                        <p:attrNameLst>
                                          <p:attrName>style.visibility</p:attrName>
                                        </p:attrNameLst>
                                      </p:cBhvr>
                                      <p:to>
                                        <p:strVal val="visible"/>
                                      </p:to>
                                    </p:set>
                                    <p:anim calcmode="lin" valueType="num">
                                      <p:cBhvr additive="base">
                                        <p:cTn id="63" dur="500" fill="hold"/>
                                        <p:tgtEl>
                                          <p:spTgt spid="66"/>
                                        </p:tgtEl>
                                        <p:attrNameLst>
                                          <p:attrName>ppt_x</p:attrName>
                                        </p:attrNameLst>
                                      </p:cBhvr>
                                      <p:tavLst>
                                        <p:tav tm="0">
                                          <p:val>
                                            <p:strVal val="0-#ppt_w/2"/>
                                          </p:val>
                                        </p:tav>
                                        <p:tav tm="100000">
                                          <p:val>
                                            <p:strVal val="#ppt_x"/>
                                          </p:val>
                                        </p:tav>
                                      </p:tavLst>
                                    </p:anim>
                                    <p:anim calcmode="lin" valueType="num">
                                      <p:cBhvr additive="base">
                                        <p:cTn id="64" dur="500" fill="hold"/>
                                        <p:tgtEl>
                                          <p:spTgt spid="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3" grpId="0" animBg="1"/>
      <p:bldP spid="66" grpId="0" animBg="1"/>
      <p:bldP spid="3" grpId="0" animBg="1"/>
      <p:bldP spid="14" grpId="0" animBg="1"/>
      <p:bldP spid="24" grpId="0" animBg="1"/>
      <p:bldP spid="2" grpId="0" animBg="1"/>
      <p:bldP spid="42" grpId="0" animBg="1"/>
      <p:bldP spid="43" grpId="0" animBg="1"/>
      <p:bldP spid="57" grpId="0" animBg="1"/>
      <p:bldP spid="5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ángulo 59">
            <a:extLst>
              <a:ext uri="{FF2B5EF4-FFF2-40B4-BE49-F238E27FC236}">
                <a16:creationId xmlns:a16="http://schemas.microsoft.com/office/drawing/2014/main" id="{5F0C8D89-88FC-4186-B214-7257EB4CB1F6}"/>
              </a:ext>
            </a:extLst>
          </p:cNvPr>
          <p:cNvSpPr/>
          <p:nvPr/>
        </p:nvSpPr>
        <p:spPr>
          <a:xfrm>
            <a:off x="0" y="2696083"/>
            <a:ext cx="12192000" cy="31432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sp>
        <p:nvSpPr>
          <p:cNvPr id="61" name="Rectángulo 60">
            <a:extLst>
              <a:ext uri="{FF2B5EF4-FFF2-40B4-BE49-F238E27FC236}">
                <a16:creationId xmlns:a16="http://schemas.microsoft.com/office/drawing/2014/main" id="{5A5AA7B9-D312-49C4-9519-4728519E1A76}"/>
              </a:ext>
            </a:extLst>
          </p:cNvPr>
          <p:cNvSpPr/>
          <p:nvPr/>
        </p:nvSpPr>
        <p:spPr>
          <a:xfrm>
            <a:off x="0" y="4130382"/>
            <a:ext cx="12192000" cy="314325"/>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s-AR"/>
          </a:p>
        </p:txBody>
      </p:sp>
      <p:sp>
        <p:nvSpPr>
          <p:cNvPr id="63" name="Rectángulo 62">
            <a:extLst>
              <a:ext uri="{FF2B5EF4-FFF2-40B4-BE49-F238E27FC236}">
                <a16:creationId xmlns:a16="http://schemas.microsoft.com/office/drawing/2014/main" id="{51541B2E-C07A-4C41-9703-A8DEA01A76D9}"/>
              </a:ext>
            </a:extLst>
          </p:cNvPr>
          <p:cNvSpPr/>
          <p:nvPr/>
        </p:nvSpPr>
        <p:spPr>
          <a:xfrm>
            <a:off x="0" y="5486569"/>
            <a:ext cx="12192000" cy="314325"/>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s-AR"/>
          </a:p>
        </p:txBody>
      </p:sp>
      <p:sp>
        <p:nvSpPr>
          <p:cNvPr id="3" name="Rectángulo 2">
            <a:extLst>
              <a:ext uri="{FF2B5EF4-FFF2-40B4-BE49-F238E27FC236}">
                <a16:creationId xmlns:a16="http://schemas.microsoft.com/office/drawing/2014/main" id="{030C9E87-705E-4948-9017-05C8FE4ACF2C}"/>
              </a:ext>
            </a:extLst>
          </p:cNvPr>
          <p:cNvSpPr/>
          <p:nvPr/>
        </p:nvSpPr>
        <p:spPr>
          <a:xfrm>
            <a:off x="0" y="1979966"/>
            <a:ext cx="12192000" cy="31432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AR"/>
          </a:p>
        </p:txBody>
      </p:sp>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Métodos Cuantitativos de evaluación de las alternativas de Localización: Clasificación</a:t>
            </a:r>
          </a:p>
        </p:txBody>
      </p:sp>
      <p:sp>
        <p:nvSpPr>
          <p:cNvPr id="2" name="Rectángulo: esquinas redondeadas 1">
            <a:extLst>
              <a:ext uri="{FF2B5EF4-FFF2-40B4-BE49-F238E27FC236}">
                <a16:creationId xmlns:a16="http://schemas.microsoft.com/office/drawing/2014/main" id="{2F646F5A-7AD4-4BB6-BF63-63FC4ED606DC}"/>
              </a:ext>
            </a:extLst>
          </p:cNvPr>
          <p:cNvSpPr/>
          <p:nvPr/>
        </p:nvSpPr>
        <p:spPr>
          <a:xfrm>
            <a:off x="314326" y="1816785"/>
            <a:ext cx="11191874"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Métodos exactos: 1) Factores ponderados; 2) Cálculo de centro de gravedad; 3) Gráficos volumen/ingresos/costes</a:t>
            </a:r>
            <a:endParaRPr lang="es-AR" dirty="0"/>
          </a:p>
        </p:txBody>
      </p:sp>
      <p:sp>
        <p:nvSpPr>
          <p:cNvPr id="42" name="Rectángulo: esquinas redondeadas 41">
            <a:extLst>
              <a:ext uri="{FF2B5EF4-FFF2-40B4-BE49-F238E27FC236}">
                <a16:creationId xmlns:a16="http://schemas.microsoft.com/office/drawing/2014/main" id="{066AE48B-1A4F-476D-8C9C-3F6DB7FA80DA}"/>
              </a:ext>
            </a:extLst>
          </p:cNvPr>
          <p:cNvSpPr/>
          <p:nvPr/>
        </p:nvSpPr>
        <p:spPr>
          <a:xfrm>
            <a:off x="324009" y="2567403"/>
            <a:ext cx="11191873"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Métodos exactos sofisticados: 1) Arboles de decisión; 2) Técnicas de Electra; 3) Análisis de regresión </a:t>
            </a:r>
            <a:endParaRPr lang="es-AR" dirty="0"/>
          </a:p>
        </p:txBody>
      </p:sp>
      <p:sp>
        <p:nvSpPr>
          <p:cNvPr id="43" name="Rectángulo: esquinas redondeadas 42">
            <a:extLst>
              <a:ext uri="{FF2B5EF4-FFF2-40B4-BE49-F238E27FC236}">
                <a16:creationId xmlns:a16="http://schemas.microsoft.com/office/drawing/2014/main" id="{3B648A23-B09C-43E7-9CE0-68BC19426CD9}"/>
              </a:ext>
            </a:extLst>
          </p:cNvPr>
          <p:cNvSpPr/>
          <p:nvPr/>
        </p:nvSpPr>
        <p:spPr>
          <a:xfrm>
            <a:off x="324010" y="3992951"/>
            <a:ext cx="111821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Métodos Heurísticos: </a:t>
            </a:r>
            <a:endParaRPr lang="es-AR" dirty="0"/>
          </a:p>
        </p:txBody>
      </p:sp>
      <p:sp>
        <p:nvSpPr>
          <p:cNvPr id="57" name="Rectángulo: esquinas redondeadas 56">
            <a:extLst>
              <a:ext uri="{FF2B5EF4-FFF2-40B4-BE49-F238E27FC236}">
                <a16:creationId xmlns:a16="http://schemas.microsoft.com/office/drawing/2014/main" id="{B4F1DD07-B921-4BAF-98A7-94897FFBB320}"/>
              </a:ext>
            </a:extLst>
          </p:cNvPr>
          <p:cNvSpPr/>
          <p:nvPr/>
        </p:nvSpPr>
        <p:spPr>
          <a:xfrm>
            <a:off x="324010" y="5347726"/>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Simulación</a:t>
            </a:r>
            <a:endParaRPr lang="es-AR" dirty="0"/>
          </a:p>
        </p:txBody>
      </p:sp>
      <p:sp>
        <p:nvSpPr>
          <p:cNvPr id="17" name="Rectángulo: esquinas redondeadas 16">
            <a:extLst>
              <a:ext uri="{FF2B5EF4-FFF2-40B4-BE49-F238E27FC236}">
                <a16:creationId xmlns:a16="http://schemas.microsoft.com/office/drawing/2014/main" id="{B8B12CEF-167C-4BB3-9CC5-98787B6BB883}"/>
              </a:ext>
            </a:extLst>
          </p:cNvPr>
          <p:cNvSpPr/>
          <p:nvPr/>
        </p:nvSpPr>
        <p:spPr>
          <a:xfrm>
            <a:off x="0" y="3250841"/>
            <a:ext cx="12191999" cy="60593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700" dirty="0"/>
              <a:t>Soluciones teóricamente optimas, pero alejadas de la realidad. Modelos muy simplificados, representación compleja del problema</a:t>
            </a:r>
            <a:endParaRPr lang="es-AR" sz="1700" dirty="0"/>
          </a:p>
        </p:txBody>
      </p:sp>
      <p:sp>
        <p:nvSpPr>
          <p:cNvPr id="18" name="Rectángulo: esquinas redondeadas 17">
            <a:extLst>
              <a:ext uri="{FF2B5EF4-FFF2-40B4-BE49-F238E27FC236}">
                <a16:creationId xmlns:a16="http://schemas.microsoft.com/office/drawing/2014/main" id="{1B9624BF-6290-4004-BD5E-CF295A8DB6D1}"/>
              </a:ext>
            </a:extLst>
          </p:cNvPr>
          <p:cNvSpPr/>
          <p:nvPr/>
        </p:nvSpPr>
        <p:spPr>
          <a:xfrm>
            <a:off x="0" y="4673781"/>
            <a:ext cx="12191999" cy="60593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1700" dirty="0"/>
              <a:t>Establecen reglas que permiten buenas soluciones, rápidas y de bajo coste. Representación realista del problema, mejores modelos.</a:t>
            </a:r>
            <a:endParaRPr lang="es-AR" sz="1700" dirty="0"/>
          </a:p>
        </p:txBody>
      </p:sp>
      <p:sp>
        <p:nvSpPr>
          <p:cNvPr id="19" name="Rectángulo: esquinas redondeadas 18">
            <a:extLst>
              <a:ext uri="{FF2B5EF4-FFF2-40B4-BE49-F238E27FC236}">
                <a16:creationId xmlns:a16="http://schemas.microsoft.com/office/drawing/2014/main" id="{F7FF1ECA-7BA6-4AF7-9621-47E2773BFF7E}"/>
              </a:ext>
            </a:extLst>
          </p:cNvPr>
          <p:cNvSpPr/>
          <p:nvPr/>
        </p:nvSpPr>
        <p:spPr>
          <a:xfrm>
            <a:off x="0" y="6018609"/>
            <a:ext cx="12191999" cy="6059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1700" dirty="0"/>
              <a:t>Hace una modelización y simula el comportamiento del problema. Representación mas real. Permite analizar varios problemas.</a:t>
            </a:r>
            <a:endParaRPr lang="es-AR" sz="1700" dirty="0"/>
          </a:p>
        </p:txBody>
      </p:sp>
    </p:spTree>
    <p:extLst>
      <p:ext uri="{BB962C8B-B14F-4D97-AF65-F5344CB8AC3E}">
        <p14:creationId xmlns:p14="http://schemas.microsoft.com/office/powerpoint/2010/main" val="3930282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0-#ppt_w/2"/>
                                          </p:val>
                                        </p:tav>
                                        <p:tav tm="100000">
                                          <p:val>
                                            <p:strVal val="#ppt_x"/>
                                          </p:val>
                                        </p:tav>
                                      </p:tavLst>
                                    </p:anim>
                                    <p:anim calcmode="lin" valueType="num">
                                      <p:cBhvr additive="base">
                                        <p:cTn id="2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500" fill="hold"/>
                                        <p:tgtEl>
                                          <p:spTgt spid="42"/>
                                        </p:tgtEl>
                                        <p:attrNameLst>
                                          <p:attrName>ppt_x</p:attrName>
                                        </p:attrNameLst>
                                      </p:cBhvr>
                                      <p:tavLst>
                                        <p:tav tm="0">
                                          <p:val>
                                            <p:strVal val="0-#ppt_w/2"/>
                                          </p:val>
                                        </p:tav>
                                        <p:tav tm="100000">
                                          <p:val>
                                            <p:strVal val="#ppt_x"/>
                                          </p:val>
                                        </p:tav>
                                      </p:tavLst>
                                    </p:anim>
                                    <p:anim calcmode="lin" valueType="num">
                                      <p:cBhvr additive="base">
                                        <p:cTn id="30" dur="500" fill="hold"/>
                                        <p:tgtEl>
                                          <p:spTgt spid="42"/>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 calcmode="lin" valueType="num">
                                      <p:cBhvr additive="base">
                                        <p:cTn id="33" dur="500" fill="hold"/>
                                        <p:tgtEl>
                                          <p:spTgt spid="60"/>
                                        </p:tgtEl>
                                        <p:attrNameLst>
                                          <p:attrName>ppt_x</p:attrName>
                                        </p:attrNameLst>
                                      </p:cBhvr>
                                      <p:tavLst>
                                        <p:tav tm="0">
                                          <p:val>
                                            <p:strVal val="0-#ppt_w/2"/>
                                          </p:val>
                                        </p:tav>
                                        <p:tav tm="100000">
                                          <p:val>
                                            <p:strVal val="#ppt_x"/>
                                          </p:val>
                                        </p:tav>
                                      </p:tavLst>
                                    </p:anim>
                                    <p:anim calcmode="lin" valueType="num">
                                      <p:cBhvr additive="base">
                                        <p:cTn id="34" dur="500" fill="hold"/>
                                        <p:tgtEl>
                                          <p:spTgt spid="60"/>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 calcmode="lin" valueType="num">
                                      <p:cBhvr additive="base">
                                        <p:cTn id="45" dur="500" fill="hold"/>
                                        <p:tgtEl>
                                          <p:spTgt spid="43"/>
                                        </p:tgtEl>
                                        <p:attrNameLst>
                                          <p:attrName>ppt_x</p:attrName>
                                        </p:attrNameLst>
                                      </p:cBhvr>
                                      <p:tavLst>
                                        <p:tav tm="0">
                                          <p:val>
                                            <p:strVal val="0-#ppt_w/2"/>
                                          </p:val>
                                        </p:tav>
                                        <p:tav tm="100000">
                                          <p:val>
                                            <p:strVal val="#ppt_x"/>
                                          </p:val>
                                        </p:tav>
                                      </p:tavLst>
                                    </p:anim>
                                    <p:anim calcmode="lin" valueType="num">
                                      <p:cBhvr additive="base">
                                        <p:cTn id="46" dur="500" fill="hold"/>
                                        <p:tgtEl>
                                          <p:spTgt spid="43"/>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anim calcmode="lin" valueType="num">
                                      <p:cBhvr additive="base">
                                        <p:cTn id="49" dur="500" fill="hold"/>
                                        <p:tgtEl>
                                          <p:spTgt spid="61"/>
                                        </p:tgtEl>
                                        <p:attrNameLst>
                                          <p:attrName>ppt_x</p:attrName>
                                        </p:attrNameLst>
                                      </p:cBhvr>
                                      <p:tavLst>
                                        <p:tav tm="0">
                                          <p:val>
                                            <p:strVal val="0-#ppt_w/2"/>
                                          </p:val>
                                        </p:tav>
                                        <p:tav tm="100000">
                                          <p:val>
                                            <p:strVal val="#ppt_x"/>
                                          </p:val>
                                        </p:tav>
                                      </p:tavLst>
                                    </p:anim>
                                    <p:anim calcmode="lin" valueType="num">
                                      <p:cBhvr additive="base">
                                        <p:cTn id="50" dur="500" fill="hold"/>
                                        <p:tgtEl>
                                          <p:spTgt spid="6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53" presetClass="entr" presetSubtype="16"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fltVal val="0"/>
                                          </p:val>
                                        </p:tav>
                                        <p:tav tm="100000">
                                          <p:val>
                                            <p:strVal val="#ppt_h"/>
                                          </p:val>
                                        </p:tav>
                                      </p:tavLst>
                                    </p:anim>
                                    <p:animEffect transition="in" filter="fade">
                                      <p:cBhvr>
                                        <p:cTn id="56" dur="500"/>
                                        <p:tgtEl>
                                          <p:spTgt spid="18"/>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63"/>
                                        </p:tgtEl>
                                        <p:attrNameLst>
                                          <p:attrName>style.visibility</p:attrName>
                                        </p:attrNameLst>
                                      </p:cBhvr>
                                      <p:to>
                                        <p:strVal val="visible"/>
                                      </p:to>
                                    </p:set>
                                    <p:anim calcmode="lin" valueType="num">
                                      <p:cBhvr additive="base">
                                        <p:cTn id="61" dur="500" fill="hold"/>
                                        <p:tgtEl>
                                          <p:spTgt spid="63"/>
                                        </p:tgtEl>
                                        <p:attrNameLst>
                                          <p:attrName>ppt_x</p:attrName>
                                        </p:attrNameLst>
                                      </p:cBhvr>
                                      <p:tavLst>
                                        <p:tav tm="0">
                                          <p:val>
                                            <p:strVal val="0-#ppt_w/2"/>
                                          </p:val>
                                        </p:tav>
                                        <p:tav tm="100000">
                                          <p:val>
                                            <p:strVal val="#ppt_x"/>
                                          </p:val>
                                        </p:tav>
                                      </p:tavLst>
                                    </p:anim>
                                    <p:anim calcmode="lin" valueType="num">
                                      <p:cBhvr additive="base">
                                        <p:cTn id="62" dur="500" fill="hold"/>
                                        <p:tgtEl>
                                          <p:spTgt spid="63"/>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57"/>
                                        </p:tgtEl>
                                        <p:attrNameLst>
                                          <p:attrName>style.visibility</p:attrName>
                                        </p:attrNameLst>
                                      </p:cBhvr>
                                      <p:to>
                                        <p:strVal val="visible"/>
                                      </p:to>
                                    </p:set>
                                    <p:anim calcmode="lin" valueType="num">
                                      <p:cBhvr additive="base">
                                        <p:cTn id="65" dur="500" fill="hold"/>
                                        <p:tgtEl>
                                          <p:spTgt spid="57"/>
                                        </p:tgtEl>
                                        <p:attrNameLst>
                                          <p:attrName>ppt_x</p:attrName>
                                        </p:attrNameLst>
                                      </p:cBhvr>
                                      <p:tavLst>
                                        <p:tav tm="0">
                                          <p:val>
                                            <p:strVal val="0-#ppt_w/2"/>
                                          </p:val>
                                        </p:tav>
                                        <p:tav tm="100000">
                                          <p:val>
                                            <p:strVal val="#ppt_x"/>
                                          </p:val>
                                        </p:tav>
                                      </p:tavLst>
                                    </p:anim>
                                    <p:anim calcmode="lin" valueType="num">
                                      <p:cBhvr additive="base">
                                        <p:cTn id="66" dur="500" fill="hold"/>
                                        <p:tgtEl>
                                          <p:spTgt spid="57"/>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53" presetClass="entr" presetSubtype="16" fill="hold" grpId="0" nodeType="afterEffect">
                                  <p:stCondLst>
                                    <p:cond delay="0"/>
                                  </p:stCondLst>
                                  <p:childTnLst>
                                    <p:set>
                                      <p:cBhvr>
                                        <p:cTn id="69" dur="1" fill="hold">
                                          <p:stCondLst>
                                            <p:cond delay="0"/>
                                          </p:stCondLst>
                                        </p:cTn>
                                        <p:tgtEl>
                                          <p:spTgt spid="19"/>
                                        </p:tgtEl>
                                        <p:attrNameLst>
                                          <p:attrName>style.visibility</p:attrName>
                                        </p:attrNameLst>
                                      </p:cBhvr>
                                      <p:to>
                                        <p:strVal val="visible"/>
                                      </p:to>
                                    </p:set>
                                    <p:anim calcmode="lin" valueType="num">
                                      <p:cBhvr>
                                        <p:cTn id="70" dur="500" fill="hold"/>
                                        <p:tgtEl>
                                          <p:spTgt spid="19"/>
                                        </p:tgtEl>
                                        <p:attrNameLst>
                                          <p:attrName>ppt_w</p:attrName>
                                        </p:attrNameLst>
                                      </p:cBhvr>
                                      <p:tavLst>
                                        <p:tav tm="0">
                                          <p:val>
                                            <p:fltVal val="0"/>
                                          </p:val>
                                        </p:tav>
                                        <p:tav tm="100000">
                                          <p:val>
                                            <p:strVal val="#ppt_w"/>
                                          </p:val>
                                        </p:tav>
                                      </p:tavLst>
                                    </p:anim>
                                    <p:anim calcmode="lin" valueType="num">
                                      <p:cBhvr>
                                        <p:cTn id="71" dur="500" fill="hold"/>
                                        <p:tgtEl>
                                          <p:spTgt spid="19"/>
                                        </p:tgtEl>
                                        <p:attrNameLst>
                                          <p:attrName>ppt_h</p:attrName>
                                        </p:attrNameLst>
                                      </p:cBhvr>
                                      <p:tavLst>
                                        <p:tav tm="0">
                                          <p:val>
                                            <p:fltVal val="0"/>
                                          </p:val>
                                        </p:tav>
                                        <p:tav tm="100000">
                                          <p:val>
                                            <p:strVal val="#ppt_h"/>
                                          </p:val>
                                        </p:tav>
                                      </p:tavLst>
                                    </p:anim>
                                    <p:animEffect transition="in" filter="fade">
                                      <p:cBhvr>
                                        <p:cTn id="7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3" grpId="0" animBg="1"/>
      <p:bldP spid="3" grpId="0" animBg="1"/>
      <p:bldP spid="14" grpId="0" animBg="1"/>
      <p:bldP spid="24" grpId="0" animBg="1"/>
      <p:bldP spid="2" grpId="0" animBg="1"/>
      <p:bldP spid="42" grpId="0" animBg="1"/>
      <p:bldP spid="43" grpId="0" animBg="1"/>
      <p:bldP spid="57" grpId="0" animBg="1"/>
      <p:bldP spid="17" grpId="0" animBg="1"/>
      <p:bldP spid="18"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39"/>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Métodos Cuantitativos de evaluación de las alternativas de Localización: Criterios de Clasificación</a:t>
            </a:r>
          </a:p>
        </p:txBody>
      </p:sp>
      <p:sp>
        <p:nvSpPr>
          <p:cNvPr id="21" name="CuadroTexto 20">
            <a:extLst>
              <a:ext uri="{FF2B5EF4-FFF2-40B4-BE49-F238E27FC236}">
                <a16:creationId xmlns:a16="http://schemas.microsoft.com/office/drawing/2014/main" id="{9ED65E01-AA42-4BDE-BBAC-33F1E75342FD}"/>
              </a:ext>
            </a:extLst>
          </p:cNvPr>
          <p:cNvSpPr txBox="1"/>
          <p:nvPr/>
        </p:nvSpPr>
        <p:spPr>
          <a:xfrm>
            <a:off x="0" y="1941006"/>
            <a:ext cx="12192000"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1800" b="1" i="0" dirty="0">
                <a:solidFill>
                  <a:srgbClr val="000000"/>
                </a:solidFill>
                <a:effectLst/>
                <a:latin typeface="TimesNewRomanPS-BoldMT"/>
              </a:rPr>
              <a:t>Factor dominante</a:t>
            </a:r>
            <a:r>
              <a:rPr lang="es-ES" sz="1800" b="0" i="0" dirty="0">
                <a:solidFill>
                  <a:srgbClr val="000000"/>
                </a:solidFill>
                <a:effectLst/>
                <a:latin typeface="TimesNewRomanPSMT"/>
              </a:rPr>
              <a:t>. En muchas ocasiones existe un cuya significación es decisiva en cuyo caso el método utilizado se centra en la valoración del mismo (por ejemplo el coste en las plantas de fabricación, el trasporte en los almacenes, la accesibilidad en los servicios públicos, etc.).</a:t>
            </a:r>
            <a:r>
              <a:rPr lang="es-ES" dirty="0"/>
              <a:t> </a:t>
            </a:r>
            <a:endParaRPr lang="es-AR" dirty="0"/>
          </a:p>
        </p:txBody>
      </p:sp>
      <p:sp>
        <p:nvSpPr>
          <p:cNvPr id="25" name="CuadroTexto 24">
            <a:extLst>
              <a:ext uri="{FF2B5EF4-FFF2-40B4-BE49-F238E27FC236}">
                <a16:creationId xmlns:a16="http://schemas.microsoft.com/office/drawing/2014/main" id="{E88A77F2-D0DE-44E4-8F34-A887BFAC2966}"/>
              </a:ext>
            </a:extLst>
          </p:cNvPr>
          <p:cNvSpPr txBox="1"/>
          <p:nvPr/>
        </p:nvSpPr>
        <p:spPr>
          <a:xfrm>
            <a:off x="0" y="3046838"/>
            <a:ext cx="121920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sz="1800" b="1" i="0" dirty="0">
                <a:solidFill>
                  <a:srgbClr val="000000"/>
                </a:solidFill>
                <a:effectLst/>
                <a:latin typeface="TimesNewRomanPS-BoldMT"/>
              </a:rPr>
              <a:t>Número de instalaciones</a:t>
            </a:r>
            <a:r>
              <a:rPr lang="es-ES" sz="1800" b="0" i="0" dirty="0">
                <a:solidFill>
                  <a:srgbClr val="000000"/>
                </a:solidFill>
                <a:effectLst/>
                <a:latin typeface="TimesNewRomanPSMT"/>
              </a:rPr>
              <a:t>. En función de que tengamos una o varias instalaciones utilizaremos unos métodos u otros debido a que en el segundo caso hemos de considerar las interrelaciones entre ellas.</a:t>
            </a:r>
            <a:r>
              <a:rPr lang="es-ES" dirty="0"/>
              <a:t> </a:t>
            </a:r>
            <a:endParaRPr lang="es-AR" dirty="0"/>
          </a:p>
        </p:txBody>
      </p:sp>
      <p:sp>
        <p:nvSpPr>
          <p:cNvPr id="26" name="CuadroTexto 25">
            <a:extLst>
              <a:ext uri="{FF2B5EF4-FFF2-40B4-BE49-F238E27FC236}">
                <a16:creationId xmlns:a16="http://schemas.microsoft.com/office/drawing/2014/main" id="{BD76CCFE-7C59-4FAA-A61B-58DADEF9E3AD}"/>
              </a:ext>
            </a:extLst>
          </p:cNvPr>
          <p:cNvSpPr txBox="1"/>
          <p:nvPr/>
        </p:nvSpPr>
        <p:spPr>
          <a:xfrm>
            <a:off x="1" y="3900017"/>
            <a:ext cx="12191999"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1800" b="1" i="0" dirty="0">
                <a:solidFill>
                  <a:srgbClr val="000000"/>
                </a:solidFill>
                <a:effectLst/>
                <a:latin typeface="TimesNewRomanPS-BoldMT"/>
              </a:rPr>
              <a:t>Número de alternativas</a:t>
            </a:r>
            <a:r>
              <a:rPr lang="es-ES" sz="1800" b="0" i="0" dirty="0">
                <a:solidFill>
                  <a:srgbClr val="000000"/>
                </a:solidFill>
                <a:effectLst/>
                <a:latin typeface="TimesNewRomanPSMT"/>
              </a:rPr>
              <a:t>. Algunos métodos consideran como alternativas todos los puntos geográficos de una zona determinada, otros sólo analizan una serie de puntos preseleccionados.</a:t>
            </a:r>
            <a:r>
              <a:rPr lang="es-ES" dirty="0"/>
              <a:t> </a:t>
            </a:r>
            <a:endParaRPr lang="es-AR" dirty="0"/>
          </a:p>
        </p:txBody>
      </p:sp>
      <p:sp>
        <p:nvSpPr>
          <p:cNvPr id="28" name="CuadroTexto 27">
            <a:extLst>
              <a:ext uri="{FF2B5EF4-FFF2-40B4-BE49-F238E27FC236}">
                <a16:creationId xmlns:a16="http://schemas.microsoft.com/office/drawing/2014/main" id="{B44F8CF2-B99B-450E-84A0-F711EF165630}"/>
              </a:ext>
            </a:extLst>
          </p:cNvPr>
          <p:cNvSpPr txBox="1"/>
          <p:nvPr/>
        </p:nvSpPr>
        <p:spPr>
          <a:xfrm>
            <a:off x="0" y="4753196"/>
            <a:ext cx="121920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sz="1800" b="1" i="0" dirty="0">
                <a:solidFill>
                  <a:srgbClr val="000000"/>
                </a:solidFill>
                <a:effectLst/>
                <a:latin typeface="TimesNewRomanPS-BoldMT"/>
              </a:rPr>
              <a:t>Nivel de agregación geográfica</a:t>
            </a:r>
            <a:r>
              <a:rPr lang="es-ES" sz="1800" b="0" i="0" dirty="0">
                <a:solidFill>
                  <a:srgbClr val="000000"/>
                </a:solidFill>
                <a:effectLst/>
                <a:latin typeface="TimesNewRomanPSMT"/>
              </a:rPr>
              <a:t>. En muchos casos el análisis se realiza en etapas con diferentes niveles de agregación geográfica, pudiendo variar la utilidad de los métodos en función de los mismos.</a:t>
            </a:r>
            <a:r>
              <a:rPr lang="es-ES" dirty="0"/>
              <a:t> </a:t>
            </a:r>
            <a:endParaRPr lang="es-AR" dirty="0"/>
          </a:p>
        </p:txBody>
      </p:sp>
      <p:sp>
        <p:nvSpPr>
          <p:cNvPr id="30" name="CuadroTexto 29">
            <a:extLst>
              <a:ext uri="{FF2B5EF4-FFF2-40B4-BE49-F238E27FC236}">
                <a16:creationId xmlns:a16="http://schemas.microsoft.com/office/drawing/2014/main" id="{B40AA3C0-AE59-42C3-B77F-45A6A9B11D00}"/>
              </a:ext>
            </a:extLst>
          </p:cNvPr>
          <p:cNvSpPr txBox="1"/>
          <p:nvPr/>
        </p:nvSpPr>
        <p:spPr>
          <a:xfrm>
            <a:off x="0" y="5598401"/>
            <a:ext cx="12192000" cy="646331"/>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1800" b="1" i="0" dirty="0">
                <a:solidFill>
                  <a:srgbClr val="000000"/>
                </a:solidFill>
                <a:effectLst/>
                <a:latin typeface="TimesNewRomanPS-BoldMT"/>
              </a:rPr>
              <a:t>Horizonte temporal</a:t>
            </a:r>
            <a:r>
              <a:rPr lang="es-ES" sz="1800" b="0" i="0" dirty="0">
                <a:solidFill>
                  <a:srgbClr val="000000"/>
                </a:solidFill>
                <a:effectLst/>
                <a:latin typeface="TimesNewRomanPSMT"/>
              </a:rPr>
              <a:t>. Los métodos se clasifican como estáticos si se basan en datos de un determinado periodo o en datos medios y dinámicos si consideran la planificación de la localización estableciendo estrategias multi periodos.</a:t>
            </a:r>
            <a:r>
              <a:rPr lang="es-ES" dirty="0"/>
              <a:t> </a:t>
            </a:r>
            <a:endParaRPr lang="es-AR" dirty="0"/>
          </a:p>
        </p:txBody>
      </p:sp>
    </p:spTree>
    <p:extLst>
      <p:ext uri="{BB962C8B-B14F-4D97-AF65-F5344CB8AC3E}">
        <p14:creationId xmlns:p14="http://schemas.microsoft.com/office/powerpoint/2010/main" val="4060135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0-#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0-#ppt_w/2"/>
                                          </p:val>
                                        </p:tav>
                                        <p:tav tm="100000">
                                          <p:val>
                                            <p:strVal val="#ppt_x"/>
                                          </p:val>
                                        </p:tav>
                                      </p:tavLst>
                                    </p:anim>
                                    <p:anim calcmode="lin" valueType="num">
                                      <p:cBhvr additive="base">
                                        <p:cTn id="3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0-#ppt_w/2"/>
                                          </p:val>
                                        </p:tav>
                                        <p:tav tm="100000">
                                          <p:val>
                                            <p:strVal val="#ppt_x"/>
                                          </p:val>
                                        </p:tav>
                                      </p:tavLst>
                                    </p:anim>
                                    <p:anim calcmode="lin" valueType="num">
                                      <p:cBhvr additive="base">
                                        <p:cTn id="44"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21" grpId="0" animBg="1"/>
      <p:bldP spid="25" grpId="0" animBg="1"/>
      <p:bldP spid="26" grpId="0" animBg="1"/>
      <p:bldP spid="28" grpId="0" animBg="1"/>
      <p:bldP spid="3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22017"/>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35285"/>
            <a:ext cx="12192000" cy="58477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ES" sz="2400" b="1" i="0" dirty="0">
                <a:solidFill>
                  <a:schemeClr val="bg1"/>
                </a:solidFill>
                <a:effectLst/>
                <a:latin typeface="Times New Roman" panose="02020603050405020304" pitchFamily="18" charset="0"/>
                <a:cs typeface="Times New Roman" panose="02020603050405020304" pitchFamily="18" charset="0"/>
              </a:rPr>
              <a:t>Gráficos de volúmenes, ingresos y costes: análisis del punto muerto</a:t>
            </a:r>
            <a:r>
              <a:rPr lang="es-ES" sz="3200" dirty="0">
                <a:solidFill>
                  <a:schemeClr val="bg1"/>
                </a:solidFill>
                <a:latin typeface="Times New Roman" panose="02020603050405020304" pitchFamily="18" charset="0"/>
                <a:cs typeface="Times New Roman" panose="02020603050405020304" pitchFamily="18" charset="0"/>
              </a:rPr>
              <a:t> </a:t>
            </a:r>
            <a:endParaRPr lang="es-AR" sz="3200" dirty="0">
              <a:solidFill>
                <a:schemeClr val="bg1"/>
              </a:solidFill>
              <a:latin typeface="Times New Roman" panose="02020603050405020304" pitchFamily="18" charset="0"/>
              <a:cs typeface="Times New Roman" panose="02020603050405020304" pitchFamily="18" charset="0"/>
            </a:endParaRPr>
          </a:p>
        </p:txBody>
      </p:sp>
      <p:sp>
        <p:nvSpPr>
          <p:cNvPr id="21" name="CuadroTexto 20">
            <a:extLst>
              <a:ext uri="{FF2B5EF4-FFF2-40B4-BE49-F238E27FC236}">
                <a16:creationId xmlns:a16="http://schemas.microsoft.com/office/drawing/2014/main" id="{9ED65E01-AA42-4BDE-BBAC-33F1E75342FD}"/>
              </a:ext>
            </a:extLst>
          </p:cNvPr>
          <p:cNvSpPr txBox="1"/>
          <p:nvPr/>
        </p:nvSpPr>
        <p:spPr>
          <a:xfrm>
            <a:off x="0" y="2030127"/>
            <a:ext cx="1219200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i="0" dirty="0">
                <a:solidFill>
                  <a:srgbClr val="000000"/>
                </a:solidFill>
                <a:effectLst/>
                <a:latin typeface="TimesNewRomanPS-BoldMT"/>
              </a:rPr>
              <a:t>Compara alternativas que contemplan los costos y los ingresos, considerando factores como volúmenes de producción y venta</a:t>
            </a:r>
            <a:endParaRPr lang="es-AR" sz="2400" dirty="0"/>
          </a:p>
        </p:txBody>
      </p:sp>
      <p:sp>
        <p:nvSpPr>
          <p:cNvPr id="25" name="CuadroTexto 24">
            <a:extLst>
              <a:ext uri="{FF2B5EF4-FFF2-40B4-BE49-F238E27FC236}">
                <a16:creationId xmlns:a16="http://schemas.microsoft.com/office/drawing/2014/main" id="{E88A77F2-D0DE-44E4-8F34-A887BFAC2966}"/>
              </a:ext>
            </a:extLst>
          </p:cNvPr>
          <p:cNvSpPr txBox="1"/>
          <p:nvPr/>
        </p:nvSpPr>
        <p:spPr>
          <a:xfrm>
            <a:off x="0" y="3071191"/>
            <a:ext cx="12192000" cy="83099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b="0" i="0" dirty="0">
                <a:solidFill>
                  <a:srgbClr val="000000"/>
                </a:solidFill>
                <a:effectLst/>
                <a:latin typeface="TimesNewRomanPSMT"/>
              </a:rPr>
              <a:t>Los ingresos pueden verse afectados por la localización cuando la capacidad para atraer clientes dependa de la proximidad a los mismos, lo cual, suele suceder con las empresas de servicios.</a:t>
            </a:r>
            <a:r>
              <a:rPr lang="es-ES" sz="2400" dirty="0"/>
              <a:t> </a:t>
            </a:r>
            <a:endParaRPr lang="es-AR" sz="2400" dirty="0"/>
          </a:p>
        </p:txBody>
      </p:sp>
      <p:sp>
        <p:nvSpPr>
          <p:cNvPr id="26" name="CuadroTexto 25">
            <a:extLst>
              <a:ext uri="{FF2B5EF4-FFF2-40B4-BE49-F238E27FC236}">
                <a16:creationId xmlns:a16="http://schemas.microsoft.com/office/drawing/2014/main" id="{BD76CCFE-7C59-4FAA-A61B-58DADEF9E3AD}"/>
              </a:ext>
            </a:extLst>
          </p:cNvPr>
          <p:cNvSpPr txBox="1"/>
          <p:nvPr/>
        </p:nvSpPr>
        <p:spPr>
          <a:xfrm>
            <a:off x="0" y="4112255"/>
            <a:ext cx="12191999" cy="230832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b="0" i="0" dirty="0">
                <a:solidFill>
                  <a:srgbClr val="000000"/>
                </a:solidFill>
                <a:effectLst/>
                <a:latin typeface="TimesNewRomanPSMT"/>
              </a:rPr>
              <a:t>En cuanto a los costes</a:t>
            </a:r>
            <a:r>
              <a:rPr lang="es-ES" sz="2400" b="0" i="1" dirty="0">
                <a:solidFill>
                  <a:srgbClr val="000000"/>
                </a:solidFill>
                <a:effectLst/>
                <a:latin typeface="TimesNewRomanPS-ItalicMT"/>
              </a:rPr>
              <a:t>, </a:t>
            </a:r>
            <a:r>
              <a:rPr lang="es-ES" sz="2400" b="0" i="0" dirty="0">
                <a:solidFill>
                  <a:srgbClr val="000000"/>
                </a:solidFill>
                <a:effectLst/>
                <a:latin typeface="TimesNewRomanPSMT"/>
              </a:rPr>
              <a:t>el análisis del punto muerto distingue entre costos fijos y variables, pudiendo variar ambos según el sitio elegido. Los </a:t>
            </a:r>
            <a:r>
              <a:rPr lang="es-ES" sz="2400" b="1" i="0" dirty="0">
                <a:solidFill>
                  <a:srgbClr val="000000"/>
                </a:solidFill>
                <a:effectLst/>
                <a:latin typeface="TimesNewRomanPSMT"/>
              </a:rPr>
              <a:t>costos fijos </a:t>
            </a:r>
            <a:r>
              <a:rPr lang="es-ES" sz="2400" b="0" i="0" dirty="0">
                <a:solidFill>
                  <a:srgbClr val="000000"/>
                </a:solidFill>
                <a:effectLst/>
                <a:latin typeface="TimesNewRomanPSMT"/>
              </a:rPr>
              <a:t>incluyen el coste de adquisición de la instalación, los del suelo, los de construcción de los edificios o el alquiler, que pueden cambiar considerablemente entre lugares distintos. </a:t>
            </a:r>
            <a:r>
              <a:rPr lang="es-ES" sz="2400" b="1" i="0" dirty="0">
                <a:solidFill>
                  <a:srgbClr val="000000"/>
                </a:solidFill>
                <a:effectLst/>
                <a:latin typeface="TimesNewRomanPSMT"/>
              </a:rPr>
              <a:t>Los costos variables</a:t>
            </a:r>
            <a:r>
              <a:rPr lang="es-ES" sz="2400" b="0" i="0" dirty="0">
                <a:solidFill>
                  <a:srgbClr val="000000"/>
                </a:solidFill>
                <a:effectLst/>
                <a:latin typeface="TimesNewRomanPSMT"/>
              </a:rPr>
              <a:t>, que incluyen la mano de obra, las materias primas o los costes de transporte, entre otros, también dependen del lugar en que se instale la actividad.</a:t>
            </a:r>
            <a:r>
              <a:rPr lang="es-ES" sz="2400" dirty="0"/>
              <a:t> </a:t>
            </a:r>
            <a:endParaRPr lang="es-AR" sz="2400" dirty="0"/>
          </a:p>
        </p:txBody>
      </p:sp>
    </p:spTree>
    <p:extLst>
      <p:ext uri="{BB962C8B-B14F-4D97-AF65-F5344CB8AC3E}">
        <p14:creationId xmlns:p14="http://schemas.microsoft.com/office/powerpoint/2010/main" val="383148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0-#ppt_w/2"/>
                                          </p:val>
                                        </p:tav>
                                        <p:tav tm="100000">
                                          <p:val>
                                            <p:strVal val="#ppt_x"/>
                                          </p:val>
                                        </p:tav>
                                      </p:tavLst>
                                    </p:anim>
                                    <p:anim calcmode="lin" valueType="num">
                                      <p:cBhvr additive="base">
                                        <p:cTn id="1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0-#ppt_w/2"/>
                                          </p:val>
                                        </p:tav>
                                        <p:tav tm="100000">
                                          <p:val>
                                            <p:strVal val="#ppt_x"/>
                                          </p:val>
                                        </p:tav>
                                      </p:tavLst>
                                    </p:anim>
                                    <p:anim calcmode="lin" valueType="num">
                                      <p:cBhvr additive="base">
                                        <p:cTn id="2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21" grpId="0" animBg="1"/>
      <p:bldP spid="25" grpId="0" animBg="1"/>
      <p:bldP spid="2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40"/>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Técnica del factor de calificación de la ubicación:</a:t>
            </a:r>
            <a:endParaRPr lang="es-AR" sz="3200" dirty="0">
              <a:solidFill>
                <a:schemeClr val="bg1"/>
              </a:solidFill>
              <a:latin typeface="Times New Roman" panose="02020603050405020304" pitchFamily="18" charset="0"/>
              <a:cs typeface="Times New Roman" panose="02020603050405020304" pitchFamily="18" charset="0"/>
            </a:endParaRPr>
          </a:p>
        </p:txBody>
      </p:sp>
      <p:sp>
        <p:nvSpPr>
          <p:cNvPr id="11" name="CuadroTexto 10">
            <a:extLst>
              <a:ext uri="{FF2B5EF4-FFF2-40B4-BE49-F238E27FC236}">
                <a16:creationId xmlns:a16="http://schemas.microsoft.com/office/drawing/2014/main" id="{9BF90E28-DF05-45A5-A76A-DD72EB3C398D}"/>
              </a:ext>
            </a:extLst>
          </p:cNvPr>
          <p:cNvSpPr txBox="1"/>
          <p:nvPr/>
        </p:nvSpPr>
        <p:spPr>
          <a:xfrm>
            <a:off x="0" y="1836145"/>
            <a:ext cx="12192000" cy="92333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AR" dirty="0"/>
              <a:t>En esta técnica, en primer lugar una organización necesita identificar los factores que influyen en su decisión de localización. A continuación, a cada factor se le asigna un peso entre "0" y "1" según el nivel de importancia, donde "0" es el menos importante y "1" el más importante.</a:t>
            </a:r>
          </a:p>
        </p:txBody>
      </p:sp>
      <p:sp>
        <p:nvSpPr>
          <p:cNvPr id="13" name="CuadroTexto 12">
            <a:extLst>
              <a:ext uri="{FF2B5EF4-FFF2-40B4-BE49-F238E27FC236}">
                <a16:creationId xmlns:a16="http://schemas.microsoft.com/office/drawing/2014/main" id="{9A973307-13A4-456B-9F11-41CEB6A3FB11}"/>
              </a:ext>
            </a:extLst>
          </p:cNvPr>
          <p:cNvSpPr txBox="1"/>
          <p:nvPr/>
        </p:nvSpPr>
        <p:spPr>
          <a:xfrm>
            <a:off x="0" y="3477308"/>
            <a:ext cx="12192000" cy="1200329"/>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just"/>
            <a:r>
              <a:rPr lang="es-AR" dirty="0"/>
              <a:t>Esta técnica hace hincapié en el coste del transporte en la determinación de la ubicación de las instalaciones. El coste del transporte depende principalmente de la distancia, el peso de la mercancía y el tiempo necesario para el transporte.</a:t>
            </a:r>
          </a:p>
          <a:p>
            <a:pPr algn="just"/>
            <a:r>
              <a:rPr lang="es-AR" dirty="0"/>
              <a:t>El centro de gravedad sitúa las ubicaciones de los proveedores en un plano cartesiano y sugiere una ubicación central de las instalaciones con respecto a las ubicaciones de los prov0eedores.</a:t>
            </a:r>
          </a:p>
        </p:txBody>
      </p:sp>
      <p:sp>
        <p:nvSpPr>
          <p:cNvPr id="15" name="CuadroTexto 14">
            <a:extLst>
              <a:ext uri="{FF2B5EF4-FFF2-40B4-BE49-F238E27FC236}">
                <a16:creationId xmlns:a16="http://schemas.microsoft.com/office/drawing/2014/main" id="{FE3DF5EF-0015-41A4-A80B-38D4214ED0CA}"/>
              </a:ext>
            </a:extLst>
          </p:cNvPr>
          <p:cNvSpPr txBox="1"/>
          <p:nvPr/>
        </p:nvSpPr>
        <p:spPr>
          <a:xfrm>
            <a:off x="0" y="2919028"/>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Técnica del centro de gravedad:</a:t>
            </a:r>
            <a:endParaRPr lang="es-AR" sz="3200" dirty="0">
              <a:solidFill>
                <a:schemeClr val="bg1"/>
              </a:solidFill>
              <a:latin typeface="Times New Roman" panose="02020603050405020304" pitchFamily="18" charset="0"/>
              <a:cs typeface="Times New Roman" panose="02020603050405020304" pitchFamily="18" charset="0"/>
            </a:endParaRPr>
          </a:p>
        </p:txBody>
      </p:sp>
      <p:sp>
        <p:nvSpPr>
          <p:cNvPr id="18" name="CuadroTexto 17">
            <a:extLst>
              <a:ext uri="{FF2B5EF4-FFF2-40B4-BE49-F238E27FC236}">
                <a16:creationId xmlns:a16="http://schemas.microsoft.com/office/drawing/2014/main" id="{93613981-1387-41DA-837A-F1FCE319DCAB}"/>
              </a:ext>
            </a:extLst>
          </p:cNvPr>
          <p:cNvSpPr txBox="1"/>
          <p:nvPr/>
        </p:nvSpPr>
        <p:spPr>
          <a:xfrm>
            <a:off x="102394" y="4832579"/>
            <a:ext cx="2336006" cy="400110"/>
          </a:xfrm>
          <a:prstGeom prst="rect">
            <a:avLst/>
          </a:prstGeom>
          <a:noFill/>
        </p:spPr>
        <p:txBody>
          <a:bodyPr wrap="square">
            <a:spAutoFit/>
          </a:bodyPr>
          <a:lstStyle/>
          <a:p>
            <a:r>
              <a:rPr lang="es-AR" sz="2000" b="0" i="0" dirty="0" err="1">
                <a:solidFill>
                  <a:srgbClr val="000000"/>
                </a:solidFill>
                <a:effectLst/>
                <a:latin typeface="TimesNewRomanPSMT"/>
              </a:rPr>
              <a:t>CTT</a:t>
            </a:r>
            <a:r>
              <a:rPr lang="es-AR" sz="2000" b="0" i="0" dirty="0">
                <a:solidFill>
                  <a:srgbClr val="000000"/>
                </a:solidFill>
                <a:effectLst/>
                <a:latin typeface="TimesNewRomanPSMT"/>
              </a:rPr>
              <a:t> = ∑</a:t>
            </a:r>
            <a:r>
              <a:rPr lang="es-AR" sz="2000" b="0" i="0" dirty="0" err="1">
                <a:solidFill>
                  <a:srgbClr val="000000"/>
                </a:solidFill>
                <a:effectLst/>
                <a:latin typeface="TimesNewRomanPSMT"/>
              </a:rPr>
              <a:t>c</a:t>
            </a:r>
            <a:r>
              <a:rPr lang="es-AR" sz="900" b="0" i="0" dirty="0" err="1">
                <a:solidFill>
                  <a:srgbClr val="000000"/>
                </a:solidFill>
                <a:effectLst/>
                <a:latin typeface="TimesNewRomanPSMT"/>
              </a:rPr>
              <a:t>i</a:t>
            </a:r>
            <a:r>
              <a:rPr lang="es-AR" sz="2000" b="0" i="0" dirty="0">
                <a:solidFill>
                  <a:srgbClr val="000000"/>
                </a:solidFill>
                <a:effectLst/>
                <a:latin typeface="TimesNewRomanPSMT"/>
              </a:rPr>
              <a:t>*v</a:t>
            </a:r>
            <a:r>
              <a:rPr lang="es-AR" sz="900" b="0" i="0" dirty="0">
                <a:solidFill>
                  <a:srgbClr val="000000"/>
                </a:solidFill>
                <a:effectLst/>
                <a:latin typeface="TimesNewRomanPSMT"/>
              </a:rPr>
              <a:t>i</a:t>
            </a:r>
            <a:r>
              <a:rPr lang="es-AR" sz="2000" b="0" i="0" dirty="0">
                <a:solidFill>
                  <a:srgbClr val="000000"/>
                </a:solidFill>
                <a:effectLst/>
                <a:latin typeface="TimesNewRomanPSMT"/>
              </a:rPr>
              <a:t>*d</a:t>
            </a:r>
            <a:r>
              <a:rPr lang="es-AR" sz="900" b="0" i="0" dirty="0">
                <a:solidFill>
                  <a:srgbClr val="000000"/>
                </a:solidFill>
                <a:effectLst/>
                <a:latin typeface="TimesNewRomanPSMT"/>
              </a:rPr>
              <a:t>i</a:t>
            </a:r>
            <a:r>
              <a:rPr lang="es-AR" sz="2000" dirty="0"/>
              <a:t> </a:t>
            </a:r>
          </a:p>
        </p:txBody>
      </p:sp>
      <p:sp>
        <p:nvSpPr>
          <p:cNvPr id="20" name="CuadroTexto 19">
            <a:extLst>
              <a:ext uri="{FF2B5EF4-FFF2-40B4-BE49-F238E27FC236}">
                <a16:creationId xmlns:a16="http://schemas.microsoft.com/office/drawing/2014/main" id="{A908BCCD-EC6B-4D84-8257-A5D08FC69FE8}"/>
              </a:ext>
            </a:extLst>
          </p:cNvPr>
          <p:cNvSpPr txBox="1"/>
          <p:nvPr/>
        </p:nvSpPr>
        <p:spPr>
          <a:xfrm>
            <a:off x="1990725" y="4845156"/>
            <a:ext cx="10098881" cy="523220"/>
          </a:xfrm>
          <a:prstGeom prst="rect">
            <a:avLst/>
          </a:prstGeom>
          <a:noFill/>
        </p:spPr>
        <p:txBody>
          <a:bodyPr wrap="square">
            <a:spAutoFit/>
          </a:bodyPr>
          <a:lstStyle/>
          <a:p>
            <a:r>
              <a:rPr lang="es-ES" sz="1400" b="0" i="0" dirty="0">
                <a:solidFill>
                  <a:srgbClr val="000000"/>
                </a:solidFill>
                <a:effectLst/>
                <a:latin typeface="Times New Roman" panose="02020603050405020304" pitchFamily="18" charset="0"/>
                <a:cs typeface="Times New Roman" panose="02020603050405020304" pitchFamily="18" charset="0"/>
              </a:rPr>
              <a:t>donde c, es el coste unitario de transporte correspondiente al punto </a:t>
            </a:r>
            <a:r>
              <a:rPr lang="es-ES" sz="1400" b="0" i="1" dirty="0">
                <a:solidFill>
                  <a:srgbClr val="000000"/>
                </a:solidFill>
                <a:effectLst/>
                <a:latin typeface="Times New Roman" panose="02020603050405020304" pitchFamily="18" charset="0"/>
                <a:cs typeface="Times New Roman" panose="02020603050405020304" pitchFamily="18" charset="0"/>
              </a:rPr>
              <a:t>i</a:t>
            </a:r>
            <a:r>
              <a:rPr lang="es-ES" sz="1400" b="0" i="0" dirty="0">
                <a:solidFill>
                  <a:srgbClr val="000000"/>
                </a:solidFill>
                <a:effectLst/>
                <a:latin typeface="Times New Roman" panose="02020603050405020304" pitchFamily="18" charset="0"/>
                <a:cs typeface="Times New Roman" panose="02020603050405020304" pitchFamily="18" charset="0"/>
              </a:rPr>
              <a:t>, v</a:t>
            </a:r>
            <a:r>
              <a:rPr lang="es-ES" sz="600" b="0" i="0" dirty="0">
                <a:solidFill>
                  <a:srgbClr val="000000"/>
                </a:solidFill>
                <a:effectLst/>
                <a:latin typeface="Times New Roman" panose="02020603050405020304" pitchFamily="18" charset="0"/>
                <a:cs typeface="Times New Roman" panose="02020603050405020304" pitchFamily="18" charset="0"/>
              </a:rPr>
              <a:t>i </a:t>
            </a:r>
            <a:r>
              <a:rPr lang="es-ES" sz="1400" b="0" i="0" dirty="0">
                <a:solidFill>
                  <a:srgbClr val="000000"/>
                </a:solidFill>
                <a:effectLst/>
                <a:latin typeface="Times New Roman" panose="02020603050405020304" pitchFamily="18" charset="0"/>
                <a:cs typeface="Times New Roman" panose="02020603050405020304" pitchFamily="18" charset="0"/>
              </a:rPr>
              <a:t>es el volumen o peso de los materiales movidos desde o hacia </a:t>
            </a:r>
            <a:r>
              <a:rPr lang="es-ES" sz="1400" b="0" i="1" dirty="0">
                <a:solidFill>
                  <a:srgbClr val="000000"/>
                </a:solidFill>
                <a:effectLst/>
                <a:latin typeface="Times New Roman" panose="02020603050405020304" pitchFamily="18" charset="0"/>
                <a:cs typeface="Times New Roman" panose="02020603050405020304" pitchFamily="18" charset="0"/>
              </a:rPr>
              <a:t>i</a:t>
            </a:r>
            <a:r>
              <a:rPr lang="es-ES" sz="1400" b="0" i="0" dirty="0">
                <a:solidFill>
                  <a:srgbClr val="000000"/>
                </a:solidFill>
                <a:effectLst/>
                <a:latin typeface="Times New Roman" panose="02020603050405020304" pitchFamily="18" charset="0"/>
                <a:cs typeface="Times New Roman" panose="02020603050405020304" pitchFamily="18" charset="0"/>
              </a:rPr>
              <a:t>, y d</a:t>
            </a:r>
            <a:r>
              <a:rPr lang="es-ES" sz="600" b="0" i="0" dirty="0">
                <a:solidFill>
                  <a:srgbClr val="000000"/>
                </a:solidFill>
                <a:effectLst/>
                <a:latin typeface="Times New Roman" panose="02020603050405020304" pitchFamily="18" charset="0"/>
                <a:cs typeface="Times New Roman" panose="02020603050405020304" pitchFamily="18" charset="0"/>
              </a:rPr>
              <a:t>i </a:t>
            </a:r>
            <a:r>
              <a:rPr lang="es-ES" sz="1400" b="0" i="0" dirty="0">
                <a:solidFill>
                  <a:srgbClr val="000000"/>
                </a:solidFill>
                <a:effectLst/>
                <a:latin typeface="Times New Roman" panose="02020603050405020304" pitchFamily="18" charset="0"/>
                <a:cs typeface="Times New Roman" panose="02020603050405020304" pitchFamily="18" charset="0"/>
              </a:rPr>
              <a:t>es la distancia entre el punto i y el lugar donde se encuentra la instalación.</a:t>
            </a:r>
            <a:r>
              <a:rPr lang="es-ES" sz="1400" dirty="0">
                <a:latin typeface="Times New Roman" panose="02020603050405020304" pitchFamily="18" charset="0"/>
                <a:cs typeface="Times New Roman" panose="02020603050405020304" pitchFamily="18" charset="0"/>
              </a:rPr>
              <a:t> </a:t>
            </a:r>
            <a:endParaRPr lang="es-AR" sz="1400" dirty="0">
              <a:latin typeface="Times New Roman" panose="02020603050405020304" pitchFamily="18" charset="0"/>
              <a:cs typeface="Times New Roman" panose="02020603050405020304" pitchFamily="18" charset="0"/>
            </a:endParaRPr>
          </a:p>
        </p:txBody>
      </p:sp>
      <p:sp>
        <p:nvSpPr>
          <p:cNvPr id="22" name="CuadroTexto 21">
            <a:extLst>
              <a:ext uri="{FF2B5EF4-FFF2-40B4-BE49-F238E27FC236}">
                <a16:creationId xmlns:a16="http://schemas.microsoft.com/office/drawing/2014/main" id="{F3740171-4C70-4F22-8DF8-8E22CE611170}"/>
              </a:ext>
            </a:extLst>
          </p:cNvPr>
          <p:cNvSpPr txBox="1"/>
          <p:nvPr/>
        </p:nvSpPr>
        <p:spPr>
          <a:xfrm>
            <a:off x="102394" y="5351229"/>
            <a:ext cx="4260056" cy="369332"/>
          </a:xfrm>
          <a:prstGeom prst="rect">
            <a:avLst/>
          </a:prstGeom>
          <a:noFill/>
        </p:spPr>
        <p:txBody>
          <a:bodyPr wrap="square">
            <a:spAutoFit/>
          </a:bodyPr>
          <a:lstStyle/>
          <a:p>
            <a:r>
              <a:rPr lang="es-AR" sz="1800" b="0" i="0" dirty="0">
                <a:solidFill>
                  <a:srgbClr val="000000"/>
                </a:solidFill>
                <a:effectLst/>
                <a:latin typeface="TimesNewRomanPSMT"/>
              </a:rPr>
              <a:t>d</a:t>
            </a:r>
            <a:r>
              <a:rPr lang="es-AR" sz="800" b="0" i="0" dirty="0">
                <a:solidFill>
                  <a:srgbClr val="000000"/>
                </a:solidFill>
                <a:effectLst/>
                <a:latin typeface="TimesNewRomanPSMT"/>
              </a:rPr>
              <a:t>i </a:t>
            </a:r>
            <a:r>
              <a:rPr lang="es-AR" sz="1800" b="0" i="0" dirty="0">
                <a:solidFill>
                  <a:srgbClr val="000000"/>
                </a:solidFill>
                <a:effectLst/>
                <a:latin typeface="TimesNewRomanPSMT"/>
              </a:rPr>
              <a:t>= K(|x- x</a:t>
            </a:r>
            <a:r>
              <a:rPr lang="es-AR" sz="800" b="0" i="0" dirty="0">
                <a:solidFill>
                  <a:srgbClr val="000000"/>
                </a:solidFill>
                <a:effectLst/>
                <a:latin typeface="TimesNewRomanPSMT"/>
              </a:rPr>
              <a:t>i </a:t>
            </a:r>
            <a:r>
              <a:rPr lang="es-AR" sz="1800" b="0" i="0" dirty="0">
                <a:solidFill>
                  <a:srgbClr val="000000"/>
                </a:solidFill>
                <a:effectLst/>
                <a:latin typeface="TimesNewRomanPSMT"/>
              </a:rPr>
              <a:t>| + |y - </a:t>
            </a:r>
            <a:r>
              <a:rPr lang="es-AR" sz="1800" b="0" i="0" dirty="0" err="1">
                <a:solidFill>
                  <a:srgbClr val="000000"/>
                </a:solidFill>
                <a:effectLst/>
                <a:latin typeface="TimesNewRomanPSMT"/>
              </a:rPr>
              <a:t>y</a:t>
            </a:r>
            <a:r>
              <a:rPr lang="es-AR" sz="800" b="0" i="0" dirty="0" err="1">
                <a:solidFill>
                  <a:srgbClr val="000000"/>
                </a:solidFill>
                <a:effectLst/>
                <a:latin typeface="TimesNewRomanPSMT"/>
              </a:rPr>
              <a:t>i</a:t>
            </a:r>
            <a:r>
              <a:rPr lang="es-AR" sz="1800" b="0" i="0" dirty="0">
                <a:solidFill>
                  <a:srgbClr val="000000"/>
                </a:solidFill>
                <a:effectLst/>
                <a:latin typeface="TimesNewRomanPSMT"/>
              </a:rPr>
              <a:t>|) distancia rectangular</a:t>
            </a:r>
            <a:endParaRPr lang="es-AR" dirty="0"/>
          </a:p>
        </p:txBody>
      </p:sp>
      <p:sp>
        <p:nvSpPr>
          <p:cNvPr id="27" name="CuadroTexto 26">
            <a:extLst>
              <a:ext uri="{FF2B5EF4-FFF2-40B4-BE49-F238E27FC236}">
                <a16:creationId xmlns:a16="http://schemas.microsoft.com/office/drawing/2014/main" id="{B53B129D-BBF3-40F9-8114-6843C9198B91}"/>
              </a:ext>
            </a:extLst>
          </p:cNvPr>
          <p:cNvSpPr txBox="1"/>
          <p:nvPr/>
        </p:nvSpPr>
        <p:spPr>
          <a:xfrm>
            <a:off x="4362450" y="5357939"/>
            <a:ext cx="6167436" cy="369332"/>
          </a:xfrm>
          <a:prstGeom prst="rect">
            <a:avLst/>
          </a:prstGeom>
          <a:noFill/>
        </p:spPr>
        <p:txBody>
          <a:bodyPr wrap="square">
            <a:spAutoFit/>
          </a:bodyPr>
          <a:lstStyle/>
          <a:p>
            <a:r>
              <a:rPr lang="es-ES" sz="1800" b="0" i="0" dirty="0">
                <a:solidFill>
                  <a:srgbClr val="000000"/>
                </a:solidFill>
                <a:effectLst/>
                <a:latin typeface="TimesNewRomanPSMT"/>
              </a:rPr>
              <a:t>; di </a:t>
            </a:r>
            <a:r>
              <a:rPr lang="es-ES" dirty="0">
                <a:solidFill>
                  <a:srgbClr val="000000"/>
                </a:solidFill>
                <a:latin typeface="SymbolMT"/>
              </a:rPr>
              <a:t>=</a:t>
            </a:r>
            <a:r>
              <a:rPr lang="es-ES" sz="1800" b="0" i="0" dirty="0">
                <a:solidFill>
                  <a:srgbClr val="000000"/>
                </a:solidFill>
                <a:effectLst/>
                <a:latin typeface="SymbolMT"/>
              </a:rPr>
              <a:t> </a:t>
            </a:r>
            <a:r>
              <a:rPr lang="es-ES" sz="1800" b="0" i="0" dirty="0">
                <a:solidFill>
                  <a:srgbClr val="000000"/>
                </a:solidFill>
                <a:effectLst/>
                <a:latin typeface="TimesNewRomanPSMT"/>
              </a:rPr>
              <a:t>K raíz((x - xi )^2 </a:t>
            </a:r>
            <a:r>
              <a:rPr lang="es-ES" dirty="0">
                <a:solidFill>
                  <a:srgbClr val="000000"/>
                </a:solidFill>
                <a:latin typeface="SymbolMT"/>
              </a:rPr>
              <a:t>+ </a:t>
            </a:r>
            <a:r>
              <a:rPr lang="es-ES" sz="1800" b="0" i="0" dirty="0">
                <a:solidFill>
                  <a:srgbClr val="000000"/>
                </a:solidFill>
                <a:effectLst/>
                <a:latin typeface="TimesNewRomanPSMT"/>
              </a:rPr>
              <a:t>(y - </a:t>
            </a:r>
            <a:r>
              <a:rPr lang="es-ES" sz="1800" b="0" i="0" dirty="0" err="1">
                <a:solidFill>
                  <a:srgbClr val="000000"/>
                </a:solidFill>
                <a:effectLst/>
                <a:latin typeface="TimesNewRomanPSMT"/>
              </a:rPr>
              <a:t>yi</a:t>
            </a:r>
            <a:r>
              <a:rPr lang="es-ES" sz="1800" b="0" i="0" dirty="0">
                <a:solidFill>
                  <a:srgbClr val="000000"/>
                </a:solidFill>
                <a:effectLst/>
                <a:latin typeface="TimesNewRomanPSMT"/>
              </a:rPr>
              <a:t>)^2) distancia Euclídea</a:t>
            </a:r>
            <a:endParaRPr lang="es-AR" dirty="0"/>
          </a:p>
        </p:txBody>
      </p:sp>
      <p:sp>
        <p:nvSpPr>
          <p:cNvPr id="28" name="CuadroTexto 27">
            <a:extLst>
              <a:ext uri="{FF2B5EF4-FFF2-40B4-BE49-F238E27FC236}">
                <a16:creationId xmlns:a16="http://schemas.microsoft.com/office/drawing/2014/main" id="{5A3564AE-C234-4526-8273-DB54B594846C}"/>
              </a:ext>
            </a:extLst>
          </p:cNvPr>
          <p:cNvSpPr txBox="1"/>
          <p:nvPr/>
        </p:nvSpPr>
        <p:spPr>
          <a:xfrm>
            <a:off x="102394" y="5929045"/>
            <a:ext cx="4069556" cy="369332"/>
          </a:xfrm>
          <a:prstGeom prst="rect">
            <a:avLst/>
          </a:prstGeom>
          <a:noFill/>
        </p:spPr>
        <p:txBody>
          <a:bodyPr wrap="square">
            <a:spAutoFit/>
          </a:bodyPr>
          <a:lstStyle/>
          <a:p>
            <a:r>
              <a:rPr lang="es-AR" sz="1800" b="0" i="0" dirty="0">
                <a:solidFill>
                  <a:srgbClr val="000000"/>
                </a:solidFill>
                <a:effectLst/>
                <a:latin typeface="TimesNewRomanPSMT"/>
              </a:rPr>
              <a:t>x = ∑</a:t>
            </a:r>
            <a:r>
              <a:rPr lang="es-AR" sz="1800" b="0" i="0" dirty="0" err="1">
                <a:solidFill>
                  <a:srgbClr val="000000"/>
                </a:solidFill>
                <a:effectLst/>
                <a:latin typeface="TimesNewRomanPSMT"/>
              </a:rPr>
              <a:t>c</a:t>
            </a:r>
            <a:r>
              <a:rPr lang="es-AR" sz="800" b="0" i="0" dirty="0" err="1">
                <a:solidFill>
                  <a:srgbClr val="000000"/>
                </a:solidFill>
                <a:effectLst/>
                <a:latin typeface="TimesNewRomanPSMT"/>
              </a:rPr>
              <a:t>i</a:t>
            </a:r>
            <a:r>
              <a:rPr lang="es-AR" sz="1800" b="0" i="0" dirty="0">
                <a:solidFill>
                  <a:srgbClr val="000000"/>
                </a:solidFill>
                <a:effectLst/>
                <a:latin typeface="TimesNewRomanPSMT"/>
              </a:rPr>
              <a:t>*v</a:t>
            </a:r>
            <a:r>
              <a:rPr lang="es-AR" sz="800" b="0" i="0" dirty="0">
                <a:solidFill>
                  <a:srgbClr val="000000"/>
                </a:solidFill>
                <a:effectLst/>
                <a:latin typeface="TimesNewRomanPSMT"/>
              </a:rPr>
              <a:t>i</a:t>
            </a:r>
            <a:r>
              <a:rPr lang="es-AR" sz="1800" b="0" i="0" dirty="0">
                <a:solidFill>
                  <a:srgbClr val="000000"/>
                </a:solidFill>
                <a:effectLst/>
                <a:latin typeface="TimesNewRomanPSMT"/>
              </a:rPr>
              <a:t>*x</a:t>
            </a:r>
            <a:r>
              <a:rPr lang="es-AR" sz="800" b="0" i="0" dirty="0">
                <a:solidFill>
                  <a:srgbClr val="000000"/>
                </a:solidFill>
                <a:effectLst/>
                <a:latin typeface="TimesNewRomanPSMT"/>
              </a:rPr>
              <a:t>i</a:t>
            </a:r>
            <a:r>
              <a:rPr lang="es-AR" sz="1800" b="0" i="0" dirty="0">
                <a:solidFill>
                  <a:srgbClr val="000000"/>
                </a:solidFill>
                <a:effectLst/>
                <a:latin typeface="TimesNewRomanPSMT"/>
              </a:rPr>
              <a:t>/ ∑</a:t>
            </a:r>
            <a:r>
              <a:rPr lang="es-AR" sz="1800" b="0" i="0" dirty="0" err="1">
                <a:solidFill>
                  <a:srgbClr val="000000"/>
                </a:solidFill>
                <a:effectLst/>
                <a:latin typeface="TimesNewRomanPSMT"/>
              </a:rPr>
              <a:t>c</a:t>
            </a:r>
            <a:r>
              <a:rPr lang="es-AR" sz="800" b="0" i="0" dirty="0" err="1">
                <a:solidFill>
                  <a:srgbClr val="000000"/>
                </a:solidFill>
                <a:effectLst/>
                <a:latin typeface="TimesNewRomanPSMT"/>
              </a:rPr>
              <a:t>i</a:t>
            </a:r>
            <a:r>
              <a:rPr lang="es-AR" sz="1800" b="0" i="0" dirty="0">
                <a:solidFill>
                  <a:srgbClr val="000000"/>
                </a:solidFill>
                <a:effectLst/>
                <a:latin typeface="TimesNewRomanPSMT"/>
              </a:rPr>
              <a:t>*v</a:t>
            </a:r>
            <a:r>
              <a:rPr lang="es-AR" sz="800" b="0" i="0" dirty="0">
                <a:solidFill>
                  <a:srgbClr val="000000"/>
                </a:solidFill>
                <a:effectLst/>
                <a:latin typeface="TimesNewRomanPSMT"/>
              </a:rPr>
              <a:t>i </a:t>
            </a:r>
            <a:r>
              <a:rPr lang="es-AR" sz="1800" b="0" i="0" dirty="0">
                <a:solidFill>
                  <a:srgbClr val="000000"/>
                </a:solidFill>
                <a:effectLst/>
                <a:latin typeface="TimesNewRomanPSMT"/>
              </a:rPr>
              <a:t>e y = ∑</a:t>
            </a:r>
            <a:r>
              <a:rPr lang="es-AR" sz="1800" b="0" i="0" dirty="0" err="1">
                <a:solidFill>
                  <a:srgbClr val="000000"/>
                </a:solidFill>
                <a:effectLst/>
                <a:latin typeface="TimesNewRomanPSMT"/>
              </a:rPr>
              <a:t>c</a:t>
            </a:r>
            <a:r>
              <a:rPr lang="es-AR" sz="800" b="0" i="0" dirty="0" err="1">
                <a:solidFill>
                  <a:srgbClr val="000000"/>
                </a:solidFill>
                <a:effectLst/>
                <a:latin typeface="TimesNewRomanPSMT"/>
              </a:rPr>
              <a:t>i</a:t>
            </a:r>
            <a:r>
              <a:rPr lang="es-AR" sz="1800" b="0" i="0" dirty="0">
                <a:solidFill>
                  <a:srgbClr val="000000"/>
                </a:solidFill>
                <a:effectLst/>
                <a:latin typeface="TimesNewRomanPSMT"/>
              </a:rPr>
              <a:t>*v</a:t>
            </a:r>
            <a:r>
              <a:rPr lang="es-AR" sz="800" b="0" i="0" dirty="0">
                <a:solidFill>
                  <a:srgbClr val="000000"/>
                </a:solidFill>
                <a:effectLst/>
                <a:latin typeface="TimesNewRomanPSMT"/>
              </a:rPr>
              <a:t>i</a:t>
            </a:r>
            <a:r>
              <a:rPr lang="es-AR" sz="1800" b="0" i="0" dirty="0">
                <a:solidFill>
                  <a:srgbClr val="000000"/>
                </a:solidFill>
                <a:effectLst/>
                <a:latin typeface="TimesNewRomanPSMT"/>
              </a:rPr>
              <a:t>*</a:t>
            </a:r>
            <a:r>
              <a:rPr lang="es-AR" sz="1800" b="0" i="0" dirty="0" err="1">
                <a:solidFill>
                  <a:srgbClr val="000000"/>
                </a:solidFill>
                <a:effectLst/>
                <a:latin typeface="TimesNewRomanPSMT"/>
              </a:rPr>
              <a:t>y</a:t>
            </a:r>
            <a:r>
              <a:rPr lang="es-AR" sz="800" b="0" i="0" dirty="0" err="1">
                <a:solidFill>
                  <a:srgbClr val="000000"/>
                </a:solidFill>
                <a:effectLst/>
                <a:latin typeface="TimesNewRomanPSMT"/>
              </a:rPr>
              <a:t>i</a:t>
            </a:r>
            <a:r>
              <a:rPr lang="es-AR" sz="1800" b="0" i="0" dirty="0">
                <a:solidFill>
                  <a:srgbClr val="000000"/>
                </a:solidFill>
                <a:effectLst/>
                <a:latin typeface="TimesNewRomanPSMT"/>
              </a:rPr>
              <a:t>/∑</a:t>
            </a:r>
            <a:r>
              <a:rPr lang="es-AR" sz="1800" b="0" i="0" dirty="0" err="1">
                <a:solidFill>
                  <a:srgbClr val="000000"/>
                </a:solidFill>
                <a:effectLst/>
                <a:latin typeface="TimesNewRomanPSMT"/>
              </a:rPr>
              <a:t>c</a:t>
            </a:r>
            <a:r>
              <a:rPr lang="es-AR" sz="800" b="0" i="0" dirty="0" err="1">
                <a:solidFill>
                  <a:srgbClr val="000000"/>
                </a:solidFill>
                <a:effectLst/>
                <a:latin typeface="TimesNewRomanPSMT"/>
              </a:rPr>
              <a:t>i</a:t>
            </a:r>
            <a:r>
              <a:rPr lang="es-AR" sz="1800" b="0" i="0" dirty="0">
                <a:solidFill>
                  <a:srgbClr val="000000"/>
                </a:solidFill>
                <a:effectLst/>
                <a:latin typeface="TimesNewRomanPSMT"/>
              </a:rPr>
              <a:t>*v</a:t>
            </a:r>
            <a:r>
              <a:rPr lang="es-AR" sz="800" b="0" i="0" dirty="0">
                <a:solidFill>
                  <a:srgbClr val="000000"/>
                </a:solidFill>
                <a:effectLst/>
                <a:latin typeface="TimesNewRomanPSMT"/>
              </a:rPr>
              <a:t>i</a:t>
            </a:r>
            <a:endParaRPr lang="es-AR" dirty="0"/>
          </a:p>
        </p:txBody>
      </p:sp>
      <p:sp>
        <p:nvSpPr>
          <p:cNvPr id="19" name="CuadroTexto 18">
            <a:extLst>
              <a:ext uri="{FF2B5EF4-FFF2-40B4-BE49-F238E27FC236}">
                <a16:creationId xmlns:a16="http://schemas.microsoft.com/office/drawing/2014/main" id="{30579C18-4F04-4CCF-9C94-99923638B6E5}"/>
              </a:ext>
            </a:extLst>
          </p:cNvPr>
          <p:cNvSpPr txBox="1"/>
          <p:nvPr/>
        </p:nvSpPr>
        <p:spPr>
          <a:xfrm>
            <a:off x="4029075" y="5929045"/>
            <a:ext cx="2550698" cy="369332"/>
          </a:xfrm>
          <a:prstGeom prst="rect">
            <a:avLst/>
          </a:prstGeom>
          <a:noFill/>
        </p:spPr>
        <p:txBody>
          <a:bodyPr wrap="none" rtlCol="0">
            <a:spAutoFit/>
          </a:bodyPr>
          <a:lstStyle/>
          <a:p>
            <a:r>
              <a:rPr lang="es-AR" sz="1800" b="0" i="0" dirty="0">
                <a:solidFill>
                  <a:srgbClr val="000000"/>
                </a:solidFill>
                <a:effectLst/>
                <a:latin typeface="TimesNewRomanPSMT"/>
              </a:rPr>
              <a:t>Centro de gravedad (</a:t>
            </a:r>
            <a:r>
              <a:rPr lang="es-AR" sz="1800" b="0" i="0" dirty="0" err="1">
                <a:solidFill>
                  <a:srgbClr val="000000"/>
                </a:solidFill>
                <a:effectLst/>
                <a:latin typeface="TimesNewRomanPSMT"/>
              </a:rPr>
              <a:t>x,y</a:t>
            </a:r>
            <a:r>
              <a:rPr lang="es-AR" sz="1800" b="0" i="0" dirty="0">
                <a:solidFill>
                  <a:srgbClr val="000000"/>
                </a:solidFill>
                <a:effectLst/>
                <a:latin typeface="TimesNewRomanPSMT"/>
              </a:rPr>
              <a:t>)</a:t>
            </a:r>
            <a:endParaRPr lang="es-AR" dirty="0"/>
          </a:p>
        </p:txBody>
      </p:sp>
    </p:spTree>
    <p:extLst>
      <p:ext uri="{BB962C8B-B14F-4D97-AF65-F5344CB8AC3E}">
        <p14:creationId xmlns:p14="http://schemas.microsoft.com/office/powerpoint/2010/main" val="286891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8"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0-#ppt_w/2"/>
                                          </p:val>
                                        </p:tav>
                                        <p:tav tm="100000">
                                          <p:val>
                                            <p:strVal val="#ppt_x"/>
                                          </p:val>
                                        </p:tav>
                                      </p:tavLst>
                                    </p:anim>
                                    <p:anim calcmode="lin" valueType="num">
                                      <p:cBhvr additive="base">
                                        <p:cTn id="31"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p:cTn id="36" dur="500" fill="hold"/>
                                        <p:tgtEl>
                                          <p:spTgt spid="18"/>
                                        </p:tgtEl>
                                        <p:attrNameLst>
                                          <p:attrName>ppt_w</p:attrName>
                                        </p:attrNameLst>
                                      </p:cBhvr>
                                      <p:tavLst>
                                        <p:tav tm="0">
                                          <p:val>
                                            <p:fltVal val="0"/>
                                          </p:val>
                                        </p:tav>
                                        <p:tav tm="100000">
                                          <p:val>
                                            <p:strVal val="#ppt_w"/>
                                          </p:val>
                                        </p:tav>
                                      </p:tavLst>
                                    </p:anim>
                                    <p:anim calcmode="lin" valueType="num">
                                      <p:cBhvr>
                                        <p:cTn id="37" dur="500" fill="hold"/>
                                        <p:tgtEl>
                                          <p:spTgt spid="18"/>
                                        </p:tgtEl>
                                        <p:attrNameLst>
                                          <p:attrName>ppt_h</p:attrName>
                                        </p:attrNameLst>
                                      </p:cBhvr>
                                      <p:tavLst>
                                        <p:tav tm="0">
                                          <p:val>
                                            <p:fltVal val="0"/>
                                          </p:val>
                                        </p:tav>
                                        <p:tav tm="100000">
                                          <p:val>
                                            <p:strVal val="#ppt_h"/>
                                          </p:val>
                                        </p:tav>
                                      </p:tavLst>
                                    </p:anim>
                                    <p:animEffect transition="in" filter="fade">
                                      <p:cBhvr>
                                        <p:cTn id="38" dur="500"/>
                                        <p:tgtEl>
                                          <p:spTgt spid="18"/>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 calcmode="lin" valueType="num">
                                      <p:cBhvr>
                                        <p:cTn id="41" dur="500" fill="hold"/>
                                        <p:tgtEl>
                                          <p:spTgt spid="20"/>
                                        </p:tgtEl>
                                        <p:attrNameLst>
                                          <p:attrName>ppt_w</p:attrName>
                                        </p:attrNameLst>
                                      </p:cBhvr>
                                      <p:tavLst>
                                        <p:tav tm="0">
                                          <p:val>
                                            <p:fltVal val="0"/>
                                          </p:val>
                                        </p:tav>
                                        <p:tav tm="100000">
                                          <p:val>
                                            <p:strVal val="#ppt_w"/>
                                          </p:val>
                                        </p:tav>
                                      </p:tavLst>
                                    </p:anim>
                                    <p:anim calcmode="lin" valueType="num">
                                      <p:cBhvr>
                                        <p:cTn id="42" dur="500" fill="hold"/>
                                        <p:tgtEl>
                                          <p:spTgt spid="20"/>
                                        </p:tgtEl>
                                        <p:attrNameLst>
                                          <p:attrName>ppt_h</p:attrName>
                                        </p:attrNameLst>
                                      </p:cBhvr>
                                      <p:tavLst>
                                        <p:tav tm="0">
                                          <p:val>
                                            <p:fltVal val="0"/>
                                          </p:val>
                                        </p:tav>
                                        <p:tav tm="100000">
                                          <p:val>
                                            <p:strVal val="#ppt_h"/>
                                          </p:val>
                                        </p:tav>
                                      </p:tavLst>
                                    </p:anim>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 calcmode="lin" valueType="num">
                                      <p:cBhvr>
                                        <p:cTn id="48" dur="500" fill="hold"/>
                                        <p:tgtEl>
                                          <p:spTgt spid="22"/>
                                        </p:tgtEl>
                                        <p:attrNameLst>
                                          <p:attrName>ppt_w</p:attrName>
                                        </p:attrNameLst>
                                      </p:cBhvr>
                                      <p:tavLst>
                                        <p:tav tm="0">
                                          <p:val>
                                            <p:fltVal val="0"/>
                                          </p:val>
                                        </p:tav>
                                        <p:tav tm="100000">
                                          <p:val>
                                            <p:strVal val="#ppt_w"/>
                                          </p:val>
                                        </p:tav>
                                      </p:tavLst>
                                    </p:anim>
                                    <p:anim calcmode="lin" valueType="num">
                                      <p:cBhvr>
                                        <p:cTn id="49" dur="500" fill="hold"/>
                                        <p:tgtEl>
                                          <p:spTgt spid="22"/>
                                        </p:tgtEl>
                                        <p:attrNameLst>
                                          <p:attrName>ppt_h</p:attrName>
                                        </p:attrNameLst>
                                      </p:cBhvr>
                                      <p:tavLst>
                                        <p:tav tm="0">
                                          <p:val>
                                            <p:fltVal val="0"/>
                                          </p:val>
                                        </p:tav>
                                        <p:tav tm="100000">
                                          <p:val>
                                            <p:strVal val="#ppt_h"/>
                                          </p:val>
                                        </p:tav>
                                      </p:tavLst>
                                    </p:anim>
                                    <p:animEffect transition="in" filter="fade">
                                      <p:cBhvr>
                                        <p:cTn id="50" dur="500"/>
                                        <p:tgtEl>
                                          <p:spTgt spid="22"/>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500" fill="hold"/>
                                        <p:tgtEl>
                                          <p:spTgt spid="28"/>
                                        </p:tgtEl>
                                        <p:attrNameLst>
                                          <p:attrName>ppt_w</p:attrName>
                                        </p:attrNameLst>
                                      </p:cBhvr>
                                      <p:tavLst>
                                        <p:tav tm="0">
                                          <p:val>
                                            <p:fltVal val="0"/>
                                          </p:val>
                                        </p:tav>
                                        <p:tav tm="100000">
                                          <p:val>
                                            <p:strVal val="#ppt_w"/>
                                          </p:val>
                                        </p:tav>
                                      </p:tavLst>
                                    </p:anim>
                                    <p:anim calcmode="lin" valueType="num">
                                      <p:cBhvr>
                                        <p:cTn id="61" dur="500" fill="hold"/>
                                        <p:tgtEl>
                                          <p:spTgt spid="28"/>
                                        </p:tgtEl>
                                        <p:attrNameLst>
                                          <p:attrName>ppt_h</p:attrName>
                                        </p:attrNameLst>
                                      </p:cBhvr>
                                      <p:tavLst>
                                        <p:tav tm="0">
                                          <p:val>
                                            <p:fltVal val="0"/>
                                          </p:val>
                                        </p:tav>
                                        <p:tav tm="100000">
                                          <p:val>
                                            <p:strVal val="#ppt_h"/>
                                          </p:val>
                                        </p:tav>
                                      </p:tavLst>
                                    </p:anim>
                                    <p:animEffect transition="in" filter="fade">
                                      <p:cBhvr>
                                        <p:cTn id="62" dur="500"/>
                                        <p:tgtEl>
                                          <p:spTgt spid="28"/>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p:cTn id="65" dur="500" fill="hold"/>
                                        <p:tgtEl>
                                          <p:spTgt spid="19"/>
                                        </p:tgtEl>
                                        <p:attrNameLst>
                                          <p:attrName>ppt_w</p:attrName>
                                        </p:attrNameLst>
                                      </p:cBhvr>
                                      <p:tavLst>
                                        <p:tav tm="0">
                                          <p:val>
                                            <p:fltVal val="0"/>
                                          </p:val>
                                        </p:tav>
                                        <p:tav tm="100000">
                                          <p:val>
                                            <p:strVal val="#ppt_w"/>
                                          </p:val>
                                        </p:tav>
                                      </p:tavLst>
                                    </p:anim>
                                    <p:anim calcmode="lin" valueType="num">
                                      <p:cBhvr>
                                        <p:cTn id="66" dur="500" fill="hold"/>
                                        <p:tgtEl>
                                          <p:spTgt spid="19"/>
                                        </p:tgtEl>
                                        <p:attrNameLst>
                                          <p:attrName>ppt_h</p:attrName>
                                        </p:attrNameLst>
                                      </p:cBhvr>
                                      <p:tavLst>
                                        <p:tav tm="0">
                                          <p:val>
                                            <p:fltVal val="0"/>
                                          </p:val>
                                        </p:tav>
                                        <p:tav tm="100000">
                                          <p:val>
                                            <p:strVal val="#ppt_h"/>
                                          </p:val>
                                        </p:tav>
                                      </p:tavLst>
                                    </p:anim>
                                    <p:animEffect transition="in" filter="fade">
                                      <p:cBhvr>
                                        <p:cTn id="6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11" grpId="0" animBg="1"/>
      <p:bldP spid="13" grpId="0" animBg="1"/>
      <p:bldP spid="15" grpId="0" animBg="1"/>
      <p:bldP spid="18" grpId="0"/>
      <p:bldP spid="20" grpId="0"/>
      <p:bldP spid="22" grpId="0"/>
      <p:bldP spid="27" grpId="0"/>
      <p:bldP spid="2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047CC4C0-C8F2-4E73-8D86-78E3F5582E1F}"/>
              </a:ext>
            </a:extLst>
          </p:cNvPr>
          <p:cNvPicPr>
            <a:picLocks noChangeAspect="1"/>
          </p:cNvPicPr>
          <p:nvPr/>
        </p:nvPicPr>
        <p:blipFill>
          <a:blip r:embed="rId2"/>
          <a:stretch>
            <a:fillRect/>
          </a:stretch>
        </p:blipFill>
        <p:spPr>
          <a:xfrm>
            <a:off x="1662112" y="5637785"/>
            <a:ext cx="2009775" cy="781050"/>
          </a:xfrm>
          <a:prstGeom prst="rect">
            <a:avLst/>
          </a:prstGeom>
        </p:spPr>
      </p:pic>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24" name="CuadroTexto 23">
            <a:extLst>
              <a:ext uri="{FF2B5EF4-FFF2-40B4-BE49-F238E27FC236}">
                <a16:creationId xmlns:a16="http://schemas.microsoft.com/office/drawing/2014/main" id="{F96DFA38-A644-4F98-BD7D-6A10BA234749}"/>
              </a:ext>
            </a:extLst>
          </p:cNvPr>
          <p:cNvSpPr txBox="1"/>
          <p:nvPr/>
        </p:nvSpPr>
        <p:spPr>
          <a:xfrm>
            <a:off x="0" y="1296840"/>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Técnica de transporte:</a:t>
            </a:r>
            <a:endParaRPr lang="es-AR" sz="3200" dirty="0">
              <a:solidFill>
                <a:schemeClr val="bg1"/>
              </a:solidFill>
              <a:latin typeface="Times New Roman" panose="020206030504050203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EFAAA433-1E98-4A79-8182-B3533F070462}"/>
              </a:ext>
            </a:extLst>
          </p:cNvPr>
          <p:cNvSpPr txBox="1"/>
          <p:nvPr/>
        </p:nvSpPr>
        <p:spPr>
          <a:xfrm>
            <a:off x="0" y="1758505"/>
            <a:ext cx="12125325" cy="1569660"/>
          </a:xfrm>
          <a:prstGeom prst="rect">
            <a:avLst/>
          </a:prstGeom>
          <a:noFill/>
        </p:spPr>
        <p:txBody>
          <a:bodyPr wrap="square">
            <a:spAutoFit/>
          </a:bodyPr>
          <a:lstStyle/>
          <a:p>
            <a:pPr algn="just"/>
            <a:r>
              <a:rPr lang="es-ES" sz="1600" b="0" i="0" dirty="0">
                <a:solidFill>
                  <a:srgbClr val="000000"/>
                </a:solidFill>
                <a:effectLst/>
                <a:latin typeface="Century" panose="02040604050505020304" pitchFamily="18" charset="0"/>
              </a:rPr>
              <a:t>En palabras sencillas, la técnica de transporte evalúa múltiples rutas de transporte de mercancías desde múltiples orígenes a múltiples destinos y encuentra o desarrolla la ruta de menor coste. Esta técnica se utiliza a menudo para determinar las ubicaciones de las instalaciones para evaluar los costos de transporte de las rutas mediante la selección de diferentes ubicaciones de las instalaciones. En la técnica de transporte, se identifican múltiples ubicaciones de instalaciones que encajan y se calculan sus costes de transporte relativos. Por último, se selecciona la ubicación que está relacionada con las rutas de menor coste. </a:t>
            </a:r>
          </a:p>
        </p:txBody>
      </p:sp>
      <p:sp>
        <p:nvSpPr>
          <p:cNvPr id="17" name="CuadroTexto 16">
            <a:extLst>
              <a:ext uri="{FF2B5EF4-FFF2-40B4-BE49-F238E27FC236}">
                <a16:creationId xmlns:a16="http://schemas.microsoft.com/office/drawing/2014/main" id="{37A32D35-1331-472D-83C5-B7446D5ACA22}"/>
              </a:ext>
            </a:extLst>
          </p:cNvPr>
          <p:cNvSpPr txBox="1"/>
          <p:nvPr/>
        </p:nvSpPr>
        <p:spPr>
          <a:xfrm>
            <a:off x="0" y="3349347"/>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Técnica de los factores ponderados:</a:t>
            </a:r>
            <a:endParaRPr lang="es-AR" sz="3200" dirty="0">
              <a:solidFill>
                <a:schemeClr val="bg1"/>
              </a:solidFill>
              <a:latin typeface="Times New Roman" panose="02020603050405020304" pitchFamily="18" charset="0"/>
              <a:cs typeface="Times New Roman" panose="02020603050405020304" pitchFamily="18" charset="0"/>
            </a:endParaRPr>
          </a:p>
        </p:txBody>
      </p:sp>
      <p:sp>
        <p:nvSpPr>
          <p:cNvPr id="18" name="CuadroTexto 17">
            <a:extLst>
              <a:ext uri="{FF2B5EF4-FFF2-40B4-BE49-F238E27FC236}">
                <a16:creationId xmlns:a16="http://schemas.microsoft.com/office/drawing/2014/main" id="{3E5DDD53-92BB-48AA-88F0-648CE9A420F3}"/>
              </a:ext>
            </a:extLst>
          </p:cNvPr>
          <p:cNvSpPr txBox="1"/>
          <p:nvPr/>
        </p:nvSpPr>
        <p:spPr>
          <a:xfrm>
            <a:off x="0" y="3832194"/>
            <a:ext cx="12192000" cy="2308324"/>
          </a:xfrm>
          <a:prstGeom prst="rect">
            <a:avLst/>
          </a:prstGeom>
          <a:noFill/>
        </p:spPr>
        <p:txBody>
          <a:bodyPr wrap="square">
            <a:spAutoFit/>
          </a:bodyPr>
          <a:lstStyle/>
          <a:p>
            <a:r>
              <a:rPr lang="es-ES" sz="1600" b="0" i="0" dirty="0">
                <a:solidFill>
                  <a:srgbClr val="000000"/>
                </a:solidFill>
                <a:effectLst/>
                <a:latin typeface="TimesNewRomanPSMT"/>
              </a:rPr>
              <a:t>Este método es más general, ya que permite incorporar en el análisis toda clase de consideraciones, tanto de carácter cuantitativo como cualitativo. Los pasos serían los siguientes:</a:t>
            </a:r>
          </a:p>
          <a:p>
            <a:pPr marL="342900" indent="-342900">
              <a:buFont typeface="+mj-lt"/>
              <a:buAutoNum type="arabicPeriod"/>
            </a:pPr>
            <a:r>
              <a:rPr lang="es-ES" sz="1600" b="0" i="0" dirty="0">
                <a:solidFill>
                  <a:srgbClr val="000000"/>
                </a:solidFill>
                <a:effectLst/>
                <a:latin typeface="TimesNewRomanPSMT"/>
              </a:rPr>
              <a:t>Identificar los factores más relevantes a tener en cuenta en nuestra decisión de localización</a:t>
            </a:r>
            <a:r>
              <a:rPr lang="es-ES" sz="1600" dirty="0">
                <a:solidFill>
                  <a:srgbClr val="000000"/>
                </a:solidFill>
                <a:latin typeface="TimesNewRomanPSMT"/>
              </a:rPr>
              <a:t>.</a:t>
            </a:r>
          </a:p>
          <a:p>
            <a:pPr marL="342900" indent="-342900">
              <a:buFont typeface="+mj-lt"/>
              <a:buAutoNum type="arabicPeriod"/>
            </a:pPr>
            <a:r>
              <a:rPr lang="es-ES" sz="1600" b="0" i="0" dirty="0">
                <a:solidFill>
                  <a:srgbClr val="000000"/>
                </a:solidFill>
                <a:effectLst/>
                <a:latin typeface="TimesNewRomanPSMT"/>
              </a:rPr>
              <a:t>Establecer una ponderación entre ellos en función de su importancia relativa.</a:t>
            </a:r>
          </a:p>
          <a:p>
            <a:pPr marL="342900" indent="-342900">
              <a:buFont typeface="+mj-lt"/>
              <a:buAutoNum type="arabicPeriod"/>
            </a:pPr>
            <a:r>
              <a:rPr lang="es-ES" sz="1600" b="0" i="0" dirty="0">
                <a:solidFill>
                  <a:srgbClr val="000000"/>
                </a:solidFill>
                <a:effectLst/>
                <a:latin typeface="TimesNewRomanPSMT"/>
              </a:rPr>
              <a:t>Puntuar cada alternativa para cada uno de esos criterios a partir de una escala previamente determinada.</a:t>
            </a:r>
          </a:p>
          <a:p>
            <a:pPr marL="342900" indent="-342900">
              <a:buFont typeface="+mj-lt"/>
              <a:buAutoNum type="arabicPeriod"/>
            </a:pPr>
            <a:r>
              <a:rPr lang="es-ES" sz="1600" b="0" i="0" dirty="0">
                <a:solidFill>
                  <a:srgbClr val="000000"/>
                </a:solidFill>
                <a:effectLst/>
                <a:latin typeface="TimesNewRomanPSMT"/>
              </a:rPr>
              <a:t>Una vez hecho esto se obtiene una calificación global, P</a:t>
            </a:r>
            <a:r>
              <a:rPr lang="es-ES" sz="700" b="0" i="0" dirty="0">
                <a:solidFill>
                  <a:srgbClr val="000000"/>
                </a:solidFill>
                <a:effectLst/>
                <a:latin typeface="TimesNewRomanPSMT"/>
              </a:rPr>
              <a:t>i</a:t>
            </a:r>
            <a:r>
              <a:rPr lang="es-ES" sz="1600" b="0" i="0" dirty="0">
                <a:solidFill>
                  <a:srgbClr val="000000"/>
                </a:solidFill>
                <a:effectLst/>
                <a:latin typeface="TimesNewRomanPSMT"/>
              </a:rPr>
              <a:t>, de cada alternativa, teniendo en cuenta la puntuación de la misma en cada factor, </a:t>
            </a:r>
            <a:r>
              <a:rPr lang="es-ES" sz="1600" b="0" i="0" dirty="0" err="1">
                <a:solidFill>
                  <a:srgbClr val="000000"/>
                </a:solidFill>
                <a:effectLst/>
                <a:latin typeface="TimesNewRomanPSMT"/>
              </a:rPr>
              <a:t>P</a:t>
            </a:r>
            <a:r>
              <a:rPr lang="es-ES" sz="700" b="0" i="0" dirty="0" err="1">
                <a:solidFill>
                  <a:srgbClr val="000000"/>
                </a:solidFill>
                <a:effectLst/>
                <a:latin typeface="TimesNewRomanPSMT"/>
              </a:rPr>
              <a:t>ij</a:t>
            </a:r>
            <a:r>
              <a:rPr lang="es-ES" sz="1600" b="0" i="0" dirty="0">
                <a:solidFill>
                  <a:srgbClr val="000000"/>
                </a:solidFill>
                <a:effectLst/>
                <a:latin typeface="TimesNewRomanPSMT"/>
              </a:rPr>
              <a:t>, y el peso relativo del mismo, </a:t>
            </a:r>
            <a:r>
              <a:rPr lang="es-ES" sz="1600" b="0" i="0" dirty="0" err="1">
                <a:solidFill>
                  <a:srgbClr val="000000"/>
                </a:solidFill>
                <a:effectLst/>
                <a:latin typeface="TimesNewRomanPSMT"/>
              </a:rPr>
              <a:t>w</a:t>
            </a:r>
            <a:r>
              <a:rPr lang="es-ES" sz="700" b="0" i="0" dirty="0" err="1">
                <a:solidFill>
                  <a:srgbClr val="000000"/>
                </a:solidFill>
                <a:effectLst/>
                <a:latin typeface="TimesNewRomanPSMT"/>
              </a:rPr>
              <a:t>ij</a:t>
            </a:r>
            <a:r>
              <a:rPr lang="es-ES" sz="1600" b="0" i="0" dirty="0">
                <a:solidFill>
                  <a:srgbClr val="000000"/>
                </a:solidFill>
                <a:effectLst/>
                <a:latin typeface="TimesNewRomanPSMT"/>
              </a:rPr>
              <a:t>.</a:t>
            </a:r>
          </a:p>
          <a:p>
            <a:endParaRPr lang="es-ES" sz="1600" b="0" i="0" dirty="0">
              <a:solidFill>
                <a:srgbClr val="000000"/>
              </a:solidFill>
              <a:effectLst/>
              <a:latin typeface="TimesNewRomanPSMT"/>
            </a:endParaRPr>
          </a:p>
          <a:p>
            <a:r>
              <a:rPr lang="es-ES" sz="1600" b="0" i="0" dirty="0">
                <a:solidFill>
                  <a:srgbClr val="000000"/>
                </a:solidFill>
                <a:effectLst/>
                <a:latin typeface="TimesNewRomanPSMT"/>
              </a:rPr>
              <a:t>De acuerdo con ello: </a:t>
            </a:r>
            <a:endParaRPr lang="es-AR" sz="1600" dirty="0"/>
          </a:p>
        </p:txBody>
      </p:sp>
    </p:spTree>
    <p:extLst>
      <p:ext uri="{BB962C8B-B14F-4D97-AF65-F5344CB8AC3E}">
        <p14:creationId xmlns:p14="http://schemas.microsoft.com/office/powerpoint/2010/main" val="293219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additive="base">
                                        <p:cTn id="14" dur="500" fill="hold"/>
                                        <p:tgtEl>
                                          <p:spTgt spid="24"/>
                                        </p:tgtEl>
                                        <p:attrNameLst>
                                          <p:attrName>ppt_x</p:attrName>
                                        </p:attrNameLst>
                                      </p:cBhvr>
                                      <p:tavLst>
                                        <p:tav tm="0">
                                          <p:val>
                                            <p:strVal val="0-#ppt_w/2"/>
                                          </p:val>
                                        </p:tav>
                                        <p:tav tm="100000">
                                          <p:val>
                                            <p:strVal val="#ppt_x"/>
                                          </p:val>
                                        </p:tav>
                                      </p:tavLst>
                                    </p:anim>
                                    <p:anim calcmode="lin" valueType="num">
                                      <p:cBhvr additive="base">
                                        <p:cTn id="15" dur="500" fill="hold"/>
                                        <p:tgtEl>
                                          <p:spTgt spid="24"/>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0-#ppt_w/2"/>
                                          </p:val>
                                        </p:tav>
                                        <p:tav tm="100000">
                                          <p:val>
                                            <p:strVal val="#ppt_x"/>
                                          </p:val>
                                        </p:tav>
                                      </p:tavLst>
                                    </p:anim>
                                    <p:anim calcmode="lin" valueType="num">
                                      <p:cBhvr additive="base">
                                        <p:cTn id="26" dur="500" fill="hold"/>
                                        <p:tgtEl>
                                          <p:spTgt spid="17"/>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0-#ppt_w/2"/>
                                          </p:val>
                                        </p:tav>
                                        <p:tav tm="100000">
                                          <p:val>
                                            <p:strVal val="#ppt_x"/>
                                          </p:val>
                                        </p:tav>
                                      </p:tavLst>
                                    </p:anim>
                                    <p:anim calcmode="lin" valueType="num">
                                      <p:cBhvr additive="base">
                                        <p:cTn id="31" dur="500" fill="hold"/>
                                        <p:tgtEl>
                                          <p:spTgt spid="18"/>
                                        </p:tgtEl>
                                        <p:attrNameLst>
                                          <p:attrName>ppt_y</p:attrName>
                                        </p:attrNameLst>
                                      </p:cBhvr>
                                      <p:tavLst>
                                        <p:tav tm="0">
                                          <p:val>
                                            <p:strVal val="#ppt_y"/>
                                          </p:val>
                                        </p:tav>
                                        <p:tav tm="100000">
                                          <p:val>
                                            <p:strVal val="#ppt_y"/>
                                          </p:val>
                                        </p:tav>
                                      </p:tavLst>
                                    </p:anim>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16" grpId="0"/>
      <p:bldP spid="17" grpId="0" animBg="1"/>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rPr>
              <a:t>Localización de plantas en la práctica: Evaluación de la Localización</a:t>
            </a:r>
          </a:p>
        </p:txBody>
      </p:sp>
      <p:sp>
        <p:nvSpPr>
          <p:cNvPr id="17" name="CuadroTexto 16">
            <a:extLst>
              <a:ext uri="{FF2B5EF4-FFF2-40B4-BE49-F238E27FC236}">
                <a16:creationId xmlns:a16="http://schemas.microsoft.com/office/drawing/2014/main" id="{37A32D35-1331-472D-83C5-B7446D5ACA22}"/>
              </a:ext>
            </a:extLst>
          </p:cNvPr>
          <p:cNvSpPr txBox="1"/>
          <p:nvPr/>
        </p:nvSpPr>
        <p:spPr>
          <a:xfrm>
            <a:off x="0" y="1314309"/>
            <a:ext cx="12192000" cy="461665"/>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nchor="ctr" anchorCtr="0">
            <a:spAutoFit/>
          </a:bodyPr>
          <a:lstStyle/>
          <a:p>
            <a:r>
              <a:rPr lang="es-AR" sz="2400" dirty="0"/>
              <a:t>Técnica de los factores ponderados:</a:t>
            </a:r>
            <a:endParaRPr lang="es-AR" sz="3200" dirty="0">
              <a:solidFill>
                <a:schemeClr val="bg1"/>
              </a:solidFill>
              <a:latin typeface="Times New Roman" panose="02020603050405020304" pitchFamily="18" charset="0"/>
              <a:cs typeface="Times New Roman" panose="02020603050405020304" pitchFamily="18" charset="0"/>
            </a:endParaRPr>
          </a:p>
        </p:txBody>
      </p:sp>
      <p:pic>
        <p:nvPicPr>
          <p:cNvPr id="3" name="Imagen 2">
            <a:extLst>
              <a:ext uri="{FF2B5EF4-FFF2-40B4-BE49-F238E27FC236}">
                <a16:creationId xmlns:a16="http://schemas.microsoft.com/office/drawing/2014/main" id="{DA725CB4-5611-4BA3-ABBD-5A105E5157C2}"/>
              </a:ext>
            </a:extLst>
          </p:cNvPr>
          <p:cNvPicPr>
            <a:picLocks noChangeAspect="1"/>
          </p:cNvPicPr>
          <p:nvPr/>
        </p:nvPicPr>
        <p:blipFill>
          <a:blip r:embed="rId3"/>
          <a:stretch>
            <a:fillRect/>
          </a:stretch>
        </p:blipFill>
        <p:spPr>
          <a:xfrm>
            <a:off x="3433762" y="2072782"/>
            <a:ext cx="5095875" cy="4171950"/>
          </a:xfrm>
          <a:prstGeom prst="rect">
            <a:avLst/>
          </a:prstGeom>
        </p:spPr>
      </p:pic>
    </p:spTree>
    <p:extLst>
      <p:ext uri="{BB962C8B-B14F-4D97-AF65-F5344CB8AC3E}">
        <p14:creationId xmlns:p14="http://schemas.microsoft.com/office/powerpoint/2010/main" val="358422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500" fill="hold"/>
                                        <p:tgtEl>
                                          <p:spTgt spid="17"/>
                                        </p:tgtEl>
                                        <p:attrNameLst>
                                          <p:attrName>ppt_w</p:attrName>
                                        </p:attrNameLst>
                                      </p:cBhvr>
                                      <p:tavLst>
                                        <p:tav tm="0">
                                          <p:val>
                                            <p:fltVal val="0"/>
                                          </p:val>
                                        </p:tav>
                                        <p:tav tm="100000">
                                          <p:val>
                                            <p:strVal val="#ppt_w"/>
                                          </p:val>
                                        </p:tav>
                                      </p:tavLst>
                                    </p:anim>
                                    <p:anim calcmode="lin" valueType="num">
                                      <p:cBhvr>
                                        <p:cTn id="14" dur="500" fill="hold"/>
                                        <p:tgtEl>
                                          <p:spTgt spid="17"/>
                                        </p:tgtEl>
                                        <p:attrNameLst>
                                          <p:attrName>ppt_h</p:attrName>
                                        </p:attrNameLst>
                                      </p:cBhvr>
                                      <p:tavLst>
                                        <p:tav tm="0">
                                          <p:val>
                                            <p:fltVal val="0"/>
                                          </p:val>
                                        </p:tav>
                                        <p:tav tm="100000">
                                          <p:val>
                                            <p:strVal val="#ppt_h"/>
                                          </p:val>
                                        </p:tav>
                                      </p:tavLst>
                                    </p:anim>
                                    <p:animEffect transition="in" filter="fade">
                                      <p:cBhvr>
                                        <p:cTn id="15" dur="500"/>
                                        <p:tgtEl>
                                          <p:spTgt spid="1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9FA0D42B-B6AD-4C35-A645-BE0069A65E00}"/>
              </a:ext>
            </a:extLst>
          </p:cNvPr>
          <p:cNvSpPr txBox="1"/>
          <p:nvPr/>
        </p:nvSpPr>
        <p:spPr>
          <a:xfrm>
            <a:off x="2162174" y="3429000"/>
            <a:ext cx="9886950"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sz="2000" dirty="0">
                <a:cs typeface="Arial" panose="020B0604020202020204" pitchFamily="34" charset="0"/>
              </a:rPr>
              <a:t>La distribución de las instalaciones puede definirse como la disposición de la maquinaria, los equipos y otros elementos de una instalación, que debe garantizar un movimiento fluido de materiales.</a:t>
            </a:r>
          </a:p>
        </p:txBody>
      </p:sp>
      <p:sp>
        <p:nvSpPr>
          <p:cNvPr id="11" name="CuadroTexto 10">
            <a:extLst>
              <a:ext uri="{FF2B5EF4-FFF2-40B4-BE49-F238E27FC236}">
                <a16:creationId xmlns:a16="http://schemas.microsoft.com/office/drawing/2014/main" id="{1E764F12-6C0A-481A-B350-6512652BD385}"/>
              </a:ext>
            </a:extLst>
          </p:cNvPr>
          <p:cNvSpPr txBox="1"/>
          <p:nvPr/>
        </p:nvSpPr>
        <p:spPr>
          <a:xfrm>
            <a:off x="902358" y="4876945"/>
            <a:ext cx="9886949" cy="132343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sz="2000" dirty="0">
                <a:cs typeface="Times New Roman" panose="02020603050405020304" pitchFamily="18" charset="0"/>
              </a:rPr>
              <a:t>Según Moore, la disposición de las instalaciones es el plan o el acto de planificar una de una disposición óptima de las  instalaciones, incluyendo el personal, el equipo operativo espacio de almacenamiento, equipo de manipulación de materiales y todos los demás servicios de apoyo junto con el diseño de la mejor estructura para contener estas instalaciones.</a:t>
            </a:r>
          </a:p>
        </p:txBody>
      </p:sp>
      <p:pic>
        <p:nvPicPr>
          <p:cNvPr id="19" name="Imagen 18">
            <a:extLst>
              <a:ext uri="{FF2B5EF4-FFF2-40B4-BE49-F238E27FC236}">
                <a16:creationId xmlns:a16="http://schemas.microsoft.com/office/drawing/2014/main" id="{19B01234-83C4-43DE-903A-65B0866FC2C9}"/>
              </a:ext>
            </a:extLst>
          </p:cNvPr>
          <p:cNvPicPr>
            <a:picLocks noChangeAspect="1"/>
          </p:cNvPicPr>
          <p:nvPr/>
        </p:nvPicPr>
        <p:blipFill>
          <a:blip r:embed="rId3"/>
          <a:stretch>
            <a:fillRect/>
          </a:stretch>
        </p:blipFill>
        <p:spPr>
          <a:xfrm>
            <a:off x="228600" y="1467886"/>
            <a:ext cx="9886950" cy="1476375"/>
          </a:xfrm>
          <a:prstGeom prst="rect">
            <a:avLst/>
          </a:prstGeom>
        </p:spPr>
        <p:style>
          <a:lnRef idx="1">
            <a:schemeClr val="accent1"/>
          </a:lnRef>
          <a:fillRef idx="2">
            <a:schemeClr val="accent1"/>
          </a:fillRef>
          <a:effectRef idx="1">
            <a:schemeClr val="accent1"/>
          </a:effectRef>
          <a:fontRef idx="minor">
            <a:schemeClr val="dk1"/>
          </a:fontRef>
        </p:style>
      </p:pic>
    </p:spTree>
    <p:extLst>
      <p:ext uri="{BB962C8B-B14F-4D97-AF65-F5344CB8AC3E}">
        <p14:creationId xmlns:p14="http://schemas.microsoft.com/office/powerpoint/2010/main" val="165559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7"/>
            <a:ext cx="12192000" cy="1025033"/>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 </a:t>
            </a:r>
          </a:p>
          <a:p>
            <a:pPr algn="just">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Objetivos de una disposición eficaz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ángulo 12">
            <a:extLst>
              <a:ext uri="{FF2B5EF4-FFF2-40B4-BE49-F238E27FC236}">
                <a16:creationId xmlns:a16="http://schemas.microsoft.com/office/drawing/2014/main" id="{A6D91BF6-6F4D-40C5-82B5-1B989335033B}"/>
              </a:ext>
            </a:extLst>
          </p:cNvPr>
          <p:cNvSpPr/>
          <p:nvPr/>
        </p:nvSpPr>
        <p:spPr>
          <a:xfrm>
            <a:off x="0" y="2544693"/>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a:extLst>
              <a:ext uri="{FF2B5EF4-FFF2-40B4-BE49-F238E27FC236}">
                <a16:creationId xmlns:a16="http://schemas.microsoft.com/office/drawing/2014/main" id="{03754503-DFE4-48A8-A7A1-FEA35CED0EA3}"/>
              </a:ext>
            </a:extLst>
          </p:cNvPr>
          <p:cNvSpPr/>
          <p:nvPr/>
        </p:nvSpPr>
        <p:spPr>
          <a:xfrm>
            <a:off x="0" y="3216624"/>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a:extLst>
              <a:ext uri="{FF2B5EF4-FFF2-40B4-BE49-F238E27FC236}">
                <a16:creationId xmlns:a16="http://schemas.microsoft.com/office/drawing/2014/main" id="{4337F7FC-4D5D-40D0-9BBD-F9D2A99569BB}"/>
              </a:ext>
            </a:extLst>
          </p:cNvPr>
          <p:cNvSpPr/>
          <p:nvPr/>
        </p:nvSpPr>
        <p:spPr>
          <a:xfrm>
            <a:off x="0" y="3885568"/>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Rectángulo 16">
            <a:extLst>
              <a:ext uri="{FF2B5EF4-FFF2-40B4-BE49-F238E27FC236}">
                <a16:creationId xmlns:a16="http://schemas.microsoft.com/office/drawing/2014/main" id="{211AF899-8FAE-4866-B62B-8E5A33E75BD0}"/>
              </a:ext>
            </a:extLst>
          </p:cNvPr>
          <p:cNvSpPr/>
          <p:nvPr/>
        </p:nvSpPr>
        <p:spPr>
          <a:xfrm>
            <a:off x="0" y="4571126"/>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Rectángulo 17">
            <a:extLst>
              <a:ext uri="{FF2B5EF4-FFF2-40B4-BE49-F238E27FC236}">
                <a16:creationId xmlns:a16="http://schemas.microsoft.com/office/drawing/2014/main" id="{343EB870-FF73-4100-B0FE-DACA556F9652}"/>
              </a:ext>
            </a:extLst>
          </p:cNvPr>
          <p:cNvSpPr/>
          <p:nvPr/>
        </p:nvSpPr>
        <p:spPr>
          <a:xfrm>
            <a:off x="0" y="1905304"/>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Rectángulo: esquinas redondeadas 19">
            <a:extLst>
              <a:ext uri="{FF2B5EF4-FFF2-40B4-BE49-F238E27FC236}">
                <a16:creationId xmlns:a16="http://schemas.microsoft.com/office/drawing/2014/main" id="{3C81D809-EFC1-4A69-9A1F-D0FDE767998B}"/>
              </a:ext>
            </a:extLst>
          </p:cNvPr>
          <p:cNvSpPr/>
          <p:nvPr/>
        </p:nvSpPr>
        <p:spPr>
          <a:xfrm>
            <a:off x="324011" y="174212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Manipulación mínima de materiales</a:t>
            </a:r>
          </a:p>
        </p:txBody>
      </p:sp>
      <p:sp>
        <p:nvSpPr>
          <p:cNvPr id="22" name="Rectángulo: esquinas redondeadas 21">
            <a:extLst>
              <a:ext uri="{FF2B5EF4-FFF2-40B4-BE49-F238E27FC236}">
                <a16:creationId xmlns:a16="http://schemas.microsoft.com/office/drawing/2014/main" id="{24A51F15-FDAA-4E06-901E-9EF6E840C7D7}"/>
              </a:ext>
            </a:extLst>
          </p:cNvPr>
          <p:cNvSpPr/>
          <p:nvPr/>
        </p:nvSpPr>
        <p:spPr>
          <a:xfrm>
            <a:off x="324010" y="241601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Eliminación de cuellos de botella</a:t>
            </a:r>
          </a:p>
        </p:txBody>
      </p:sp>
      <p:sp>
        <p:nvSpPr>
          <p:cNvPr id="23" name="Rectángulo: esquinas redondeadas 22">
            <a:extLst>
              <a:ext uri="{FF2B5EF4-FFF2-40B4-BE49-F238E27FC236}">
                <a16:creationId xmlns:a16="http://schemas.microsoft.com/office/drawing/2014/main" id="{1B422190-3D95-4400-8B9E-1A872876A3E5}"/>
              </a:ext>
            </a:extLst>
          </p:cNvPr>
          <p:cNvSpPr/>
          <p:nvPr/>
        </p:nvSpPr>
        <p:spPr>
          <a:xfrm>
            <a:off x="324010" y="307919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Ciclos de producción más cortos</a:t>
            </a:r>
          </a:p>
        </p:txBody>
      </p:sp>
      <p:sp>
        <p:nvSpPr>
          <p:cNvPr id="24" name="Rectángulo: esquinas redondeadas 23">
            <a:extLst>
              <a:ext uri="{FF2B5EF4-FFF2-40B4-BE49-F238E27FC236}">
                <a16:creationId xmlns:a16="http://schemas.microsoft.com/office/drawing/2014/main" id="{D28557F4-38B0-4D8C-B771-08270D5321E4}"/>
              </a:ext>
            </a:extLst>
          </p:cNvPr>
          <p:cNvSpPr/>
          <p:nvPr/>
        </p:nvSpPr>
        <p:spPr>
          <a:xfrm>
            <a:off x="324010" y="3746725"/>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Reducción de los retrasos en la producción</a:t>
            </a:r>
          </a:p>
        </p:txBody>
      </p:sp>
      <p:sp>
        <p:nvSpPr>
          <p:cNvPr id="25" name="Rectángulo: esquinas redondeadas 24">
            <a:extLst>
              <a:ext uri="{FF2B5EF4-FFF2-40B4-BE49-F238E27FC236}">
                <a16:creationId xmlns:a16="http://schemas.microsoft.com/office/drawing/2014/main" id="{E4F626BE-6CDC-4AB4-8D2A-E4506A463009}"/>
              </a:ext>
            </a:extLst>
          </p:cNvPr>
          <p:cNvSpPr/>
          <p:nvPr/>
        </p:nvSpPr>
        <p:spPr>
          <a:xfrm>
            <a:off x="324009" y="4422668"/>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Mejora del control de calidad</a:t>
            </a:r>
          </a:p>
        </p:txBody>
      </p:sp>
      <p:sp>
        <p:nvSpPr>
          <p:cNvPr id="26" name="Rectángulo 25">
            <a:extLst>
              <a:ext uri="{FF2B5EF4-FFF2-40B4-BE49-F238E27FC236}">
                <a16:creationId xmlns:a16="http://schemas.microsoft.com/office/drawing/2014/main" id="{0724130E-1C1C-45E8-AFAE-AAED7F2F8A50}"/>
              </a:ext>
            </a:extLst>
          </p:cNvPr>
          <p:cNvSpPr/>
          <p:nvPr/>
        </p:nvSpPr>
        <p:spPr>
          <a:xfrm>
            <a:off x="0" y="5231779"/>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7" name="Rectángulo 26">
            <a:extLst>
              <a:ext uri="{FF2B5EF4-FFF2-40B4-BE49-F238E27FC236}">
                <a16:creationId xmlns:a16="http://schemas.microsoft.com/office/drawing/2014/main" id="{6A6F701E-AA69-4201-920D-6592ADB51B4B}"/>
              </a:ext>
            </a:extLst>
          </p:cNvPr>
          <p:cNvSpPr/>
          <p:nvPr/>
        </p:nvSpPr>
        <p:spPr>
          <a:xfrm>
            <a:off x="0" y="5930408"/>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8" name="Rectángulo: esquinas redondeadas 27">
            <a:extLst>
              <a:ext uri="{FF2B5EF4-FFF2-40B4-BE49-F238E27FC236}">
                <a16:creationId xmlns:a16="http://schemas.microsoft.com/office/drawing/2014/main" id="{C160524F-A2DD-4A43-8A0A-E5DC649BB8AA}"/>
              </a:ext>
            </a:extLst>
          </p:cNvPr>
          <p:cNvSpPr/>
          <p:nvPr/>
        </p:nvSpPr>
        <p:spPr>
          <a:xfrm>
            <a:off x="324010" y="5092936"/>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Utilización eficiente de la mano de obra</a:t>
            </a:r>
          </a:p>
        </p:txBody>
      </p:sp>
      <p:sp>
        <p:nvSpPr>
          <p:cNvPr id="29" name="Rectángulo: esquinas redondeadas 28">
            <a:extLst>
              <a:ext uri="{FF2B5EF4-FFF2-40B4-BE49-F238E27FC236}">
                <a16:creationId xmlns:a16="http://schemas.microsoft.com/office/drawing/2014/main" id="{51F69BB9-6C7D-4C1B-90D0-4B2C466AC3CA}"/>
              </a:ext>
            </a:extLst>
          </p:cNvPr>
          <p:cNvSpPr/>
          <p:nvPr/>
        </p:nvSpPr>
        <p:spPr>
          <a:xfrm>
            <a:off x="324009" y="5781950"/>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Mejora de la moral de los empleados</a:t>
            </a:r>
          </a:p>
        </p:txBody>
      </p:sp>
    </p:spTree>
    <p:extLst>
      <p:ext uri="{BB962C8B-B14F-4D97-AF65-F5344CB8AC3E}">
        <p14:creationId xmlns:p14="http://schemas.microsoft.com/office/powerpoint/2010/main" val="237888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0-#ppt_w/2"/>
                                          </p:val>
                                        </p:tav>
                                        <p:tav tm="100000">
                                          <p:val>
                                            <p:strVal val="#ppt_x"/>
                                          </p:val>
                                        </p:tav>
                                      </p:tavLst>
                                    </p:anim>
                                    <p:anim calcmode="lin" valueType="num">
                                      <p:cBhvr additive="base">
                                        <p:cTn id="15" dur="500" fill="hold"/>
                                        <p:tgtEl>
                                          <p:spTgt spid="18"/>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0-#ppt_w/2"/>
                                          </p:val>
                                        </p:tav>
                                        <p:tav tm="100000">
                                          <p:val>
                                            <p:strVal val="#ppt_x"/>
                                          </p:val>
                                        </p:tav>
                                      </p:tavLst>
                                    </p:anim>
                                    <p:anim calcmode="lin" valueType="num">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 fill="hold"/>
                                        <p:tgtEl>
                                          <p:spTgt spid="22"/>
                                        </p:tgtEl>
                                        <p:attrNameLst>
                                          <p:attrName>ppt_x</p:attrName>
                                        </p:attrNameLst>
                                      </p:cBhvr>
                                      <p:tavLst>
                                        <p:tav tm="0">
                                          <p:val>
                                            <p:strVal val="0-#ppt_w/2"/>
                                          </p:val>
                                        </p:tav>
                                        <p:tav tm="100000">
                                          <p:val>
                                            <p:strVal val="#ppt_x"/>
                                          </p:val>
                                        </p:tav>
                                      </p:tavLst>
                                    </p:anim>
                                    <p:anim calcmode="lin" valueType="num">
                                      <p:cBhvr additive="base">
                                        <p:cTn id="25" dur="500" fill="hold"/>
                                        <p:tgtEl>
                                          <p:spTgt spid="22"/>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0-#ppt_w/2"/>
                                          </p:val>
                                        </p:tav>
                                        <p:tav tm="100000">
                                          <p:val>
                                            <p:strVal val="#ppt_x"/>
                                          </p:val>
                                        </p:tav>
                                      </p:tavLst>
                                    </p:anim>
                                    <p:anim calcmode="lin" valueType="num">
                                      <p:cBhvr additive="base">
                                        <p:cTn id="35" dur="500" fill="hold"/>
                                        <p:tgtEl>
                                          <p:spTgt spid="15"/>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0-#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0-#ppt_w/2"/>
                                          </p:val>
                                        </p:tav>
                                        <p:tav tm="100000">
                                          <p:val>
                                            <p:strVal val="#ppt_x"/>
                                          </p:val>
                                        </p:tav>
                                      </p:tavLst>
                                    </p:anim>
                                    <p:anim calcmode="lin" valueType="num">
                                      <p:cBhvr additive="base">
                                        <p:cTn id="45" dur="500" fill="hold"/>
                                        <p:tgtEl>
                                          <p:spTgt spid="16"/>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0-#ppt_w/2"/>
                                          </p:val>
                                        </p:tav>
                                        <p:tav tm="100000">
                                          <p:val>
                                            <p:strVal val="#ppt_x"/>
                                          </p:val>
                                        </p:tav>
                                      </p:tavLst>
                                    </p:anim>
                                    <p:anim calcmode="lin" valueType="num">
                                      <p:cBhvr additive="base">
                                        <p:cTn id="49"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0-#ppt_w/2"/>
                                          </p:val>
                                        </p:tav>
                                        <p:tav tm="100000">
                                          <p:val>
                                            <p:strVal val="#ppt_x"/>
                                          </p:val>
                                        </p:tav>
                                      </p:tavLst>
                                    </p:anim>
                                    <p:anim calcmode="lin" valueType="num">
                                      <p:cBhvr additive="base">
                                        <p:cTn id="55" dur="500" fill="hold"/>
                                        <p:tgtEl>
                                          <p:spTgt spid="25"/>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 calcmode="lin" valueType="num">
                                      <p:cBhvr additive="base">
                                        <p:cTn id="58" dur="500" fill="hold"/>
                                        <p:tgtEl>
                                          <p:spTgt spid="17"/>
                                        </p:tgtEl>
                                        <p:attrNameLst>
                                          <p:attrName>ppt_x</p:attrName>
                                        </p:attrNameLst>
                                      </p:cBhvr>
                                      <p:tavLst>
                                        <p:tav tm="0">
                                          <p:val>
                                            <p:strVal val="0-#ppt_w/2"/>
                                          </p:val>
                                        </p:tav>
                                        <p:tav tm="100000">
                                          <p:val>
                                            <p:strVal val="#ppt_x"/>
                                          </p:val>
                                        </p:tav>
                                      </p:tavLst>
                                    </p:anim>
                                    <p:anim calcmode="lin" valueType="num">
                                      <p:cBhvr additive="base">
                                        <p:cTn id="5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 calcmode="lin" valueType="num">
                                      <p:cBhvr additive="base">
                                        <p:cTn id="64" dur="500" fill="hold"/>
                                        <p:tgtEl>
                                          <p:spTgt spid="28"/>
                                        </p:tgtEl>
                                        <p:attrNameLst>
                                          <p:attrName>ppt_x</p:attrName>
                                        </p:attrNameLst>
                                      </p:cBhvr>
                                      <p:tavLst>
                                        <p:tav tm="0">
                                          <p:val>
                                            <p:strVal val="0-#ppt_w/2"/>
                                          </p:val>
                                        </p:tav>
                                        <p:tav tm="100000">
                                          <p:val>
                                            <p:strVal val="#ppt_x"/>
                                          </p:val>
                                        </p:tav>
                                      </p:tavLst>
                                    </p:anim>
                                    <p:anim calcmode="lin" valueType="num">
                                      <p:cBhvr additive="base">
                                        <p:cTn id="65" dur="500" fill="hold"/>
                                        <p:tgtEl>
                                          <p:spTgt spid="28"/>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 calcmode="lin" valueType="num">
                                      <p:cBhvr additive="base">
                                        <p:cTn id="68" dur="500" fill="hold"/>
                                        <p:tgtEl>
                                          <p:spTgt spid="26"/>
                                        </p:tgtEl>
                                        <p:attrNameLst>
                                          <p:attrName>ppt_x</p:attrName>
                                        </p:attrNameLst>
                                      </p:cBhvr>
                                      <p:tavLst>
                                        <p:tav tm="0">
                                          <p:val>
                                            <p:strVal val="0-#ppt_w/2"/>
                                          </p:val>
                                        </p:tav>
                                        <p:tav tm="100000">
                                          <p:val>
                                            <p:strVal val="#ppt_x"/>
                                          </p:val>
                                        </p:tav>
                                      </p:tavLst>
                                    </p:anim>
                                    <p:anim calcmode="lin" valueType="num">
                                      <p:cBhvr additive="base">
                                        <p:cTn id="69"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29"/>
                                        </p:tgtEl>
                                        <p:attrNameLst>
                                          <p:attrName>style.visibility</p:attrName>
                                        </p:attrNameLst>
                                      </p:cBhvr>
                                      <p:to>
                                        <p:strVal val="visible"/>
                                      </p:to>
                                    </p:set>
                                    <p:anim calcmode="lin" valueType="num">
                                      <p:cBhvr additive="base">
                                        <p:cTn id="74" dur="500" fill="hold"/>
                                        <p:tgtEl>
                                          <p:spTgt spid="29"/>
                                        </p:tgtEl>
                                        <p:attrNameLst>
                                          <p:attrName>ppt_x</p:attrName>
                                        </p:attrNameLst>
                                      </p:cBhvr>
                                      <p:tavLst>
                                        <p:tav tm="0">
                                          <p:val>
                                            <p:strVal val="0-#ppt_w/2"/>
                                          </p:val>
                                        </p:tav>
                                        <p:tav tm="100000">
                                          <p:val>
                                            <p:strVal val="#ppt_x"/>
                                          </p:val>
                                        </p:tav>
                                      </p:tavLst>
                                    </p:anim>
                                    <p:anim calcmode="lin" valueType="num">
                                      <p:cBhvr additive="base">
                                        <p:cTn id="75" dur="500" fill="hold"/>
                                        <p:tgtEl>
                                          <p:spTgt spid="29"/>
                                        </p:tgtEl>
                                        <p:attrNameLst>
                                          <p:attrName>ppt_y</p:attrName>
                                        </p:attrNameLst>
                                      </p:cBhvr>
                                      <p:tavLst>
                                        <p:tav tm="0">
                                          <p:val>
                                            <p:strVal val="#ppt_y"/>
                                          </p:val>
                                        </p:tav>
                                        <p:tav tm="100000">
                                          <p:val>
                                            <p:strVal val="#ppt_y"/>
                                          </p:val>
                                        </p:tav>
                                      </p:tavLst>
                                    </p:anim>
                                  </p:childTnLst>
                                </p:cTn>
                              </p:par>
                              <p:par>
                                <p:cTn id="76" presetID="2" presetClass="entr" presetSubtype="8"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0-#ppt_w/2"/>
                                          </p:val>
                                        </p:tav>
                                        <p:tav tm="100000">
                                          <p:val>
                                            <p:strVal val="#ppt_x"/>
                                          </p:val>
                                        </p:tav>
                                      </p:tavLst>
                                    </p:anim>
                                    <p:anim calcmode="lin" valueType="num">
                                      <p:cBhvr additive="base">
                                        <p:cTn id="79"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5" grpId="0" animBg="1"/>
      <p:bldP spid="16" grpId="0" animBg="1"/>
      <p:bldP spid="17" grpId="0" animBg="1"/>
      <p:bldP spid="18" grpId="0" animBg="1"/>
      <p:bldP spid="20"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Rectángulo 1">
            <a:extLst>
              <a:ext uri="{FF2B5EF4-FFF2-40B4-BE49-F238E27FC236}">
                <a16:creationId xmlns:a16="http://schemas.microsoft.com/office/drawing/2014/main" id="{90D6921A-FCF5-44DC-BCE1-F51156550449}"/>
              </a:ext>
            </a:extLst>
          </p:cNvPr>
          <p:cNvSpPr/>
          <p:nvPr/>
        </p:nvSpPr>
        <p:spPr>
          <a:xfrm>
            <a:off x="0" y="633108"/>
            <a:ext cx="12192000" cy="4579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s-AR" b="1" dirty="0">
                <a:latin typeface="Times New Roman" panose="02020603050405020304" pitchFamily="18" charset="0"/>
                <a:cs typeface="Times New Roman" panose="02020603050405020304" pitchFamily="18" charset="0"/>
              </a:rPr>
              <a:t>REVISANDO CONCEPTOS: ¿QUÉ ES </a:t>
            </a:r>
            <a:r>
              <a:rPr lang="es-A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MANTENIMIENTO</a:t>
            </a:r>
            <a:r>
              <a:rPr lang="es-AR" b="1" dirty="0">
                <a:latin typeface="Times New Roman" panose="02020603050405020304" pitchFamily="18" charset="0"/>
                <a:cs typeface="Times New Roman" panose="02020603050405020304" pitchFamily="18" charset="0"/>
              </a:rPr>
              <a:t>?</a:t>
            </a:r>
          </a:p>
        </p:txBody>
      </p:sp>
      <p:sp>
        <p:nvSpPr>
          <p:cNvPr id="7" name="Rectángulo 6">
            <a:extLst>
              <a:ext uri="{FF2B5EF4-FFF2-40B4-BE49-F238E27FC236}">
                <a16:creationId xmlns:a16="http://schemas.microsoft.com/office/drawing/2014/main" id="{6383DAC8-8865-408D-93B1-F3380E7E9425}"/>
              </a:ext>
            </a:extLst>
          </p:cNvPr>
          <p:cNvSpPr/>
          <p:nvPr/>
        </p:nvSpPr>
        <p:spPr>
          <a:xfrm>
            <a:off x="0" y="1188577"/>
            <a:ext cx="12192000" cy="9680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Técnicas destinadas a conservar equipos e instalaciones en servicio durante el mayor tiempo posible, con la máxima disponibilidad y el máximo rendimiento.</a:t>
            </a:r>
          </a:p>
        </p:txBody>
      </p:sp>
      <p:sp>
        <p:nvSpPr>
          <p:cNvPr id="8" name="Rectángulo 7">
            <a:extLst>
              <a:ext uri="{FF2B5EF4-FFF2-40B4-BE49-F238E27FC236}">
                <a16:creationId xmlns:a16="http://schemas.microsoft.com/office/drawing/2014/main" id="{21A8E167-D986-4E71-A9ED-0AC539CCD585}"/>
              </a:ext>
            </a:extLst>
          </p:cNvPr>
          <p:cNvSpPr/>
          <p:nvPr/>
        </p:nvSpPr>
        <p:spPr>
          <a:xfrm>
            <a:off x="0" y="2254082"/>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En los comienzos de la revolución Industrial, eran los operarios quienes se encargaban de las reparaciones de los equipos.</a:t>
            </a:r>
          </a:p>
        </p:txBody>
      </p:sp>
      <p:sp>
        <p:nvSpPr>
          <p:cNvPr id="9" name="Rectángulo 8">
            <a:extLst>
              <a:ext uri="{FF2B5EF4-FFF2-40B4-BE49-F238E27FC236}">
                <a16:creationId xmlns:a16="http://schemas.microsoft.com/office/drawing/2014/main" id="{DC1970AA-298D-4A3C-8148-3E3E2AC7E1D0}"/>
              </a:ext>
            </a:extLst>
          </p:cNvPr>
          <p:cNvSpPr/>
          <p:nvPr/>
        </p:nvSpPr>
        <p:spPr>
          <a:xfrm>
            <a:off x="0" y="3319587"/>
            <a:ext cx="12192000" cy="96802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Cuando las maquinas fueron mas complejas, las reparaciones requerían mucho tiempo; Es entonces que aparecen los primeros departamentos de mantenimiento.</a:t>
            </a:r>
          </a:p>
        </p:txBody>
      </p:sp>
      <p:sp>
        <p:nvSpPr>
          <p:cNvPr id="10" name="Rectángulo 9">
            <a:extLst>
              <a:ext uri="{FF2B5EF4-FFF2-40B4-BE49-F238E27FC236}">
                <a16:creationId xmlns:a16="http://schemas.microsoft.com/office/drawing/2014/main" id="{432DD1BC-5AF6-414B-8D72-00BFB09CD4B6}"/>
              </a:ext>
            </a:extLst>
          </p:cNvPr>
          <p:cNvSpPr/>
          <p:nvPr/>
        </p:nvSpPr>
        <p:spPr>
          <a:xfrm>
            <a:off x="0" y="4385092"/>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El objetivo de estos departamentos era el de reparar rápidamente las averías cuando aparecían, en el menor tiempo y al menor costo.</a:t>
            </a:r>
          </a:p>
        </p:txBody>
      </p:sp>
      <p:pic>
        <p:nvPicPr>
          <p:cNvPr id="2050" name="Picture 2" descr="Dedo Arriba Imágenes Y Fotos - 123RF">
            <a:extLst>
              <a:ext uri="{FF2B5EF4-FFF2-40B4-BE49-F238E27FC236}">
                <a16:creationId xmlns:a16="http://schemas.microsoft.com/office/drawing/2014/main" id="{79022E33-D935-46A5-9DD1-D0988FF39E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1" y="5631647"/>
            <a:ext cx="714375" cy="7143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BFE6E3AF-B440-45FE-80C9-19A68F4CDA7E}"/>
              </a:ext>
            </a:extLst>
          </p:cNvPr>
          <p:cNvSpPr/>
          <p:nvPr/>
        </p:nvSpPr>
        <p:spPr>
          <a:xfrm>
            <a:off x="2752724" y="5377995"/>
            <a:ext cx="8963025" cy="96802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ct val="150000"/>
              </a:lnSpc>
            </a:pPr>
            <a:r>
              <a:rPr lang="es-AR" sz="4400" i="1" dirty="0">
                <a:latin typeface="Comic Sans MS" panose="030F0702030302020204" pitchFamily="66" charset="0"/>
                <a:cs typeface="Times New Roman" panose="02020603050405020304" pitchFamily="18" charset="0"/>
              </a:rPr>
              <a:t>Mantenimiento Correctivo</a:t>
            </a:r>
          </a:p>
        </p:txBody>
      </p:sp>
      <p:pic>
        <p:nvPicPr>
          <p:cNvPr id="12" name="Picture 2" descr="Dedo Arriba Imágenes Y Fotos - 123RF">
            <a:extLst>
              <a:ext uri="{FF2B5EF4-FFF2-40B4-BE49-F238E27FC236}">
                <a16:creationId xmlns:a16="http://schemas.microsoft.com/office/drawing/2014/main" id="{65D4813A-AAD4-49DC-84BE-74C1C7FAD3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26" y="5631647"/>
            <a:ext cx="7143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Dedo Arriba Imágenes Y Fotos - 123RF">
            <a:extLst>
              <a:ext uri="{FF2B5EF4-FFF2-40B4-BE49-F238E27FC236}">
                <a16:creationId xmlns:a16="http://schemas.microsoft.com/office/drawing/2014/main" id="{17397640-5F41-4F13-8ECC-F7740ABFB8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7" y="5631647"/>
            <a:ext cx="71437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3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p:cTn id="38" dur="500" fill="hold"/>
                                        <p:tgtEl>
                                          <p:spTgt spid="2050"/>
                                        </p:tgtEl>
                                        <p:attrNameLst>
                                          <p:attrName>ppt_w</p:attrName>
                                        </p:attrNameLst>
                                      </p:cBhvr>
                                      <p:tavLst>
                                        <p:tav tm="0">
                                          <p:val>
                                            <p:fltVal val="0"/>
                                          </p:val>
                                        </p:tav>
                                        <p:tav tm="100000">
                                          <p:val>
                                            <p:strVal val="#ppt_w"/>
                                          </p:val>
                                        </p:tav>
                                      </p:tavLst>
                                    </p:anim>
                                    <p:anim calcmode="lin" valueType="num">
                                      <p:cBhvr>
                                        <p:cTn id="39" dur="500" fill="hold"/>
                                        <p:tgtEl>
                                          <p:spTgt spid="2050"/>
                                        </p:tgtEl>
                                        <p:attrNameLst>
                                          <p:attrName>ppt_h</p:attrName>
                                        </p:attrNameLst>
                                      </p:cBhvr>
                                      <p:tavLst>
                                        <p:tav tm="0">
                                          <p:val>
                                            <p:fltVal val="0"/>
                                          </p:val>
                                        </p:tav>
                                        <p:tav tm="100000">
                                          <p:val>
                                            <p:strVal val="#ppt_h"/>
                                          </p:val>
                                        </p:tav>
                                      </p:tavLst>
                                    </p:anim>
                                    <p:animEffect transition="in" filter="fade">
                                      <p:cBhvr>
                                        <p:cTn id="40" dur="500"/>
                                        <p:tgtEl>
                                          <p:spTgt spid="2050"/>
                                        </p:tgtEl>
                                      </p:cBhvr>
                                    </p:animEffect>
                                  </p:childTnLst>
                                </p:cTn>
                              </p:par>
                              <p:par>
                                <p:cTn id="41" presetID="53" presetClass="entr" presetSubtype="16"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par>
                                <p:cTn id="46" presetID="53" presetClass="entr" presetSubtype="16"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animEffect transition="in" filter="fade">
                                      <p:cBhvr>
                                        <p:cTn id="50" dur="500"/>
                                        <p:tgtEl>
                                          <p:spTgt spid="13"/>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7"/>
            <a:ext cx="12192000" cy="1025033"/>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 </a:t>
            </a:r>
          </a:p>
          <a:p>
            <a:pPr algn="just">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Tipos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ángulo 12">
            <a:extLst>
              <a:ext uri="{FF2B5EF4-FFF2-40B4-BE49-F238E27FC236}">
                <a16:creationId xmlns:a16="http://schemas.microsoft.com/office/drawing/2014/main" id="{A6D91BF6-6F4D-40C5-82B5-1B989335033B}"/>
              </a:ext>
            </a:extLst>
          </p:cNvPr>
          <p:cNvSpPr/>
          <p:nvPr/>
        </p:nvSpPr>
        <p:spPr>
          <a:xfrm>
            <a:off x="0" y="2615313"/>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a:extLst>
              <a:ext uri="{FF2B5EF4-FFF2-40B4-BE49-F238E27FC236}">
                <a16:creationId xmlns:a16="http://schemas.microsoft.com/office/drawing/2014/main" id="{03754503-DFE4-48A8-A7A1-FEA35CED0EA3}"/>
              </a:ext>
            </a:extLst>
          </p:cNvPr>
          <p:cNvSpPr/>
          <p:nvPr/>
        </p:nvSpPr>
        <p:spPr>
          <a:xfrm>
            <a:off x="0" y="3358676"/>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a:extLst>
              <a:ext uri="{FF2B5EF4-FFF2-40B4-BE49-F238E27FC236}">
                <a16:creationId xmlns:a16="http://schemas.microsoft.com/office/drawing/2014/main" id="{4337F7FC-4D5D-40D0-9BBD-F9D2A99569BB}"/>
              </a:ext>
            </a:extLst>
          </p:cNvPr>
          <p:cNvSpPr/>
          <p:nvPr/>
        </p:nvSpPr>
        <p:spPr>
          <a:xfrm>
            <a:off x="0" y="4102546"/>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Rectángulo 16">
            <a:extLst>
              <a:ext uri="{FF2B5EF4-FFF2-40B4-BE49-F238E27FC236}">
                <a16:creationId xmlns:a16="http://schemas.microsoft.com/office/drawing/2014/main" id="{211AF899-8FAE-4866-B62B-8E5A33E75BD0}"/>
              </a:ext>
            </a:extLst>
          </p:cNvPr>
          <p:cNvSpPr/>
          <p:nvPr/>
        </p:nvSpPr>
        <p:spPr>
          <a:xfrm>
            <a:off x="0" y="4854619"/>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Rectángulo 17">
            <a:extLst>
              <a:ext uri="{FF2B5EF4-FFF2-40B4-BE49-F238E27FC236}">
                <a16:creationId xmlns:a16="http://schemas.microsoft.com/office/drawing/2014/main" id="{343EB870-FF73-4100-B0FE-DACA556F9652}"/>
              </a:ext>
            </a:extLst>
          </p:cNvPr>
          <p:cNvSpPr/>
          <p:nvPr/>
        </p:nvSpPr>
        <p:spPr>
          <a:xfrm>
            <a:off x="0" y="1905304"/>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Rectángulo: esquinas redondeadas 19">
            <a:extLst>
              <a:ext uri="{FF2B5EF4-FFF2-40B4-BE49-F238E27FC236}">
                <a16:creationId xmlns:a16="http://schemas.microsoft.com/office/drawing/2014/main" id="{3C81D809-EFC1-4A69-9A1F-D0FDE767998B}"/>
              </a:ext>
            </a:extLst>
          </p:cNvPr>
          <p:cNvSpPr/>
          <p:nvPr/>
        </p:nvSpPr>
        <p:spPr>
          <a:xfrm>
            <a:off x="324011" y="174212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Disposición de los procesos</a:t>
            </a:r>
          </a:p>
        </p:txBody>
      </p:sp>
      <p:sp>
        <p:nvSpPr>
          <p:cNvPr id="22" name="Rectángulo: esquinas redondeadas 21">
            <a:extLst>
              <a:ext uri="{FF2B5EF4-FFF2-40B4-BE49-F238E27FC236}">
                <a16:creationId xmlns:a16="http://schemas.microsoft.com/office/drawing/2014/main" id="{24A51F15-FDAA-4E06-901E-9EF6E840C7D7}"/>
              </a:ext>
            </a:extLst>
          </p:cNvPr>
          <p:cNvSpPr/>
          <p:nvPr/>
        </p:nvSpPr>
        <p:spPr>
          <a:xfrm>
            <a:off x="324010" y="248663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Disposición del producto</a:t>
            </a:r>
          </a:p>
        </p:txBody>
      </p:sp>
      <p:sp>
        <p:nvSpPr>
          <p:cNvPr id="23" name="Rectángulo: esquinas redondeadas 22">
            <a:extLst>
              <a:ext uri="{FF2B5EF4-FFF2-40B4-BE49-F238E27FC236}">
                <a16:creationId xmlns:a16="http://schemas.microsoft.com/office/drawing/2014/main" id="{1B422190-3D95-4400-8B9E-1A872876A3E5}"/>
              </a:ext>
            </a:extLst>
          </p:cNvPr>
          <p:cNvSpPr/>
          <p:nvPr/>
        </p:nvSpPr>
        <p:spPr>
          <a:xfrm>
            <a:off x="324010" y="3221245"/>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Disposición de la posición fija</a:t>
            </a:r>
            <a:endParaRPr lang="es-AR" dirty="0"/>
          </a:p>
        </p:txBody>
      </p:sp>
      <p:sp>
        <p:nvSpPr>
          <p:cNvPr id="24" name="Rectángulo: esquinas redondeadas 23">
            <a:extLst>
              <a:ext uri="{FF2B5EF4-FFF2-40B4-BE49-F238E27FC236}">
                <a16:creationId xmlns:a16="http://schemas.microsoft.com/office/drawing/2014/main" id="{D28557F4-38B0-4D8C-B771-08270D5321E4}"/>
              </a:ext>
            </a:extLst>
          </p:cNvPr>
          <p:cNvSpPr/>
          <p:nvPr/>
        </p:nvSpPr>
        <p:spPr>
          <a:xfrm>
            <a:off x="324010" y="3963703"/>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Disposición de fabricación celular</a:t>
            </a:r>
          </a:p>
        </p:txBody>
      </p:sp>
      <p:sp>
        <p:nvSpPr>
          <p:cNvPr id="25" name="Rectángulo: esquinas redondeadas 24">
            <a:extLst>
              <a:ext uri="{FF2B5EF4-FFF2-40B4-BE49-F238E27FC236}">
                <a16:creationId xmlns:a16="http://schemas.microsoft.com/office/drawing/2014/main" id="{E4F626BE-6CDC-4AB4-8D2A-E4506A463009}"/>
              </a:ext>
            </a:extLst>
          </p:cNvPr>
          <p:cNvSpPr/>
          <p:nvPr/>
        </p:nvSpPr>
        <p:spPr>
          <a:xfrm>
            <a:off x="324009" y="4706161"/>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Disposición combinada o híbrida</a:t>
            </a:r>
          </a:p>
        </p:txBody>
      </p:sp>
    </p:spTree>
    <p:extLst>
      <p:ext uri="{BB962C8B-B14F-4D97-AF65-F5344CB8AC3E}">
        <p14:creationId xmlns:p14="http://schemas.microsoft.com/office/powerpoint/2010/main" val="418179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0-#ppt_w/2"/>
                                          </p:val>
                                        </p:tav>
                                        <p:tav tm="100000">
                                          <p:val>
                                            <p:strVal val="#ppt_x"/>
                                          </p:val>
                                        </p:tav>
                                      </p:tavLst>
                                    </p:anim>
                                    <p:anim calcmode="lin" valueType="num">
                                      <p:cBhvr additive="base">
                                        <p:cTn id="15" dur="500" fill="hold"/>
                                        <p:tgtEl>
                                          <p:spTgt spid="20"/>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0-#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 calcmode="lin" valueType="num">
                                      <p:cBhvr additive="base">
                                        <p:cTn id="28" dur="500" fill="hold"/>
                                        <p:tgtEl>
                                          <p:spTgt spid="22"/>
                                        </p:tgtEl>
                                        <p:attrNameLst>
                                          <p:attrName>ppt_x</p:attrName>
                                        </p:attrNameLst>
                                      </p:cBhvr>
                                      <p:tavLst>
                                        <p:tav tm="0">
                                          <p:val>
                                            <p:strVal val="0-#ppt_w/2"/>
                                          </p:val>
                                        </p:tav>
                                        <p:tav tm="100000">
                                          <p:val>
                                            <p:strVal val="#ppt_x"/>
                                          </p:val>
                                        </p:tav>
                                      </p:tavLst>
                                    </p:anim>
                                    <p:anim calcmode="lin" valueType="num">
                                      <p:cBhvr additive="base">
                                        <p:cTn id="29"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additive="base">
                                        <p:cTn id="34" dur="500" fill="hold"/>
                                        <p:tgtEl>
                                          <p:spTgt spid="23"/>
                                        </p:tgtEl>
                                        <p:attrNameLst>
                                          <p:attrName>ppt_x</p:attrName>
                                        </p:attrNameLst>
                                      </p:cBhvr>
                                      <p:tavLst>
                                        <p:tav tm="0">
                                          <p:val>
                                            <p:strVal val="0-#ppt_w/2"/>
                                          </p:val>
                                        </p:tav>
                                        <p:tav tm="100000">
                                          <p:val>
                                            <p:strVal val="#ppt_x"/>
                                          </p:val>
                                        </p:tav>
                                      </p:tavLst>
                                    </p:anim>
                                    <p:anim calcmode="lin" valueType="num">
                                      <p:cBhvr additive="base">
                                        <p:cTn id="35" dur="500" fill="hold"/>
                                        <p:tgtEl>
                                          <p:spTgt spid="23"/>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0-#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0-#ppt_w/2"/>
                                          </p:val>
                                        </p:tav>
                                        <p:tav tm="100000">
                                          <p:val>
                                            <p:strVal val="#ppt_x"/>
                                          </p:val>
                                        </p:tav>
                                      </p:tavLst>
                                    </p:anim>
                                    <p:anim calcmode="lin" valueType="num">
                                      <p:cBhvr additive="base">
                                        <p:cTn id="45" dur="500" fill="hold"/>
                                        <p:tgtEl>
                                          <p:spTgt spid="2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0-#ppt_w/2"/>
                                          </p:val>
                                        </p:tav>
                                        <p:tav tm="100000">
                                          <p:val>
                                            <p:strVal val="#ppt_x"/>
                                          </p:val>
                                        </p:tav>
                                      </p:tavLst>
                                    </p:anim>
                                    <p:anim calcmode="lin" valueType="num">
                                      <p:cBhvr additive="base">
                                        <p:cTn id="49"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additive="base">
                                        <p:cTn id="54" dur="500" fill="hold"/>
                                        <p:tgtEl>
                                          <p:spTgt spid="17"/>
                                        </p:tgtEl>
                                        <p:attrNameLst>
                                          <p:attrName>ppt_x</p:attrName>
                                        </p:attrNameLst>
                                      </p:cBhvr>
                                      <p:tavLst>
                                        <p:tav tm="0">
                                          <p:val>
                                            <p:strVal val="0-#ppt_w/2"/>
                                          </p:val>
                                        </p:tav>
                                        <p:tav tm="100000">
                                          <p:val>
                                            <p:strVal val="#ppt_x"/>
                                          </p:val>
                                        </p:tav>
                                      </p:tavLst>
                                    </p:anim>
                                    <p:anim calcmode="lin" valueType="num">
                                      <p:cBhvr additive="base">
                                        <p:cTn id="55" dur="500" fill="hold"/>
                                        <p:tgtEl>
                                          <p:spTgt spid="17"/>
                                        </p:tgtEl>
                                        <p:attrNameLst>
                                          <p:attrName>ppt_y</p:attrName>
                                        </p:attrNameLst>
                                      </p:cBhvr>
                                      <p:tavLst>
                                        <p:tav tm="0">
                                          <p:val>
                                            <p:strVal val="#ppt_y"/>
                                          </p:val>
                                        </p:tav>
                                        <p:tav tm="100000">
                                          <p:val>
                                            <p:strVal val="#ppt_y"/>
                                          </p:val>
                                        </p:tav>
                                      </p:tavLst>
                                    </p:anim>
                                  </p:childTnLst>
                                </p:cTn>
                              </p:par>
                              <p:par>
                                <p:cTn id="56" presetID="2" presetClass="entr" presetSubtype="8"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0-#ppt_w/2"/>
                                          </p:val>
                                        </p:tav>
                                        <p:tav tm="100000">
                                          <p:val>
                                            <p:strVal val="#ppt_x"/>
                                          </p:val>
                                        </p:tav>
                                      </p:tavLst>
                                    </p:anim>
                                    <p:anim calcmode="lin" valueType="num">
                                      <p:cBhvr additive="base">
                                        <p:cTn id="59"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5" grpId="0" animBg="1"/>
      <p:bldP spid="16" grpId="0" animBg="1"/>
      <p:bldP spid="17" grpId="0" animBg="1"/>
      <p:bldP spid="18" grpId="0" animBg="1"/>
      <p:bldP spid="20" grpId="0" animBg="1"/>
      <p:bldP spid="22" grpId="0" animBg="1"/>
      <p:bldP spid="23" grpId="0" animBg="1"/>
      <p:bldP spid="24"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000" dirty="0"/>
              <a:t>Tipos de disposición de las instalaciones</a:t>
            </a:r>
            <a:endParaRPr lang="es-AR" sz="2000" dirty="0"/>
          </a:p>
        </p:txBody>
      </p:sp>
      <p:sp>
        <p:nvSpPr>
          <p:cNvPr id="15" name="CuadroTexto 14">
            <a:extLst>
              <a:ext uri="{FF2B5EF4-FFF2-40B4-BE49-F238E27FC236}">
                <a16:creationId xmlns:a16="http://schemas.microsoft.com/office/drawing/2014/main" id="{D7897392-3D6C-4CB4-BFDC-42826555F925}"/>
              </a:ext>
            </a:extLst>
          </p:cNvPr>
          <p:cNvSpPr txBox="1"/>
          <p:nvPr/>
        </p:nvSpPr>
        <p:spPr>
          <a:xfrm>
            <a:off x="0" y="2441014"/>
            <a:ext cx="1219200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b="1" dirty="0"/>
              <a:t>Disposición del producto: </a:t>
            </a:r>
            <a:r>
              <a:rPr lang="es-AR" dirty="0"/>
              <a:t>En la disposición del producto, también llamada disposición en línea recta, la maquinaria se dispone en una línea según la secuencia de las operaciones de producción. Los materiales se introducen en la primera máquina y los productos acabados salen de la última.</a:t>
            </a:r>
          </a:p>
        </p:txBody>
      </p:sp>
      <p:sp>
        <p:nvSpPr>
          <p:cNvPr id="17" name="CuadroTexto 16">
            <a:extLst>
              <a:ext uri="{FF2B5EF4-FFF2-40B4-BE49-F238E27FC236}">
                <a16:creationId xmlns:a16="http://schemas.microsoft.com/office/drawing/2014/main" id="{46E54C14-70BF-49DC-95BD-2B480BA98D1B}"/>
              </a:ext>
            </a:extLst>
          </p:cNvPr>
          <p:cNvSpPr txBox="1"/>
          <p:nvPr/>
        </p:nvSpPr>
        <p:spPr>
          <a:xfrm>
            <a:off x="1" y="1761239"/>
            <a:ext cx="12191999"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b="1" dirty="0"/>
              <a:t>Disposición del proceso:</a:t>
            </a:r>
            <a:r>
              <a:rPr lang="es-AR" dirty="0"/>
              <a:t> La disposición del proceso, también llamada disposición funcional o disposición de la producción por lotes, se caracteriza por la agrupación de máquinas similares, en función de sus características operativas.</a:t>
            </a:r>
          </a:p>
        </p:txBody>
      </p:sp>
      <p:sp>
        <p:nvSpPr>
          <p:cNvPr id="20" name="CuadroTexto 19">
            <a:extLst>
              <a:ext uri="{FF2B5EF4-FFF2-40B4-BE49-F238E27FC236}">
                <a16:creationId xmlns:a16="http://schemas.microsoft.com/office/drawing/2014/main" id="{15430680-F8CD-49ED-B734-1D1A7022DD1B}"/>
              </a:ext>
            </a:extLst>
          </p:cNvPr>
          <p:cNvSpPr txBox="1"/>
          <p:nvPr/>
        </p:nvSpPr>
        <p:spPr>
          <a:xfrm>
            <a:off x="0" y="3417838"/>
            <a:ext cx="12192002"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b="1" dirty="0"/>
              <a:t>Disposición en posición fija: </a:t>
            </a:r>
            <a:r>
              <a:rPr lang="es-AR" dirty="0"/>
              <a:t>Este tipo de disposición de las instalaciones se utiliza para ensamblar productos que son demasiado grandes, pesados o frágiles para trasladarlos a un lugar para su finalización. En la disposición de posición fija, la maquinaria, los hombres, así como otras piezas de material, se llevan al lugar donde se va a ensamblar el producto.</a:t>
            </a:r>
          </a:p>
        </p:txBody>
      </p:sp>
      <p:sp>
        <p:nvSpPr>
          <p:cNvPr id="22" name="CuadroTexto 21">
            <a:extLst>
              <a:ext uri="{FF2B5EF4-FFF2-40B4-BE49-F238E27FC236}">
                <a16:creationId xmlns:a16="http://schemas.microsoft.com/office/drawing/2014/main" id="{C23312E2-FB94-4F92-A6AC-2B055E09E4A5}"/>
              </a:ext>
            </a:extLst>
          </p:cNvPr>
          <p:cNvSpPr txBox="1"/>
          <p:nvPr/>
        </p:nvSpPr>
        <p:spPr>
          <a:xfrm>
            <a:off x="0" y="4397706"/>
            <a:ext cx="12192000"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b="1" dirty="0"/>
              <a:t>Disposición de fabricación celular: </a:t>
            </a:r>
            <a:r>
              <a:rPr lang="es-AR" dirty="0"/>
              <a:t>En la disposición de fabricación celular (CM), las máquinas se agrupan en celdas, que funcionan de forma parecida a la disposición de un producto en un taller más grande o a la disposición de un proceso. Cada célula de la disposición de fabricación celular se forma para producir una única familia de piezas, es decir, unas cuantas piezas con características comunes.</a:t>
            </a:r>
          </a:p>
        </p:txBody>
      </p:sp>
      <p:sp>
        <p:nvSpPr>
          <p:cNvPr id="23" name="CuadroTexto 22">
            <a:extLst>
              <a:ext uri="{FF2B5EF4-FFF2-40B4-BE49-F238E27FC236}">
                <a16:creationId xmlns:a16="http://schemas.microsoft.com/office/drawing/2014/main" id="{153CAF71-875D-4CCD-B328-91E32B0AAA34}"/>
              </a:ext>
            </a:extLst>
          </p:cNvPr>
          <p:cNvSpPr txBox="1"/>
          <p:nvPr/>
        </p:nvSpPr>
        <p:spPr>
          <a:xfrm>
            <a:off x="0" y="5654573"/>
            <a:ext cx="12192000"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s-AR" b="1" dirty="0"/>
              <a:t>Disposición combinada o híbrida: </a:t>
            </a:r>
            <a:r>
              <a:rPr lang="es-AR" dirty="0"/>
              <a:t>Es difícil utilizar los principios de la distribución de productos, la distribución de procesos o la distribución de ubicaciones fijas en instalaciones que implican la fabricación de piezas y el montaje. La fabricación tiende a emplear la disposición de procesos, mientras que las áreas de montaje suelen emplear la disposición de productos.</a:t>
            </a:r>
          </a:p>
        </p:txBody>
      </p:sp>
    </p:spTree>
    <p:extLst>
      <p:ext uri="{BB962C8B-B14F-4D97-AF65-F5344CB8AC3E}">
        <p14:creationId xmlns:p14="http://schemas.microsoft.com/office/powerpoint/2010/main" val="55710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0-#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0-#ppt_w/2"/>
                                          </p:val>
                                        </p:tav>
                                        <p:tav tm="100000">
                                          <p:val>
                                            <p:strVal val="#ppt_x"/>
                                          </p:val>
                                        </p:tav>
                                      </p:tavLst>
                                    </p:anim>
                                    <p:anim calcmode="lin" valueType="num">
                                      <p:cBhvr additive="base">
                                        <p:cTn id="3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0-#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0-#ppt_w/2"/>
                                          </p:val>
                                        </p:tav>
                                        <p:tav tm="100000">
                                          <p:val>
                                            <p:strVal val="#ppt_x"/>
                                          </p:val>
                                        </p:tav>
                                      </p:tavLst>
                                    </p:anim>
                                    <p:anim calcmode="lin" valueType="num">
                                      <p:cBhvr additive="base">
                                        <p:cTn id="44" dur="5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5" grpId="0" animBg="1"/>
      <p:bldP spid="17" grpId="0" animBg="1"/>
      <p:bldP spid="20" grpId="0" animBg="1"/>
      <p:bldP spid="22" grpId="0" animBg="1"/>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000" dirty="0"/>
              <a:t>Factores que afectan a la disposición de las instalaciones</a:t>
            </a:r>
            <a:endParaRPr lang="es-AR" sz="2000" dirty="0"/>
          </a:p>
        </p:txBody>
      </p:sp>
      <p:sp>
        <p:nvSpPr>
          <p:cNvPr id="13" name="Rectángulo 12">
            <a:extLst>
              <a:ext uri="{FF2B5EF4-FFF2-40B4-BE49-F238E27FC236}">
                <a16:creationId xmlns:a16="http://schemas.microsoft.com/office/drawing/2014/main" id="{4FDE0399-A1B0-46CE-98A6-0EE31FE59D68}"/>
              </a:ext>
            </a:extLst>
          </p:cNvPr>
          <p:cNvSpPr/>
          <p:nvPr/>
        </p:nvSpPr>
        <p:spPr>
          <a:xfrm>
            <a:off x="0" y="2807506"/>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a:extLst>
              <a:ext uri="{FF2B5EF4-FFF2-40B4-BE49-F238E27FC236}">
                <a16:creationId xmlns:a16="http://schemas.microsoft.com/office/drawing/2014/main" id="{03B6A791-EBB1-4B7B-A396-8C117B40EE65}"/>
              </a:ext>
            </a:extLst>
          </p:cNvPr>
          <p:cNvSpPr/>
          <p:nvPr/>
        </p:nvSpPr>
        <p:spPr>
          <a:xfrm>
            <a:off x="0" y="3550869"/>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Rectángulo 17">
            <a:extLst>
              <a:ext uri="{FF2B5EF4-FFF2-40B4-BE49-F238E27FC236}">
                <a16:creationId xmlns:a16="http://schemas.microsoft.com/office/drawing/2014/main" id="{2ECB5CD4-01AB-4455-A67E-B94A00D98FE9}"/>
              </a:ext>
            </a:extLst>
          </p:cNvPr>
          <p:cNvSpPr/>
          <p:nvPr/>
        </p:nvSpPr>
        <p:spPr>
          <a:xfrm>
            <a:off x="0" y="4294739"/>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Rectángulo 18">
            <a:extLst>
              <a:ext uri="{FF2B5EF4-FFF2-40B4-BE49-F238E27FC236}">
                <a16:creationId xmlns:a16="http://schemas.microsoft.com/office/drawing/2014/main" id="{75B8D92F-14E4-473F-BBAE-D31ADDB9150F}"/>
              </a:ext>
            </a:extLst>
          </p:cNvPr>
          <p:cNvSpPr/>
          <p:nvPr/>
        </p:nvSpPr>
        <p:spPr>
          <a:xfrm>
            <a:off x="0" y="5046812"/>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1" name="Rectángulo 20">
            <a:extLst>
              <a:ext uri="{FF2B5EF4-FFF2-40B4-BE49-F238E27FC236}">
                <a16:creationId xmlns:a16="http://schemas.microsoft.com/office/drawing/2014/main" id="{2F441C53-A0BC-4B3A-A35C-3F3C13800FA6}"/>
              </a:ext>
            </a:extLst>
          </p:cNvPr>
          <p:cNvSpPr/>
          <p:nvPr/>
        </p:nvSpPr>
        <p:spPr>
          <a:xfrm>
            <a:off x="0" y="2097497"/>
            <a:ext cx="12192000" cy="314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Rectángulo: esquinas redondeadas 23">
            <a:extLst>
              <a:ext uri="{FF2B5EF4-FFF2-40B4-BE49-F238E27FC236}">
                <a16:creationId xmlns:a16="http://schemas.microsoft.com/office/drawing/2014/main" id="{4090C72D-CB57-4F72-8722-9985FB214132}"/>
              </a:ext>
            </a:extLst>
          </p:cNvPr>
          <p:cNvSpPr/>
          <p:nvPr/>
        </p:nvSpPr>
        <p:spPr>
          <a:xfrm>
            <a:off x="324011" y="1934316"/>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Materiales</a:t>
            </a:r>
          </a:p>
        </p:txBody>
      </p:sp>
      <p:sp>
        <p:nvSpPr>
          <p:cNvPr id="25" name="Rectángulo: esquinas redondeadas 24">
            <a:extLst>
              <a:ext uri="{FF2B5EF4-FFF2-40B4-BE49-F238E27FC236}">
                <a16:creationId xmlns:a16="http://schemas.microsoft.com/office/drawing/2014/main" id="{77059A6D-1F74-4CFF-8051-2AE11508AF05}"/>
              </a:ext>
            </a:extLst>
          </p:cNvPr>
          <p:cNvSpPr/>
          <p:nvPr/>
        </p:nvSpPr>
        <p:spPr>
          <a:xfrm>
            <a:off x="324010" y="2678826"/>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Producto</a:t>
            </a:r>
          </a:p>
        </p:txBody>
      </p:sp>
      <p:sp>
        <p:nvSpPr>
          <p:cNvPr id="26" name="Rectángulo: esquinas redondeadas 25">
            <a:extLst>
              <a:ext uri="{FF2B5EF4-FFF2-40B4-BE49-F238E27FC236}">
                <a16:creationId xmlns:a16="http://schemas.microsoft.com/office/drawing/2014/main" id="{F1045C9A-D50A-479F-B56C-CB7D41024893}"/>
              </a:ext>
            </a:extLst>
          </p:cNvPr>
          <p:cNvSpPr/>
          <p:nvPr/>
        </p:nvSpPr>
        <p:spPr>
          <a:xfrm>
            <a:off x="324010" y="3413438"/>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ES" dirty="0"/>
              <a:t>Maquinaria</a:t>
            </a:r>
            <a:endParaRPr lang="es-AR" dirty="0"/>
          </a:p>
        </p:txBody>
      </p:sp>
      <p:sp>
        <p:nvSpPr>
          <p:cNvPr id="27" name="Rectángulo: esquinas redondeadas 26">
            <a:extLst>
              <a:ext uri="{FF2B5EF4-FFF2-40B4-BE49-F238E27FC236}">
                <a16:creationId xmlns:a16="http://schemas.microsoft.com/office/drawing/2014/main" id="{94144798-611C-4C22-9ECD-8A716E0570FF}"/>
              </a:ext>
            </a:extLst>
          </p:cNvPr>
          <p:cNvSpPr/>
          <p:nvPr/>
        </p:nvSpPr>
        <p:spPr>
          <a:xfrm>
            <a:off x="324010" y="4155896"/>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Tipo de Industria</a:t>
            </a:r>
          </a:p>
        </p:txBody>
      </p:sp>
      <p:sp>
        <p:nvSpPr>
          <p:cNvPr id="28" name="Rectángulo: esquinas redondeadas 27">
            <a:extLst>
              <a:ext uri="{FF2B5EF4-FFF2-40B4-BE49-F238E27FC236}">
                <a16:creationId xmlns:a16="http://schemas.microsoft.com/office/drawing/2014/main" id="{C43B72F3-282A-446D-98CE-5814DA936772}"/>
              </a:ext>
            </a:extLst>
          </p:cNvPr>
          <p:cNvSpPr/>
          <p:nvPr/>
        </p:nvSpPr>
        <p:spPr>
          <a:xfrm>
            <a:off x="324009" y="4898354"/>
            <a:ext cx="6038690" cy="6059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s-AR" dirty="0"/>
              <a:t>Políticas de gestión</a:t>
            </a:r>
          </a:p>
        </p:txBody>
      </p:sp>
    </p:spTree>
    <p:extLst>
      <p:ext uri="{BB962C8B-B14F-4D97-AF65-F5344CB8AC3E}">
        <p14:creationId xmlns:p14="http://schemas.microsoft.com/office/powerpoint/2010/main" val="274279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additive="base">
                                        <p:cTn id="29" dur="500" fill="hold"/>
                                        <p:tgtEl>
                                          <p:spTgt spid="25"/>
                                        </p:tgtEl>
                                        <p:attrNameLst>
                                          <p:attrName>ppt_x</p:attrName>
                                        </p:attrNameLst>
                                      </p:cBhvr>
                                      <p:tavLst>
                                        <p:tav tm="0">
                                          <p:val>
                                            <p:strVal val="0-#ppt_w/2"/>
                                          </p:val>
                                        </p:tav>
                                        <p:tav tm="100000">
                                          <p:val>
                                            <p:strVal val="#ppt_x"/>
                                          </p:val>
                                        </p:tav>
                                      </p:tavLst>
                                    </p:anim>
                                    <p:anim calcmode="lin" valueType="num">
                                      <p:cBhvr additive="base">
                                        <p:cTn id="30" dur="500" fill="hold"/>
                                        <p:tgtEl>
                                          <p:spTgt spid="25"/>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0-#ppt_w/2"/>
                                          </p:val>
                                        </p:tav>
                                        <p:tav tm="100000">
                                          <p:val>
                                            <p:strVal val="#ppt_x"/>
                                          </p:val>
                                        </p:tav>
                                      </p:tavLst>
                                    </p:anim>
                                    <p:anim calcmode="lin" valueType="num">
                                      <p:cBhvr additive="base">
                                        <p:cTn id="4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0-#ppt_w/2"/>
                                          </p:val>
                                        </p:tav>
                                        <p:tav tm="100000">
                                          <p:val>
                                            <p:strVal val="#ppt_x"/>
                                          </p:val>
                                        </p:tav>
                                      </p:tavLst>
                                    </p:anim>
                                    <p:anim calcmode="lin" valueType="num">
                                      <p:cBhvr additive="base">
                                        <p:cTn id="50" dur="500" fill="hold"/>
                                        <p:tgtEl>
                                          <p:spTgt spid="27"/>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0-#ppt_w/2"/>
                                          </p:val>
                                        </p:tav>
                                        <p:tav tm="100000">
                                          <p:val>
                                            <p:strVal val="#ppt_x"/>
                                          </p:val>
                                        </p:tav>
                                      </p:tavLst>
                                    </p:anim>
                                    <p:anim calcmode="lin" valueType="num">
                                      <p:cBhvr additive="base">
                                        <p:cTn id="5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 calcmode="lin" valueType="num">
                                      <p:cBhvr additive="base">
                                        <p:cTn id="59" dur="500" fill="hold"/>
                                        <p:tgtEl>
                                          <p:spTgt spid="19"/>
                                        </p:tgtEl>
                                        <p:attrNameLst>
                                          <p:attrName>ppt_x</p:attrName>
                                        </p:attrNameLst>
                                      </p:cBhvr>
                                      <p:tavLst>
                                        <p:tav tm="0">
                                          <p:val>
                                            <p:strVal val="0-#ppt_w/2"/>
                                          </p:val>
                                        </p:tav>
                                        <p:tav tm="100000">
                                          <p:val>
                                            <p:strVal val="#ppt_x"/>
                                          </p:val>
                                        </p:tav>
                                      </p:tavLst>
                                    </p:anim>
                                    <p:anim calcmode="lin" valueType="num">
                                      <p:cBhvr additive="base">
                                        <p:cTn id="60" dur="500" fill="hold"/>
                                        <p:tgtEl>
                                          <p:spTgt spid="19"/>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fill="hold"/>
                                        <p:tgtEl>
                                          <p:spTgt spid="28"/>
                                        </p:tgtEl>
                                        <p:attrNameLst>
                                          <p:attrName>ppt_x</p:attrName>
                                        </p:attrNameLst>
                                      </p:cBhvr>
                                      <p:tavLst>
                                        <p:tav tm="0">
                                          <p:val>
                                            <p:strVal val="0-#ppt_w/2"/>
                                          </p:val>
                                        </p:tav>
                                        <p:tav tm="100000">
                                          <p:val>
                                            <p:strVal val="#ppt_x"/>
                                          </p:val>
                                        </p:tav>
                                      </p:tavLst>
                                    </p:anim>
                                    <p:anim calcmode="lin" valueType="num">
                                      <p:cBhvr additive="base">
                                        <p:cTn id="64"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 grpId="0" animBg="1"/>
      <p:bldP spid="16" grpId="0" animBg="1"/>
      <p:bldP spid="18" grpId="0" animBg="1"/>
      <p:bldP spid="19" grpId="0" animBg="1"/>
      <p:bldP spid="21" grpId="0" animBg="1"/>
      <p:bldP spid="24" grpId="0" animBg="1"/>
      <p:bldP spid="25" grpId="0" animBg="1"/>
      <p:bldP spid="26" grpId="0" animBg="1"/>
      <p:bldP spid="27" grpId="0" animBg="1"/>
      <p:bldP spid="2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0011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000" dirty="0"/>
              <a:t>Requisitos previos para el desarrollo de un diagrama de la instalación</a:t>
            </a:r>
            <a:endParaRPr lang="es-AR" sz="2000" dirty="0"/>
          </a:p>
        </p:txBody>
      </p:sp>
      <p:sp>
        <p:nvSpPr>
          <p:cNvPr id="20" name="CuadroTexto 19">
            <a:extLst>
              <a:ext uri="{FF2B5EF4-FFF2-40B4-BE49-F238E27FC236}">
                <a16:creationId xmlns:a16="http://schemas.microsoft.com/office/drawing/2014/main" id="{8FC75B7C-003D-4889-A148-48A50AF93715}"/>
              </a:ext>
            </a:extLst>
          </p:cNvPr>
          <p:cNvSpPr txBox="1"/>
          <p:nvPr/>
        </p:nvSpPr>
        <p:spPr>
          <a:xfrm>
            <a:off x="0" y="1830785"/>
            <a:ext cx="1219200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s-ES" b="1" dirty="0"/>
              <a:t>Desarrollar gráficos de procesos: </a:t>
            </a:r>
            <a:r>
              <a:rPr lang="es-ES" dirty="0"/>
              <a:t>Un gráfico de procesos es la representación gráfica de las actividades de producción realizadas por una organización. Los gráficos de procesos facilitan el análisis sistemático y la demostración de todo el proceso de producción. Estos gráficos se clasifican a su vez en dos categorías, a saber, diagrama de procesos de operación y diagrama de procesos de flujo.</a:t>
            </a:r>
            <a:endParaRPr lang="es-AR" dirty="0"/>
          </a:p>
        </p:txBody>
      </p:sp>
      <p:sp>
        <p:nvSpPr>
          <p:cNvPr id="22" name="CuadroTexto 21">
            <a:extLst>
              <a:ext uri="{FF2B5EF4-FFF2-40B4-BE49-F238E27FC236}">
                <a16:creationId xmlns:a16="http://schemas.microsoft.com/office/drawing/2014/main" id="{C61FC4D0-9A6A-4B9A-874A-BDD7FB748261}"/>
              </a:ext>
            </a:extLst>
          </p:cNvPr>
          <p:cNvSpPr txBox="1"/>
          <p:nvPr/>
        </p:nvSpPr>
        <p:spPr>
          <a:xfrm>
            <a:off x="0" y="3164950"/>
            <a:ext cx="12192000"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r>
              <a:rPr lang="es-ES" b="1" dirty="0"/>
              <a:t>Elaboración de diagramas de flujo de procesos:</a:t>
            </a:r>
            <a:r>
              <a:rPr lang="es-ES" dirty="0"/>
              <a:t> Un diagrama de flujo de procesos representa el movimiento de materiales en una disposición de planta. Estos diagramas ayudan a una organización a evitar movimiento innecesario de materiales y a reorganizar las operaciones de las instalaciones.</a:t>
            </a:r>
            <a:endParaRPr lang="es-AR" dirty="0"/>
          </a:p>
        </p:txBody>
      </p:sp>
      <p:sp>
        <p:nvSpPr>
          <p:cNvPr id="23" name="CuadroTexto 22">
            <a:extLst>
              <a:ext uri="{FF2B5EF4-FFF2-40B4-BE49-F238E27FC236}">
                <a16:creationId xmlns:a16="http://schemas.microsoft.com/office/drawing/2014/main" id="{ED3F834C-B4A5-45B8-A603-76CB6D1D199A}"/>
              </a:ext>
            </a:extLst>
          </p:cNvPr>
          <p:cNvSpPr txBox="1"/>
          <p:nvPr/>
        </p:nvSpPr>
        <p:spPr>
          <a:xfrm>
            <a:off x="0" y="4222116"/>
            <a:ext cx="12191999"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s-ES" b="1" dirty="0"/>
              <a:t>Desarrollar tarjetas de datos de máquinas: </a:t>
            </a:r>
            <a:r>
              <a:rPr lang="es-ES" dirty="0"/>
              <a:t>Una tarjeta de datos de la máquina ayuda a desarrollar la disposición de los equipos (la disposición de los equipos en relación con todo, incluidas las personas que los utilizan) proporcionando información relacionada con los requisitos de energía y manipulación de materiales y la capacidad y las dimensiones de las diferentes máquinas.</a:t>
            </a:r>
            <a:endParaRPr lang="es-AR" dirty="0"/>
          </a:p>
        </p:txBody>
      </p:sp>
      <p:sp>
        <p:nvSpPr>
          <p:cNvPr id="29" name="CuadroTexto 28">
            <a:extLst>
              <a:ext uri="{FF2B5EF4-FFF2-40B4-BE49-F238E27FC236}">
                <a16:creationId xmlns:a16="http://schemas.microsoft.com/office/drawing/2014/main" id="{B185C526-41EC-4E11-928C-FAA7472ACDF5}"/>
              </a:ext>
            </a:extLst>
          </p:cNvPr>
          <p:cNvSpPr txBox="1"/>
          <p:nvPr/>
        </p:nvSpPr>
        <p:spPr>
          <a:xfrm>
            <a:off x="0" y="5556281"/>
            <a:ext cx="12192000" cy="92333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AR" b="1" dirty="0"/>
              <a:t>Visualización del trazado: </a:t>
            </a:r>
            <a:r>
              <a:rPr lang="es-AR" dirty="0"/>
              <a:t>Representa la técnica más común que se despliega para la planificación del diagrama. Consiste en crear una duplicación de máquinas y equipos y disponerlos en planos bidimensionales o tridimensionales para determinar la eficacia de un montaje de planta.</a:t>
            </a:r>
          </a:p>
        </p:txBody>
      </p:sp>
    </p:spTree>
    <p:extLst>
      <p:ext uri="{BB962C8B-B14F-4D97-AF65-F5344CB8AC3E}">
        <p14:creationId xmlns:p14="http://schemas.microsoft.com/office/powerpoint/2010/main" val="237129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0-#ppt_w/2"/>
                                          </p:val>
                                        </p:tav>
                                        <p:tav tm="100000">
                                          <p:val>
                                            <p:strVal val="#ppt_x"/>
                                          </p:val>
                                        </p:tav>
                                      </p:tavLst>
                                    </p:anim>
                                    <p:anim calcmode="lin" valueType="num">
                                      <p:cBhvr additive="base">
                                        <p:cTn id="20"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0-#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0-#ppt_w/2"/>
                                          </p:val>
                                        </p:tav>
                                        <p:tav tm="100000">
                                          <p:val>
                                            <p:strVal val="#ppt_x"/>
                                          </p:val>
                                        </p:tav>
                                      </p:tavLst>
                                    </p:anim>
                                    <p:anim calcmode="lin" valueType="num">
                                      <p:cBhvr additive="base">
                                        <p:cTn id="3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0-#ppt_w/2"/>
                                          </p:val>
                                        </p:tav>
                                        <p:tav tm="100000">
                                          <p:val>
                                            <p:strVal val="#ppt_x"/>
                                          </p:val>
                                        </p:tav>
                                      </p:tavLst>
                                    </p:anim>
                                    <p:anim calcmode="lin" valueType="num">
                                      <p:cBhvr additive="base">
                                        <p:cTn id="38" dur="500" fill="hold"/>
                                        <p:tgtEl>
                                          <p:spTgt spid="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20" grpId="0" animBg="1"/>
      <p:bldP spid="22" grpId="0" animBg="1"/>
      <p:bldP spid="23" grpId="0" animBg="1"/>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Proceso de diseño de la disposición de las instalaciones</a:t>
            </a:r>
            <a:endParaRPr lang="es-AR" sz="2400" dirty="0"/>
          </a:p>
        </p:txBody>
      </p:sp>
      <p:graphicFrame>
        <p:nvGraphicFramePr>
          <p:cNvPr id="2" name="Diagrama 1">
            <a:extLst>
              <a:ext uri="{FF2B5EF4-FFF2-40B4-BE49-F238E27FC236}">
                <a16:creationId xmlns:a16="http://schemas.microsoft.com/office/drawing/2014/main" id="{4B2D5CF6-5F33-4D44-8D7F-6CAD099FE280}"/>
              </a:ext>
            </a:extLst>
          </p:cNvPr>
          <p:cNvGraphicFramePr/>
          <p:nvPr>
            <p:extLst>
              <p:ext uri="{D42A27DB-BD31-4B8C-83A1-F6EECF244321}">
                <p14:modId xmlns:p14="http://schemas.microsoft.com/office/powerpoint/2010/main" val="666048148"/>
              </p:ext>
            </p:extLst>
          </p:nvPr>
        </p:nvGraphicFramePr>
        <p:xfrm>
          <a:off x="2279650" y="1895475"/>
          <a:ext cx="7874000" cy="4210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620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Graphic spid="2"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Técnicas para el diseño de la disposición de las instalaciones: Hay dos que son importantes.</a:t>
            </a:r>
            <a:endParaRPr lang="es-AR" sz="2400" dirty="0"/>
          </a:p>
        </p:txBody>
      </p:sp>
      <p:sp>
        <p:nvSpPr>
          <p:cNvPr id="9" name="CuadroTexto 8">
            <a:extLst>
              <a:ext uri="{FF2B5EF4-FFF2-40B4-BE49-F238E27FC236}">
                <a16:creationId xmlns:a16="http://schemas.microsoft.com/office/drawing/2014/main" id="{75D415BF-A785-405A-89ED-B93593CD55DC}"/>
              </a:ext>
            </a:extLst>
          </p:cNvPr>
          <p:cNvSpPr txBox="1"/>
          <p:nvPr/>
        </p:nvSpPr>
        <p:spPr>
          <a:xfrm>
            <a:off x="0" y="1836143"/>
            <a:ext cx="12192000" cy="2031325"/>
          </a:xfrm>
          <a:prstGeom prst="rect">
            <a:avLst/>
          </a:prstGeom>
          <a:noFill/>
        </p:spPr>
        <p:txBody>
          <a:bodyPr wrap="square">
            <a:spAutoFit/>
          </a:bodyPr>
          <a:lstStyle/>
          <a:p>
            <a:pPr algn="just"/>
            <a:r>
              <a:rPr lang="es-AR" b="1" dirty="0"/>
              <a:t>Diagrama de bloques: </a:t>
            </a:r>
            <a:r>
              <a:rPr lang="es-AR" dirty="0"/>
              <a:t>El diagrama de bloques se puede preparar siguiendo los pasos que se indican a continuación:</a:t>
            </a:r>
          </a:p>
          <a:p>
            <a:pPr marL="342900" indent="-342900" algn="just">
              <a:buFont typeface="+mj-lt"/>
              <a:buAutoNum type="arabicPeriod"/>
            </a:pPr>
            <a:r>
              <a:rPr lang="es-AR" dirty="0"/>
              <a:t>Analizar el resumen de cargas unitarias que proporciona información sobre el número medio número de cargas unitarias movidas entre los diferentes departamentos de una organización.</a:t>
            </a:r>
          </a:p>
          <a:p>
            <a:pPr marL="342900" indent="-342900" algn="just">
              <a:buFont typeface="+mj-lt"/>
              <a:buAutoNum type="arabicPeriod"/>
            </a:pPr>
            <a:r>
              <a:rPr lang="es-AR" dirty="0"/>
              <a:t>Calcule los movimientos compuestos (movimientos de ida y vuelta) de la unidad de entre los departamentos y clasificarlos desde el movimiento más alto al más bajo. movimiento más bajo.</a:t>
            </a:r>
          </a:p>
          <a:p>
            <a:pPr marL="342900" indent="-342900" algn="just">
              <a:buFont typeface="+mj-lt"/>
              <a:buAutoNum type="arabicPeriod"/>
            </a:pPr>
            <a:r>
              <a:rPr lang="es-AR" dirty="0"/>
              <a:t>Colocar en una cuadrícula los trazados de prueba, diseñados a partir de la clasificación departamentos, en una cuadrícula. Esta cuadrícula representa la distancia relativa entre los departamentos.</a:t>
            </a:r>
          </a:p>
        </p:txBody>
      </p:sp>
      <p:sp>
        <p:nvSpPr>
          <p:cNvPr id="11" name="CuadroTexto 10">
            <a:extLst>
              <a:ext uri="{FF2B5EF4-FFF2-40B4-BE49-F238E27FC236}">
                <a16:creationId xmlns:a16="http://schemas.microsoft.com/office/drawing/2014/main" id="{3E1C4977-963A-4B2D-9813-404E7A8A797E}"/>
              </a:ext>
            </a:extLst>
          </p:cNvPr>
          <p:cNvSpPr txBox="1"/>
          <p:nvPr/>
        </p:nvSpPr>
        <p:spPr>
          <a:xfrm>
            <a:off x="1" y="4123038"/>
            <a:ext cx="12191999" cy="1754326"/>
          </a:xfrm>
          <a:prstGeom prst="rect">
            <a:avLst/>
          </a:prstGeom>
          <a:noFill/>
        </p:spPr>
        <p:txBody>
          <a:bodyPr wrap="square">
            <a:spAutoFit/>
          </a:bodyPr>
          <a:lstStyle/>
          <a:p>
            <a:pPr algn="just"/>
            <a:r>
              <a:rPr lang="es-AR" b="1" dirty="0"/>
              <a:t>La planificación sistemática del trazado (</a:t>
            </a:r>
            <a:r>
              <a:rPr lang="es-AR" b="1" dirty="0" err="1"/>
              <a:t>SLP</a:t>
            </a:r>
            <a:r>
              <a:rPr lang="es-AR" b="1" dirty="0"/>
              <a:t>) de Richard </a:t>
            </a:r>
            <a:r>
              <a:rPr lang="es-AR" b="1" dirty="0" err="1"/>
              <a:t>Muther</a:t>
            </a:r>
            <a:r>
              <a:rPr lang="es-AR" b="1" dirty="0"/>
              <a:t>:</a:t>
            </a:r>
            <a:r>
              <a:rPr lang="es-AR" dirty="0"/>
              <a:t> En esta técnica, una cuadrícula muestra las valoraciones de la importancia relativa de la distancia entre los distintos departamentos de una organización. Esta cuadrícula también se denomina "gráfico de valoración de la proximidad". En este gráfico, la valoración del departamento A con respecto al departamento B es similar a la valoración del departamento B con respecto al departamento A. departamento B con respecto al departamento A. Las clasificaciones de proximidad se departamentos en forma de códigos, que representan la cercanía deseada de los departamentos en función de la fuerza relativa de su proximidad.</a:t>
            </a:r>
          </a:p>
        </p:txBody>
      </p:sp>
    </p:spTree>
    <p:extLst>
      <p:ext uri="{BB962C8B-B14F-4D97-AF65-F5344CB8AC3E}">
        <p14:creationId xmlns:p14="http://schemas.microsoft.com/office/powerpoint/2010/main" val="43191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9"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AR" sz="2400" dirty="0"/>
              <a:t>Nuevos enfoques para el diseño de trazados</a:t>
            </a:r>
            <a:r>
              <a:rPr lang="es-ES" sz="2400" dirty="0"/>
              <a:t>:</a:t>
            </a:r>
            <a:endParaRPr lang="es-AR" sz="2400" dirty="0"/>
          </a:p>
        </p:txBody>
      </p:sp>
      <p:sp>
        <p:nvSpPr>
          <p:cNvPr id="13" name="CuadroTexto 12">
            <a:extLst>
              <a:ext uri="{FF2B5EF4-FFF2-40B4-BE49-F238E27FC236}">
                <a16:creationId xmlns:a16="http://schemas.microsoft.com/office/drawing/2014/main" id="{87085B16-C569-4E44-9631-BA540AD02FA2}"/>
              </a:ext>
            </a:extLst>
          </p:cNvPr>
          <p:cNvSpPr txBox="1"/>
          <p:nvPr/>
        </p:nvSpPr>
        <p:spPr>
          <a:xfrm>
            <a:off x="0" y="1954305"/>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Técnica de Asignación Relativa Computarizada de Instalaciones (</a:t>
            </a:r>
            <a:r>
              <a:rPr lang="es-AR" sz="2800" dirty="0" err="1"/>
              <a:t>CRAFT</a:t>
            </a:r>
            <a:r>
              <a:rPr lang="es-AR" sz="2800" dirty="0"/>
              <a:t>)</a:t>
            </a:r>
          </a:p>
        </p:txBody>
      </p:sp>
      <p:sp>
        <p:nvSpPr>
          <p:cNvPr id="15" name="CuadroTexto 14">
            <a:extLst>
              <a:ext uri="{FF2B5EF4-FFF2-40B4-BE49-F238E27FC236}">
                <a16:creationId xmlns:a16="http://schemas.microsoft.com/office/drawing/2014/main" id="{DD37900F-FE13-49D0-80D7-9861BBC74A83}"/>
              </a:ext>
            </a:extLst>
          </p:cNvPr>
          <p:cNvSpPr txBox="1"/>
          <p:nvPr/>
        </p:nvSpPr>
        <p:spPr>
          <a:xfrm>
            <a:off x="0" y="2580739"/>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Programa automatizado de diseño de trazados (</a:t>
            </a:r>
            <a:r>
              <a:rPr lang="es-AR" sz="2800" dirty="0" err="1"/>
              <a:t>ALDEP</a:t>
            </a:r>
            <a:r>
              <a:rPr lang="es-AR" sz="2800" dirty="0"/>
              <a:t>)</a:t>
            </a:r>
          </a:p>
        </p:txBody>
      </p:sp>
      <p:sp>
        <p:nvSpPr>
          <p:cNvPr id="16" name="CuadroTexto 15">
            <a:extLst>
              <a:ext uri="{FF2B5EF4-FFF2-40B4-BE49-F238E27FC236}">
                <a16:creationId xmlns:a16="http://schemas.microsoft.com/office/drawing/2014/main" id="{152A3F84-0B7E-4784-85EF-18D261BCE533}"/>
              </a:ext>
            </a:extLst>
          </p:cNvPr>
          <p:cNvSpPr txBox="1"/>
          <p:nvPr/>
        </p:nvSpPr>
        <p:spPr>
          <a:xfrm>
            <a:off x="0" y="3207173"/>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Planificación informatizada de la distribución (</a:t>
            </a:r>
            <a:r>
              <a:rPr lang="es-AR" sz="2800" dirty="0" err="1"/>
              <a:t>CORELAP</a:t>
            </a:r>
            <a:r>
              <a:rPr lang="es-AR" sz="2800" dirty="0"/>
              <a:t>)</a:t>
            </a:r>
          </a:p>
        </p:txBody>
      </p:sp>
      <p:sp>
        <p:nvSpPr>
          <p:cNvPr id="17" name="CuadroTexto 16">
            <a:extLst>
              <a:ext uri="{FF2B5EF4-FFF2-40B4-BE49-F238E27FC236}">
                <a16:creationId xmlns:a16="http://schemas.microsoft.com/office/drawing/2014/main" id="{93F5AD7F-AFF1-4E3F-BCDE-EBF8462FC8E5}"/>
              </a:ext>
            </a:extLst>
          </p:cNvPr>
          <p:cNvSpPr txBox="1"/>
          <p:nvPr/>
        </p:nvSpPr>
        <p:spPr>
          <a:xfrm>
            <a:off x="0" y="3939120"/>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Las siguientes novedades hacen necesaria la revisión del trazado actual:</a:t>
            </a:r>
            <a:endParaRPr lang="es-AR" sz="2400" dirty="0"/>
          </a:p>
        </p:txBody>
      </p:sp>
      <p:sp>
        <p:nvSpPr>
          <p:cNvPr id="18" name="CuadroTexto 17">
            <a:extLst>
              <a:ext uri="{FF2B5EF4-FFF2-40B4-BE49-F238E27FC236}">
                <a16:creationId xmlns:a16="http://schemas.microsoft.com/office/drawing/2014/main" id="{31C83012-53BC-4537-8A24-C1B8E09F5147}"/>
              </a:ext>
            </a:extLst>
          </p:cNvPr>
          <p:cNvSpPr txBox="1"/>
          <p:nvPr/>
        </p:nvSpPr>
        <p:spPr>
          <a:xfrm>
            <a:off x="0" y="4576277"/>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Expansión</a:t>
            </a:r>
          </a:p>
        </p:txBody>
      </p:sp>
      <p:sp>
        <p:nvSpPr>
          <p:cNvPr id="19" name="CuadroTexto 18">
            <a:extLst>
              <a:ext uri="{FF2B5EF4-FFF2-40B4-BE49-F238E27FC236}">
                <a16:creationId xmlns:a16="http://schemas.microsoft.com/office/drawing/2014/main" id="{098591CE-400A-4C66-876C-720FACBEEF05}"/>
              </a:ext>
            </a:extLst>
          </p:cNvPr>
          <p:cNvSpPr txBox="1"/>
          <p:nvPr/>
        </p:nvSpPr>
        <p:spPr>
          <a:xfrm>
            <a:off x="0" y="5202711"/>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Avance tecnológico</a:t>
            </a:r>
          </a:p>
        </p:txBody>
      </p:sp>
      <p:sp>
        <p:nvSpPr>
          <p:cNvPr id="20" name="CuadroTexto 19">
            <a:extLst>
              <a:ext uri="{FF2B5EF4-FFF2-40B4-BE49-F238E27FC236}">
                <a16:creationId xmlns:a16="http://schemas.microsoft.com/office/drawing/2014/main" id="{B2B7E5E3-9BEB-4498-84FA-81EE63F84125}"/>
              </a:ext>
            </a:extLst>
          </p:cNvPr>
          <p:cNvSpPr txBox="1"/>
          <p:nvPr/>
        </p:nvSpPr>
        <p:spPr>
          <a:xfrm>
            <a:off x="0" y="5829145"/>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dirty="0"/>
              <a:t>Mejora del trazado</a:t>
            </a:r>
          </a:p>
        </p:txBody>
      </p:sp>
      <p:sp>
        <p:nvSpPr>
          <p:cNvPr id="21" name="CuadroTexto 20">
            <a:extLst>
              <a:ext uri="{FF2B5EF4-FFF2-40B4-BE49-F238E27FC236}">
                <a16:creationId xmlns:a16="http://schemas.microsoft.com/office/drawing/2014/main" id="{EAE0B20F-D475-47D9-9DF7-E843D7806CA0}"/>
              </a:ext>
            </a:extLst>
          </p:cNvPr>
          <p:cNvSpPr txBox="1"/>
          <p:nvPr/>
        </p:nvSpPr>
        <p:spPr>
          <a:xfrm>
            <a:off x="0" y="5809108"/>
            <a:ext cx="12192000" cy="52322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es-AR" sz="2800"/>
              <a:t>Mejora del trazado</a:t>
            </a:r>
            <a:endParaRPr lang="es-AR" sz="2800" dirty="0"/>
          </a:p>
        </p:txBody>
      </p:sp>
    </p:spTree>
    <p:extLst>
      <p:ext uri="{BB962C8B-B14F-4D97-AF65-F5344CB8AC3E}">
        <p14:creationId xmlns:p14="http://schemas.microsoft.com/office/powerpoint/2010/main" val="197332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0-#ppt_w/2"/>
                                          </p:val>
                                        </p:tav>
                                        <p:tav tm="100000">
                                          <p:val>
                                            <p:strVal val="#ppt_x"/>
                                          </p:val>
                                        </p:tav>
                                      </p:tavLst>
                                    </p:anim>
                                    <p:anim calcmode="lin" valueType="num">
                                      <p:cBhvr additive="base">
                                        <p:cTn id="37"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0-#ppt_w/2"/>
                                          </p:val>
                                        </p:tav>
                                        <p:tav tm="100000">
                                          <p:val>
                                            <p:strVal val="#ppt_x"/>
                                          </p:val>
                                        </p:tav>
                                      </p:tavLst>
                                    </p:anim>
                                    <p:anim calcmode="lin" valueType="num">
                                      <p:cBhvr additive="base">
                                        <p:cTn id="4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0-#ppt_w/2"/>
                                          </p:val>
                                        </p:tav>
                                        <p:tav tm="100000">
                                          <p:val>
                                            <p:strVal val="#ppt_x"/>
                                          </p:val>
                                        </p:tav>
                                      </p:tavLst>
                                    </p:anim>
                                    <p:anim calcmode="lin" valueType="num">
                                      <p:cBhvr additive="base">
                                        <p:cTn id="49" dur="500" fill="hold"/>
                                        <p:tgtEl>
                                          <p:spTgt spid="19"/>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 presetClass="entr" presetSubtype="8" fill="hold" grpId="0" nodeType="after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0-#ppt_w/2"/>
                                          </p:val>
                                        </p:tav>
                                        <p:tav tm="100000">
                                          <p:val>
                                            <p:strVal val="#ppt_x"/>
                                          </p:val>
                                        </p:tav>
                                      </p:tavLst>
                                    </p:anim>
                                    <p:anim calcmode="lin" valueType="num">
                                      <p:cBhvr additive="base">
                                        <p:cTn id="54" dur="500" fill="hold"/>
                                        <p:tgtEl>
                                          <p:spTgt spid="20"/>
                                        </p:tgtEl>
                                        <p:attrNameLst>
                                          <p:attrName>ppt_y</p:attrName>
                                        </p:attrNameLst>
                                      </p:cBhvr>
                                      <p:tavLst>
                                        <p:tav tm="0">
                                          <p:val>
                                            <p:strVal val="#ppt_y"/>
                                          </p:val>
                                        </p:tav>
                                        <p:tav tm="100000">
                                          <p:val>
                                            <p:strVal val="#ppt_y"/>
                                          </p:val>
                                        </p:tav>
                                      </p:tavLst>
                                    </p:anim>
                                  </p:childTnLst>
                                </p:cTn>
                              </p:par>
                            </p:childTnLst>
                          </p:cTn>
                        </p:par>
                        <p:par>
                          <p:cTn id="55" fill="hold">
                            <p:stCondLst>
                              <p:cond delay="1000"/>
                            </p:stCondLst>
                            <p:childTnLst>
                              <p:par>
                                <p:cTn id="56" presetID="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additive="base">
                                        <p:cTn id="58" dur="500" fill="hold"/>
                                        <p:tgtEl>
                                          <p:spTgt spid="21"/>
                                        </p:tgtEl>
                                        <p:attrNameLst>
                                          <p:attrName>ppt_x</p:attrName>
                                        </p:attrNameLst>
                                      </p:cBhvr>
                                      <p:tavLst>
                                        <p:tav tm="0">
                                          <p:val>
                                            <p:strVal val="0-#ppt_w/2"/>
                                          </p:val>
                                        </p:tav>
                                        <p:tav tm="100000">
                                          <p:val>
                                            <p:strVal val="#ppt_x"/>
                                          </p:val>
                                        </p:tav>
                                      </p:tavLst>
                                    </p:anim>
                                    <p:anim calcmode="lin" valueType="num">
                                      <p:cBhvr additive="base">
                                        <p:cTn id="59"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3" grpId="0" animBg="1"/>
      <p:bldP spid="15" grpId="0" animBg="1"/>
      <p:bldP spid="16" grpId="0" animBg="1"/>
      <p:bldP spid="17" grpId="0" animBg="1"/>
      <p:bldP spid="18" grpId="0" animBg="1"/>
      <p:bldP spid="19" grpId="0" animBg="1"/>
      <p:bldP spid="20" grpId="0" animBg="1"/>
      <p:bldP spid="2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trazado de las instalaciones de servicio</a:t>
            </a:r>
            <a:endParaRPr lang="es-AR" sz="2400" dirty="0"/>
          </a:p>
        </p:txBody>
      </p:sp>
      <p:sp>
        <p:nvSpPr>
          <p:cNvPr id="22" name="CuadroTexto 21">
            <a:extLst>
              <a:ext uri="{FF2B5EF4-FFF2-40B4-BE49-F238E27FC236}">
                <a16:creationId xmlns:a16="http://schemas.microsoft.com/office/drawing/2014/main" id="{0AE706B2-86A7-490B-9E7C-51691A13303F}"/>
              </a:ext>
            </a:extLst>
          </p:cNvPr>
          <p:cNvSpPr txBox="1"/>
          <p:nvPr/>
        </p:nvSpPr>
        <p:spPr>
          <a:xfrm>
            <a:off x="0" y="1836143"/>
            <a:ext cx="12192000" cy="369332"/>
          </a:xfrm>
          <a:prstGeom prst="rect">
            <a:avLst/>
          </a:prstGeom>
          <a:noFill/>
        </p:spPr>
        <p:txBody>
          <a:bodyPr wrap="square">
            <a:spAutoFit/>
          </a:bodyPr>
          <a:lstStyle/>
          <a:p>
            <a:pPr algn="just"/>
            <a:r>
              <a:rPr lang="es-AR" dirty="0"/>
              <a:t>Los objetivos de los diseños de las instalaciones de servicio difieren de los de las instalaciones de fabricación.</a:t>
            </a:r>
          </a:p>
        </p:txBody>
      </p:sp>
      <p:sp>
        <p:nvSpPr>
          <p:cNvPr id="23" name="CuadroTexto 22">
            <a:extLst>
              <a:ext uri="{FF2B5EF4-FFF2-40B4-BE49-F238E27FC236}">
                <a16:creationId xmlns:a16="http://schemas.microsoft.com/office/drawing/2014/main" id="{1673B752-69DA-4D59-8F12-1435843D07B8}"/>
              </a:ext>
            </a:extLst>
          </p:cNvPr>
          <p:cNvSpPr txBox="1"/>
          <p:nvPr/>
        </p:nvSpPr>
        <p:spPr>
          <a:xfrm>
            <a:off x="1" y="2205475"/>
            <a:ext cx="12191999" cy="646331"/>
          </a:xfrm>
          <a:prstGeom prst="rect">
            <a:avLst/>
          </a:prstGeom>
          <a:noFill/>
        </p:spPr>
        <p:txBody>
          <a:bodyPr wrap="square">
            <a:spAutoFit/>
          </a:bodyPr>
          <a:lstStyle/>
          <a:p>
            <a:pPr algn="just"/>
            <a:r>
              <a:rPr lang="es-AR" dirty="0"/>
              <a:t>Esto se debe a que una instalación de fabricación tiene como objetivo la entrega puntual de productos a los clientes, mientras que los clientes acuden a una instalación de servicios para recibirlos.</a:t>
            </a:r>
          </a:p>
        </p:txBody>
      </p:sp>
      <p:sp>
        <p:nvSpPr>
          <p:cNvPr id="24" name="CuadroTexto 23">
            <a:extLst>
              <a:ext uri="{FF2B5EF4-FFF2-40B4-BE49-F238E27FC236}">
                <a16:creationId xmlns:a16="http://schemas.microsoft.com/office/drawing/2014/main" id="{11763BCB-3B83-47BF-BAD9-5EB675BC89E8}"/>
              </a:ext>
            </a:extLst>
          </p:cNvPr>
          <p:cNvSpPr txBox="1"/>
          <p:nvPr/>
        </p:nvSpPr>
        <p:spPr>
          <a:xfrm>
            <a:off x="0" y="2851806"/>
            <a:ext cx="12191998" cy="923330"/>
          </a:xfrm>
          <a:prstGeom prst="rect">
            <a:avLst/>
          </a:prstGeom>
          <a:noFill/>
        </p:spPr>
        <p:txBody>
          <a:bodyPr wrap="square">
            <a:spAutoFit/>
          </a:bodyPr>
          <a:lstStyle/>
          <a:p>
            <a:pPr algn="just"/>
            <a:r>
              <a:rPr lang="es-AR" dirty="0"/>
              <a:t>Por lo tanto, los clientes suelen preferir una instalación de servicios que esté cerca de ellos, especialmente cuando el proceso de prestación de servicios requiere un contacto considerable con el cliente. Por ejemplo, si tiene hambre, preferirá ir a un restaurante cercano a usted.</a:t>
            </a:r>
          </a:p>
        </p:txBody>
      </p:sp>
      <p:sp>
        <p:nvSpPr>
          <p:cNvPr id="25" name="CuadroTexto 24">
            <a:extLst>
              <a:ext uri="{FF2B5EF4-FFF2-40B4-BE49-F238E27FC236}">
                <a16:creationId xmlns:a16="http://schemas.microsoft.com/office/drawing/2014/main" id="{AB87E73F-82B4-4541-BF94-85F63DD77467}"/>
              </a:ext>
            </a:extLst>
          </p:cNvPr>
          <p:cNvSpPr txBox="1"/>
          <p:nvPr/>
        </p:nvSpPr>
        <p:spPr>
          <a:xfrm>
            <a:off x="0" y="3775362"/>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Los diseños de las instalaciones de servicio suelen clasificarse en tres categorías, que son:</a:t>
            </a:r>
            <a:endParaRPr lang="es-AR" sz="2400" dirty="0"/>
          </a:p>
        </p:txBody>
      </p:sp>
      <p:sp>
        <p:nvSpPr>
          <p:cNvPr id="26" name="CuadroTexto 25">
            <a:extLst>
              <a:ext uri="{FF2B5EF4-FFF2-40B4-BE49-F238E27FC236}">
                <a16:creationId xmlns:a16="http://schemas.microsoft.com/office/drawing/2014/main" id="{F257EB54-D72A-4C2D-9397-C4E698EE8F1F}"/>
              </a:ext>
            </a:extLst>
          </p:cNvPr>
          <p:cNvSpPr txBox="1"/>
          <p:nvPr/>
        </p:nvSpPr>
        <p:spPr>
          <a:xfrm>
            <a:off x="0" y="4375526"/>
            <a:ext cx="12192000" cy="369332"/>
          </a:xfrm>
          <a:prstGeom prst="rect">
            <a:avLst/>
          </a:prstGeom>
          <a:noFill/>
        </p:spPr>
        <p:txBody>
          <a:bodyPr wrap="square">
            <a:spAutoFit/>
          </a:bodyPr>
          <a:lstStyle/>
          <a:p>
            <a:r>
              <a:rPr lang="es-AR" b="1" dirty="0"/>
              <a:t>Disposición del producto:</a:t>
            </a:r>
            <a:r>
              <a:rPr lang="es-AR" dirty="0"/>
              <a:t> Este tipo de disposición se utiliza sólo en los casos en que los servicios se organizan en una secuencia.</a:t>
            </a:r>
          </a:p>
        </p:txBody>
      </p:sp>
      <p:sp>
        <p:nvSpPr>
          <p:cNvPr id="27" name="CuadroTexto 26">
            <a:extLst>
              <a:ext uri="{FF2B5EF4-FFF2-40B4-BE49-F238E27FC236}">
                <a16:creationId xmlns:a16="http://schemas.microsoft.com/office/drawing/2014/main" id="{EE39CBC3-5025-4D2C-A29C-7B295DDA6207}"/>
              </a:ext>
            </a:extLst>
          </p:cNvPr>
          <p:cNvSpPr txBox="1"/>
          <p:nvPr/>
        </p:nvSpPr>
        <p:spPr>
          <a:xfrm>
            <a:off x="0" y="4883357"/>
            <a:ext cx="12191998" cy="646331"/>
          </a:xfrm>
          <a:prstGeom prst="rect">
            <a:avLst/>
          </a:prstGeom>
          <a:noFill/>
        </p:spPr>
        <p:txBody>
          <a:bodyPr wrap="square">
            <a:spAutoFit/>
          </a:bodyPr>
          <a:lstStyle/>
          <a:p>
            <a:r>
              <a:rPr lang="es-AR" b="1" dirty="0"/>
              <a:t>Disposición de los procesos: </a:t>
            </a:r>
            <a:r>
              <a:rPr lang="es-AR" dirty="0"/>
              <a:t>Estas distribuciones son muy comunes en las instalaciones de servicios, ya que responden con éxito a las diversas necesidades de procesamiento de los clientes.</a:t>
            </a:r>
          </a:p>
        </p:txBody>
      </p:sp>
      <p:sp>
        <p:nvSpPr>
          <p:cNvPr id="28" name="CuadroTexto 27">
            <a:extLst>
              <a:ext uri="{FF2B5EF4-FFF2-40B4-BE49-F238E27FC236}">
                <a16:creationId xmlns:a16="http://schemas.microsoft.com/office/drawing/2014/main" id="{EF3AA17D-1B6F-47AF-AED3-E4AC1078B25D}"/>
              </a:ext>
            </a:extLst>
          </p:cNvPr>
          <p:cNvSpPr txBox="1"/>
          <p:nvPr/>
        </p:nvSpPr>
        <p:spPr>
          <a:xfrm>
            <a:off x="0" y="5651755"/>
            <a:ext cx="12191998" cy="923330"/>
          </a:xfrm>
          <a:prstGeom prst="rect">
            <a:avLst/>
          </a:prstGeom>
          <a:noFill/>
        </p:spPr>
        <p:txBody>
          <a:bodyPr wrap="square">
            <a:spAutoFit/>
          </a:bodyPr>
          <a:lstStyle/>
          <a:p>
            <a:r>
              <a:rPr lang="es-AR" b="1" dirty="0"/>
              <a:t>Disposición de posición fija: </a:t>
            </a:r>
            <a:r>
              <a:rPr lang="es-AR" dirty="0"/>
              <a:t>En este tipo de disposición de servicios, los materiales, la mano de obra y el equipo se llevan al lugar del cliente. Esta disposición se utiliza en servicios como la reparación de electrodomésticos, la jardinería, la remodelación del hogar, etc.</a:t>
            </a:r>
          </a:p>
        </p:txBody>
      </p:sp>
    </p:spTree>
    <p:extLst>
      <p:ext uri="{BB962C8B-B14F-4D97-AF65-F5344CB8AC3E}">
        <p14:creationId xmlns:p14="http://schemas.microsoft.com/office/powerpoint/2010/main" val="161198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0-#ppt_w/2"/>
                                          </p:val>
                                        </p:tav>
                                        <p:tav tm="100000">
                                          <p:val>
                                            <p:strVal val="#ppt_x"/>
                                          </p:val>
                                        </p:tav>
                                      </p:tavLst>
                                    </p:anim>
                                    <p:anim calcmode="lin" valueType="num">
                                      <p:cBhvr additive="base">
                                        <p:cTn id="2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0-#ppt_w/2"/>
                                          </p:val>
                                        </p:tav>
                                        <p:tav tm="100000">
                                          <p:val>
                                            <p:strVal val="#ppt_x"/>
                                          </p:val>
                                        </p:tav>
                                      </p:tavLst>
                                    </p:anim>
                                    <p:anim calcmode="lin" valueType="num">
                                      <p:cBhvr additive="base">
                                        <p:cTn id="2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0-#ppt_w/2"/>
                                          </p:val>
                                        </p:tav>
                                        <p:tav tm="100000">
                                          <p:val>
                                            <p:strVal val="#ppt_x"/>
                                          </p:val>
                                        </p:tav>
                                      </p:tavLst>
                                    </p:anim>
                                    <p:anim calcmode="lin" valueType="num">
                                      <p:cBhvr additive="base">
                                        <p:cTn id="32" dur="500" fill="hold"/>
                                        <p:tgtEl>
                                          <p:spTgt spid="24"/>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8" fill="hold" grpId="0" nodeType="after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additive="base">
                                        <p:cTn id="36" dur="500" fill="hold"/>
                                        <p:tgtEl>
                                          <p:spTgt spid="25"/>
                                        </p:tgtEl>
                                        <p:attrNameLst>
                                          <p:attrName>ppt_x</p:attrName>
                                        </p:attrNameLst>
                                      </p:cBhvr>
                                      <p:tavLst>
                                        <p:tav tm="0">
                                          <p:val>
                                            <p:strVal val="0-#ppt_w/2"/>
                                          </p:val>
                                        </p:tav>
                                        <p:tav tm="100000">
                                          <p:val>
                                            <p:strVal val="#ppt_x"/>
                                          </p:val>
                                        </p:tav>
                                      </p:tavLst>
                                    </p:anim>
                                    <p:anim calcmode="lin" valueType="num">
                                      <p:cBhvr additive="base">
                                        <p:cTn id="37"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additive="base">
                                        <p:cTn id="42" dur="500" fill="hold"/>
                                        <p:tgtEl>
                                          <p:spTgt spid="26"/>
                                        </p:tgtEl>
                                        <p:attrNameLst>
                                          <p:attrName>ppt_x</p:attrName>
                                        </p:attrNameLst>
                                      </p:cBhvr>
                                      <p:tavLst>
                                        <p:tav tm="0">
                                          <p:val>
                                            <p:strVal val="0-#ppt_w/2"/>
                                          </p:val>
                                        </p:tav>
                                        <p:tav tm="100000">
                                          <p:val>
                                            <p:strVal val="#ppt_x"/>
                                          </p:val>
                                        </p:tav>
                                      </p:tavLst>
                                    </p:anim>
                                    <p:anim calcmode="lin" valueType="num">
                                      <p:cBhvr additive="base">
                                        <p:cTn id="4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500" fill="hold"/>
                                        <p:tgtEl>
                                          <p:spTgt spid="27"/>
                                        </p:tgtEl>
                                        <p:attrNameLst>
                                          <p:attrName>ppt_x</p:attrName>
                                        </p:attrNameLst>
                                      </p:cBhvr>
                                      <p:tavLst>
                                        <p:tav tm="0">
                                          <p:val>
                                            <p:strVal val="0-#ppt_w/2"/>
                                          </p:val>
                                        </p:tav>
                                        <p:tav tm="100000">
                                          <p:val>
                                            <p:strVal val="#ppt_x"/>
                                          </p:val>
                                        </p:tav>
                                      </p:tavLst>
                                    </p:anim>
                                    <p:anim calcmode="lin" valueType="num">
                                      <p:cBhvr additive="base">
                                        <p:cTn id="49"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additive="base">
                                        <p:cTn id="54" dur="500" fill="hold"/>
                                        <p:tgtEl>
                                          <p:spTgt spid="28"/>
                                        </p:tgtEl>
                                        <p:attrNameLst>
                                          <p:attrName>ppt_x</p:attrName>
                                        </p:attrNameLst>
                                      </p:cBhvr>
                                      <p:tavLst>
                                        <p:tav tm="0">
                                          <p:val>
                                            <p:strVal val="0-#ppt_w/2"/>
                                          </p:val>
                                        </p:tav>
                                        <p:tav tm="100000">
                                          <p:val>
                                            <p:strVal val="#ppt_x"/>
                                          </p:val>
                                        </p:tav>
                                      </p:tavLst>
                                    </p:anim>
                                    <p:anim calcmode="lin" valueType="num">
                                      <p:cBhvr additive="base">
                                        <p:cTn id="55"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22" grpId="0"/>
      <p:bldP spid="23" grpId="0"/>
      <p:bldP spid="24" grpId="0"/>
      <p:bldP spid="25" grpId="0" animBg="1"/>
      <p:bldP spid="26" grpId="0"/>
      <p:bldP spid="27" grpId="0"/>
      <p:bldP spid="2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605932"/>
          </a:xfrm>
          <a:prstGeom prst="rect">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just">
              <a:lnSpc>
                <a:spcPct val="150000"/>
              </a:lnSpc>
              <a:spcAft>
                <a:spcPts val="1000"/>
              </a:spcAft>
            </a:pPr>
            <a:r>
              <a:rPr lang="es-ES" sz="2400" b="1" dirty="0">
                <a:effectLst/>
                <a:latin typeface="Times New Roman" panose="02020603050405020304" pitchFamily="18" charset="0"/>
                <a:ea typeface="Times New Roman" panose="02020603050405020304" pitchFamily="18" charset="0"/>
                <a:cs typeface="Times New Roman" panose="02020603050405020304" pitchFamily="18" charset="0"/>
              </a:rPr>
              <a:t>Concepto de disposición de las instalaciones</a:t>
            </a:r>
            <a:endParaRPr lang="es-AR"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CuadroTexto 11">
            <a:extLst>
              <a:ext uri="{FF2B5EF4-FFF2-40B4-BE49-F238E27FC236}">
                <a16:creationId xmlns:a16="http://schemas.microsoft.com/office/drawing/2014/main" id="{E96BA44C-8543-44EB-8391-41C11DFDEB26}"/>
              </a:ext>
            </a:extLst>
          </p:cNvPr>
          <p:cNvSpPr txBox="1"/>
          <p:nvPr/>
        </p:nvSpPr>
        <p:spPr>
          <a:xfrm>
            <a:off x="0" y="1296839"/>
            <a:ext cx="1219200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es-ES" sz="2400" dirty="0"/>
              <a:t>trazado de las instalaciones de servicio</a:t>
            </a:r>
            <a:endParaRPr lang="es-AR" sz="2400" dirty="0"/>
          </a:p>
        </p:txBody>
      </p:sp>
      <p:sp>
        <p:nvSpPr>
          <p:cNvPr id="15" name="CuadroTexto 14">
            <a:extLst>
              <a:ext uri="{FF2B5EF4-FFF2-40B4-BE49-F238E27FC236}">
                <a16:creationId xmlns:a16="http://schemas.microsoft.com/office/drawing/2014/main" id="{E24285F2-3821-487B-8DB3-3C540BB60C57}"/>
              </a:ext>
            </a:extLst>
          </p:cNvPr>
          <p:cNvSpPr txBox="1"/>
          <p:nvPr/>
        </p:nvSpPr>
        <p:spPr>
          <a:xfrm>
            <a:off x="0" y="1836143"/>
            <a:ext cx="12192000" cy="1477328"/>
          </a:xfrm>
          <a:prstGeom prst="rect">
            <a:avLst/>
          </a:prstGeom>
          <a:noFill/>
        </p:spPr>
        <p:txBody>
          <a:bodyPr wrap="square">
            <a:spAutoFit/>
          </a:bodyPr>
          <a:lstStyle/>
          <a:p>
            <a:pPr algn="just"/>
            <a:r>
              <a:rPr lang="es-ES" b="1" dirty="0"/>
              <a:t>Disposición de almacenes y depósitos: </a:t>
            </a:r>
            <a:r>
              <a:rPr lang="es-ES" dirty="0"/>
              <a:t>Las disposiciones de los almacenes y las instalaciones de almacenamiento se diseñan teniendo en cuenta la frecuencia de los pedidos. Los artículos que se piden con frecuencia se colocan cerca de la entrada de las instalaciones. Sin embargo, los artículos que no se piden con frecuencia se colocan en la parte trasera de la instalación. Además, la correlación entre dos mercancías también es importante a la hora de diseñar la disposición de un almacén y una instalación de almacenamiento.</a:t>
            </a:r>
            <a:endParaRPr lang="es-AR" dirty="0"/>
          </a:p>
        </p:txBody>
      </p:sp>
      <p:sp>
        <p:nvSpPr>
          <p:cNvPr id="17" name="CuadroTexto 16">
            <a:extLst>
              <a:ext uri="{FF2B5EF4-FFF2-40B4-BE49-F238E27FC236}">
                <a16:creationId xmlns:a16="http://schemas.microsoft.com/office/drawing/2014/main" id="{2F99594F-A6B2-4ADC-8B11-EF87AA4CC4B7}"/>
              </a:ext>
            </a:extLst>
          </p:cNvPr>
          <p:cNvSpPr txBox="1"/>
          <p:nvPr/>
        </p:nvSpPr>
        <p:spPr>
          <a:xfrm>
            <a:off x="0" y="3429000"/>
            <a:ext cx="12192000" cy="2585323"/>
          </a:xfrm>
          <a:prstGeom prst="rect">
            <a:avLst/>
          </a:prstGeom>
          <a:noFill/>
        </p:spPr>
        <p:txBody>
          <a:bodyPr wrap="square">
            <a:spAutoFit/>
          </a:bodyPr>
          <a:lstStyle/>
          <a:p>
            <a:pPr algn="just"/>
            <a:r>
              <a:rPr lang="es-AR" b="1" dirty="0"/>
              <a:t>Disposición de los comercios:</a:t>
            </a:r>
            <a:r>
              <a:rPr lang="es-AR" dirty="0"/>
              <a:t> La disposición de una tienda de venta al por menor se refiere a la disposición sistemática de los grupos de mercancías dentro de una tienda. Un diseño de tienda bien planificado proporciona una descripción del tamaño y la ubicación de cada departamento de la tienda, la ubicación de los accesorios y los patrones de tráfico. También ayuda a los consumidores a encontrar los productos de su elección en poco tiempo. Las diferentes disposiciones de los comercios minoristas son:</a:t>
            </a:r>
          </a:p>
          <a:p>
            <a:pPr algn="just"/>
            <a:r>
              <a:rPr lang="es-AR" dirty="0"/>
              <a:t>➢ Disposición en cuadrícula</a:t>
            </a:r>
          </a:p>
          <a:p>
            <a:pPr algn="just"/>
            <a:r>
              <a:rPr lang="es-AR" dirty="0"/>
              <a:t>➢ Disposición de forma libre</a:t>
            </a:r>
          </a:p>
          <a:p>
            <a:pPr algn="just"/>
            <a:r>
              <a:rPr lang="es-AR" dirty="0"/>
              <a:t>➢ Disposición en bucle</a:t>
            </a:r>
          </a:p>
          <a:p>
            <a:pPr algn="just"/>
            <a:r>
              <a:rPr lang="es-AR" dirty="0"/>
              <a:t>➢ Disposición de la columna vertebral</a:t>
            </a:r>
          </a:p>
        </p:txBody>
      </p:sp>
    </p:spTree>
    <p:extLst>
      <p:ext uri="{BB962C8B-B14F-4D97-AF65-F5344CB8AC3E}">
        <p14:creationId xmlns:p14="http://schemas.microsoft.com/office/powerpoint/2010/main" val="155386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5"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CuadroTexto 1">
            <a:extLst>
              <a:ext uri="{FF2B5EF4-FFF2-40B4-BE49-F238E27FC236}">
                <a16:creationId xmlns:a16="http://schemas.microsoft.com/office/drawing/2014/main" id="{3B19E901-7474-4F8D-A3BF-1748C6445483}"/>
              </a:ext>
            </a:extLst>
          </p:cNvPr>
          <p:cNvSpPr txBox="1"/>
          <p:nvPr/>
        </p:nvSpPr>
        <p:spPr>
          <a:xfrm>
            <a:off x="2866954" y="1543050"/>
            <a:ext cx="5649303" cy="3785652"/>
          </a:xfrm>
          <a:prstGeom prst="rect">
            <a:avLst/>
          </a:prstGeom>
          <a:noFill/>
          <a:effectLst>
            <a:outerShdw blurRad="304800" dist="152400" dir="2700000" algn="tl" rotWithShape="0">
              <a:schemeClr val="tx1">
                <a:alpha val="61000"/>
              </a:schemeClr>
            </a:outerShdw>
          </a:effectLst>
        </p:spPr>
        <p:txBody>
          <a:bodyPr wrap="none" rtlCol="0">
            <a:spAutoFit/>
          </a:bodyPr>
          <a:lstStyle/>
          <a:p>
            <a:pPr algn="ctr"/>
            <a:r>
              <a:rPr lang="es-AR" sz="12000" b="1" dirty="0">
                <a:solidFill>
                  <a:schemeClr val="bg1"/>
                </a:solidFill>
                <a:effectLst>
                  <a:outerShdw blurRad="25400" dist="50800" dir="5400000" sx="103000" sy="103000" algn="ctr" rotWithShape="0">
                    <a:schemeClr val="tx1"/>
                  </a:outerShdw>
                </a:effectLst>
                <a:latin typeface="Comic Sans MS" panose="030F0702030302020204" pitchFamily="66" charset="0"/>
              </a:rPr>
              <a:t>Fin</a:t>
            </a:r>
          </a:p>
          <a:p>
            <a:pPr algn="ctr"/>
            <a:r>
              <a:rPr lang="es-AR" sz="12000" b="1" dirty="0">
                <a:solidFill>
                  <a:schemeClr val="bg1"/>
                </a:solidFill>
                <a:effectLst>
                  <a:outerShdw blurRad="25400" dist="50800" dir="5400000" sx="103000" sy="103000" algn="ctr" rotWithShape="0">
                    <a:schemeClr val="tx1"/>
                  </a:outerShdw>
                </a:effectLst>
                <a:latin typeface="Comic Sans MS" panose="030F0702030302020204" pitchFamily="66" charset="0"/>
              </a:rPr>
              <a:t>Gracias</a:t>
            </a:r>
          </a:p>
        </p:txBody>
      </p:sp>
    </p:spTree>
    <p:extLst>
      <p:ext uri="{BB962C8B-B14F-4D97-AF65-F5344CB8AC3E}">
        <p14:creationId xmlns:p14="http://schemas.microsoft.com/office/powerpoint/2010/main" val="311382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Rectángulo 1">
            <a:extLst>
              <a:ext uri="{FF2B5EF4-FFF2-40B4-BE49-F238E27FC236}">
                <a16:creationId xmlns:a16="http://schemas.microsoft.com/office/drawing/2014/main" id="{90D6921A-FCF5-44DC-BCE1-F51156550449}"/>
              </a:ext>
            </a:extLst>
          </p:cNvPr>
          <p:cNvSpPr/>
          <p:nvPr/>
        </p:nvSpPr>
        <p:spPr>
          <a:xfrm>
            <a:off x="0" y="633108"/>
            <a:ext cx="12192000" cy="45799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s-AR" b="1" dirty="0">
                <a:latin typeface="Times New Roman" panose="02020603050405020304" pitchFamily="18" charset="0"/>
                <a:cs typeface="Times New Roman" panose="02020603050405020304" pitchFamily="18" charset="0"/>
              </a:rPr>
              <a:t>REVISANDO CONCEPTOS: ¿QUÉ ES </a:t>
            </a:r>
            <a:r>
              <a:rPr lang="es-A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MANTENIMIENTO</a:t>
            </a:r>
            <a:r>
              <a:rPr lang="es-AR" b="1" dirty="0">
                <a:latin typeface="Times New Roman" panose="02020603050405020304" pitchFamily="18"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7" name="Rectángulo 6">
                <a:extLst>
                  <a:ext uri="{FF2B5EF4-FFF2-40B4-BE49-F238E27FC236}">
                    <a16:creationId xmlns:a16="http://schemas.microsoft.com/office/drawing/2014/main" id="{6383DAC8-8865-408D-93B1-F3380E7E9425}"/>
                  </a:ext>
                </a:extLst>
              </p:cNvPr>
              <p:cNvSpPr/>
              <p:nvPr/>
            </p:nvSpPr>
            <p:spPr>
              <a:xfrm>
                <a:off x="0" y="1188577"/>
                <a:ext cx="12192000" cy="9680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A partir de la </a:t>
                </a:r>
                <a14:m>
                  <m:oMath xmlns:m="http://schemas.openxmlformats.org/officeDocument/2006/math">
                    <m:sSup>
                      <m:sSupPr>
                        <m:ctrlPr>
                          <a:rPr lang="es-AR" sz="2000" b="1" i="1" smtClean="0">
                            <a:latin typeface="Cambria Math" panose="02040503050406030204" pitchFamily="18" charset="0"/>
                            <a:cs typeface="Times New Roman" panose="02020603050405020304" pitchFamily="18" charset="0"/>
                          </a:rPr>
                        </m:ctrlPr>
                      </m:sSupPr>
                      <m:e>
                        <m:r>
                          <a:rPr lang="es-AR" sz="2000" b="1" i="1" smtClean="0">
                            <a:latin typeface="Cambria Math" panose="02040503050406030204" pitchFamily="18" charset="0"/>
                            <a:cs typeface="Times New Roman" panose="02020603050405020304" pitchFamily="18" charset="0"/>
                          </a:rPr>
                          <m:t>𝟐</m:t>
                        </m:r>
                      </m:e>
                      <m:sup>
                        <m:r>
                          <a:rPr lang="es-AR" sz="2000" b="1" i="1" smtClean="0">
                            <a:latin typeface="Cambria Math" panose="02040503050406030204" pitchFamily="18" charset="0"/>
                            <a:cs typeface="Times New Roman" panose="02020603050405020304" pitchFamily="18" charset="0"/>
                          </a:rPr>
                          <m:t>𝒅𝒂</m:t>
                        </m:r>
                      </m:sup>
                    </m:sSup>
                  </m:oMath>
                </a14:m>
                <a:r>
                  <a:rPr lang="es-AR" sz="2000" i="1" dirty="0">
                    <a:latin typeface="Comic Sans MS" panose="030F0702030302020204" pitchFamily="66" charset="0"/>
                    <a:cs typeface="Times New Roman" panose="02020603050405020304" pitchFamily="18" charset="0"/>
                  </a:rPr>
                  <a:t> guerra mundial, aparece el concepto de fiabilidad, el área de mantenimiento no solo busca arreglar problemas, sino de prevenirlos, actuar ante que se produzcan.</a:t>
                </a:r>
              </a:p>
            </p:txBody>
          </p:sp>
        </mc:Choice>
        <mc:Fallback>
          <p:sp>
            <p:nvSpPr>
              <p:cNvPr id="7" name="Rectángulo 6">
                <a:extLst>
                  <a:ext uri="{FF2B5EF4-FFF2-40B4-BE49-F238E27FC236}">
                    <a16:creationId xmlns:a16="http://schemas.microsoft.com/office/drawing/2014/main" id="{6383DAC8-8865-408D-93B1-F3380E7E9425}"/>
                  </a:ext>
                </a:extLst>
              </p:cNvPr>
              <p:cNvSpPr>
                <a:spLocks noRot="1" noChangeAspect="1" noMove="1" noResize="1" noEditPoints="1" noAdjustHandles="1" noChangeArrowheads="1" noChangeShapeType="1" noTextEdit="1"/>
              </p:cNvSpPr>
              <p:nvPr/>
            </p:nvSpPr>
            <p:spPr>
              <a:xfrm>
                <a:off x="0" y="1188577"/>
                <a:ext cx="12192000" cy="968027"/>
              </a:xfrm>
              <a:prstGeom prst="rect">
                <a:avLst/>
              </a:prstGeom>
              <a:blipFill>
                <a:blip r:embed="rId3"/>
                <a:stretch>
                  <a:fillRect l="-500" r="-550" b="-10625"/>
                </a:stretch>
              </a:blipFill>
            </p:spPr>
            <p:txBody>
              <a:bodyPr/>
              <a:lstStyle/>
              <a:p>
                <a:r>
                  <a:rPr lang="es-AR">
                    <a:noFill/>
                  </a:rPr>
                  <a:t> </a:t>
                </a:r>
              </a:p>
            </p:txBody>
          </p:sp>
        </mc:Fallback>
      </mc:AlternateContent>
      <p:sp>
        <p:nvSpPr>
          <p:cNvPr id="8" name="Rectángulo 7">
            <a:extLst>
              <a:ext uri="{FF2B5EF4-FFF2-40B4-BE49-F238E27FC236}">
                <a16:creationId xmlns:a16="http://schemas.microsoft.com/office/drawing/2014/main" id="{21A8E167-D986-4E71-A9ED-0AC539CCD585}"/>
              </a:ext>
            </a:extLst>
          </p:cNvPr>
          <p:cNvSpPr/>
          <p:nvPr/>
        </p:nvSpPr>
        <p:spPr>
          <a:xfrm>
            <a:off x="0" y="2254082"/>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Es necesario sumar al área, personal especializado en estudiar los posibles problemas que pueden surgir, y cuales son las tareas a realizar antes que aparezcan.</a:t>
            </a:r>
          </a:p>
        </p:txBody>
      </p:sp>
      <p:sp>
        <p:nvSpPr>
          <p:cNvPr id="9" name="Rectángulo 8">
            <a:extLst>
              <a:ext uri="{FF2B5EF4-FFF2-40B4-BE49-F238E27FC236}">
                <a16:creationId xmlns:a16="http://schemas.microsoft.com/office/drawing/2014/main" id="{DC1970AA-298D-4A3C-8148-3E3E2AC7E1D0}"/>
              </a:ext>
            </a:extLst>
          </p:cNvPr>
          <p:cNvSpPr/>
          <p:nvPr/>
        </p:nvSpPr>
        <p:spPr>
          <a:xfrm>
            <a:off x="0" y="3319587"/>
            <a:ext cx="12192000" cy="96802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Personal indirecto, aumento de costos pero, se busca aumentar y fiabilizar la producción, evitar las perdidas y paradas no programadas por averías, y los costos que esto trae aparejado.</a:t>
            </a:r>
          </a:p>
        </p:txBody>
      </p:sp>
      <p:sp>
        <p:nvSpPr>
          <p:cNvPr id="10" name="Rectángulo 9">
            <a:extLst>
              <a:ext uri="{FF2B5EF4-FFF2-40B4-BE49-F238E27FC236}">
                <a16:creationId xmlns:a16="http://schemas.microsoft.com/office/drawing/2014/main" id="{432DD1BC-5AF6-414B-8D72-00BFB09CD4B6}"/>
              </a:ext>
            </a:extLst>
          </p:cNvPr>
          <p:cNvSpPr/>
          <p:nvPr/>
        </p:nvSpPr>
        <p:spPr>
          <a:xfrm>
            <a:off x="0" y="4385092"/>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Se estudian los equipos y los problemas para evitar la avería actuando antes de tiempo, se trabaja sobre los factores que provocan el inicio de las fallas. </a:t>
            </a:r>
          </a:p>
        </p:txBody>
      </p:sp>
      <p:pic>
        <p:nvPicPr>
          <p:cNvPr id="2050" name="Picture 2" descr="Dedo Arriba Imágenes Y Fotos - 123RF">
            <a:extLst>
              <a:ext uri="{FF2B5EF4-FFF2-40B4-BE49-F238E27FC236}">
                <a16:creationId xmlns:a16="http://schemas.microsoft.com/office/drawing/2014/main" id="{79022E33-D935-46A5-9DD1-D0988FF39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1" y="5631647"/>
            <a:ext cx="714375" cy="7143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BFE6E3AF-B440-45FE-80C9-19A68F4CDA7E}"/>
              </a:ext>
            </a:extLst>
          </p:cNvPr>
          <p:cNvSpPr/>
          <p:nvPr/>
        </p:nvSpPr>
        <p:spPr>
          <a:xfrm>
            <a:off x="2752724" y="5377995"/>
            <a:ext cx="8963025" cy="96802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ct val="150000"/>
              </a:lnSpc>
            </a:pPr>
            <a:r>
              <a:rPr lang="es-AR" sz="2800" i="1" dirty="0">
                <a:latin typeface="Comic Sans MS" panose="030F0702030302020204" pitchFamily="66" charset="0"/>
                <a:cs typeface="Times New Roman" panose="02020603050405020304" pitchFamily="18" charset="0"/>
              </a:rPr>
              <a:t>Mantenimiento Predictivo, Preventivo, Proactivo</a:t>
            </a:r>
          </a:p>
        </p:txBody>
      </p:sp>
      <p:pic>
        <p:nvPicPr>
          <p:cNvPr id="12" name="Picture 2" descr="Dedo Arriba Imágenes Y Fotos - 123RF">
            <a:extLst>
              <a:ext uri="{FF2B5EF4-FFF2-40B4-BE49-F238E27FC236}">
                <a16:creationId xmlns:a16="http://schemas.microsoft.com/office/drawing/2014/main" id="{65D4813A-AAD4-49DC-84BE-74C1C7FAD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0626" y="5631647"/>
            <a:ext cx="714375" cy="71437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Dedo Arriba Imágenes Y Fotos - 123RF">
            <a:extLst>
              <a:ext uri="{FF2B5EF4-FFF2-40B4-BE49-F238E27FC236}">
                <a16:creationId xmlns:a16="http://schemas.microsoft.com/office/drawing/2014/main" id="{17397640-5F41-4F13-8ECC-F7740ABFB8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627" y="5631647"/>
            <a:ext cx="714375" cy="71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54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0-#ppt_w/2"/>
                                          </p:val>
                                        </p:tav>
                                        <p:tav tm="100000">
                                          <p:val>
                                            <p:strVal val="#ppt_x"/>
                                          </p:val>
                                        </p:tav>
                                      </p:tavLst>
                                    </p:anim>
                                    <p:anim calcmode="lin" valueType="num">
                                      <p:cBhvr additive="base">
                                        <p:cTn id="2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0-#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p:cTn id="38" dur="500" fill="hold"/>
                                        <p:tgtEl>
                                          <p:spTgt spid="2050"/>
                                        </p:tgtEl>
                                        <p:attrNameLst>
                                          <p:attrName>ppt_w</p:attrName>
                                        </p:attrNameLst>
                                      </p:cBhvr>
                                      <p:tavLst>
                                        <p:tav tm="0">
                                          <p:val>
                                            <p:fltVal val="0"/>
                                          </p:val>
                                        </p:tav>
                                        <p:tav tm="100000">
                                          <p:val>
                                            <p:strVal val="#ppt_w"/>
                                          </p:val>
                                        </p:tav>
                                      </p:tavLst>
                                    </p:anim>
                                    <p:anim calcmode="lin" valueType="num">
                                      <p:cBhvr>
                                        <p:cTn id="39" dur="500" fill="hold"/>
                                        <p:tgtEl>
                                          <p:spTgt spid="2050"/>
                                        </p:tgtEl>
                                        <p:attrNameLst>
                                          <p:attrName>ppt_h</p:attrName>
                                        </p:attrNameLst>
                                      </p:cBhvr>
                                      <p:tavLst>
                                        <p:tav tm="0">
                                          <p:val>
                                            <p:fltVal val="0"/>
                                          </p:val>
                                        </p:tav>
                                        <p:tav tm="100000">
                                          <p:val>
                                            <p:strVal val="#ppt_h"/>
                                          </p:val>
                                        </p:tav>
                                      </p:tavLst>
                                    </p:anim>
                                    <p:animEffect transition="in" filter="fade">
                                      <p:cBhvr>
                                        <p:cTn id="40" dur="500"/>
                                        <p:tgtEl>
                                          <p:spTgt spid="2050"/>
                                        </p:tgtEl>
                                      </p:cBhvr>
                                    </p:animEffect>
                                  </p:childTnLst>
                                </p:cTn>
                              </p:par>
                              <p:par>
                                <p:cTn id="41" presetID="53" presetClass="entr" presetSubtype="16"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par>
                                <p:cTn id="46" presetID="53" presetClass="entr" presetSubtype="16"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p:cTn id="48" dur="500" fill="hold"/>
                                        <p:tgtEl>
                                          <p:spTgt spid="13"/>
                                        </p:tgtEl>
                                        <p:attrNameLst>
                                          <p:attrName>ppt_w</p:attrName>
                                        </p:attrNameLst>
                                      </p:cBhvr>
                                      <p:tavLst>
                                        <p:tav tm="0">
                                          <p:val>
                                            <p:fltVal val="0"/>
                                          </p:val>
                                        </p:tav>
                                        <p:tav tm="100000">
                                          <p:val>
                                            <p:strVal val="#ppt_w"/>
                                          </p:val>
                                        </p:tav>
                                      </p:tavLst>
                                    </p:anim>
                                    <p:anim calcmode="lin" valueType="num">
                                      <p:cBhvr>
                                        <p:cTn id="49" dur="500" fill="hold"/>
                                        <p:tgtEl>
                                          <p:spTgt spid="13"/>
                                        </p:tgtEl>
                                        <p:attrNameLst>
                                          <p:attrName>ppt_h</p:attrName>
                                        </p:attrNameLst>
                                      </p:cBhvr>
                                      <p:tavLst>
                                        <p:tav tm="0">
                                          <p:val>
                                            <p:fltVal val="0"/>
                                          </p:val>
                                        </p:tav>
                                        <p:tav tm="100000">
                                          <p:val>
                                            <p:strVal val="#ppt_h"/>
                                          </p:val>
                                        </p:tav>
                                      </p:tavLst>
                                    </p:anim>
                                    <p:animEffect transition="in" filter="fade">
                                      <p:cBhvr>
                                        <p:cTn id="50" dur="500"/>
                                        <p:tgtEl>
                                          <p:spTgt spid="13"/>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p:cTn id="53" dur="500" fill="hold"/>
                                        <p:tgtEl>
                                          <p:spTgt spid="11"/>
                                        </p:tgtEl>
                                        <p:attrNameLst>
                                          <p:attrName>ppt_w</p:attrName>
                                        </p:attrNameLst>
                                      </p:cBhvr>
                                      <p:tavLst>
                                        <p:tav tm="0">
                                          <p:val>
                                            <p:fltVal val="0"/>
                                          </p:val>
                                        </p:tav>
                                        <p:tav tm="100000">
                                          <p:val>
                                            <p:strVal val="#ppt_w"/>
                                          </p:val>
                                        </p:tav>
                                      </p:tavLst>
                                    </p:anim>
                                    <p:anim calcmode="lin" valueType="num">
                                      <p:cBhvr>
                                        <p:cTn id="54" dur="500" fill="hold"/>
                                        <p:tgtEl>
                                          <p:spTgt spid="11"/>
                                        </p:tgtEl>
                                        <p:attrNameLst>
                                          <p:attrName>ppt_h</p:attrName>
                                        </p:attrNameLst>
                                      </p:cBhvr>
                                      <p:tavLst>
                                        <p:tav tm="0">
                                          <p:val>
                                            <p:fltVal val="0"/>
                                          </p:val>
                                        </p:tav>
                                        <p:tav tm="100000">
                                          <p:val>
                                            <p:strVal val="#ppt_h"/>
                                          </p:val>
                                        </p:tav>
                                      </p:tavLst>
                                    </p:anim>
                                    <p:animEffect transition="in" filter="fade">
                                      <p:cBhvr>
                                        <p:cTn id="5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Rectángulo 1">
            <a:extLst>
              <a:ext uri="{FF2B5EF4-FFF2-40B4-BE49-F238E27FC236}">
                <a16:creationId xmlns:a16="http://schemas.microsoft.com/office/drawing/2014/main" id="{90D6921A-FCF5-44DC-BCE1-F51156550449}"/>
              </a:ext>
            </a:extLst>
          </p:cNvPr>
          <p:cNvSpPr/>
          <p:nvPr/>
        </p:nvSpPr>
        <p:spPr>
          <a:xfrm>
            <a:off x="0" y="638642"/>
            <a:ext cx="12192000" cy="9680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AR" sz="2000" b="1" dirty="0">
                <a:latin typeface="Times New Roman" panose="02020603050405020304" pitchFamily="18" charset="0"/>
                <a:cs typeface="Times New Roman" panose="02020603050405020304" pitchFamily="18" charset="0"/>
              </a:rPr>
              <a:t>GESTIÓN DEL MANTENIMIENTO ASISTIDO POR COMPUTADORA</a:t>
            </a:r>
          </a:p>
          <a:p>
            <a:pPr algn="ctr"/>
            <a:r>
              <a:rPr lang="es-AR" sz="2000" b="1" dirty="0">
                <a:latin typeface="Times New Roman" panose="02020603050405020304" pitchFamily="18" charset="0"/>
                <a:cs typeface="Times New Roman" panose="02020603050405020304" pitchFamily="18" charset="0"/>
              </a:rPr>
              <a:t>MANTENIMIENTO BASADO EN LA FIABILIDAD </a:t>
            </a:r>
            <a:r>
              <a:rPr lang="es-AR" sz="2800" b="1" dirty="0">
                <a:latin typeface="Times New Roman" panose="02020603050405020304" pitchFamily="18" charset="0"/>
                <a:cs typeface="Times New Roman" panose="02020603050405020304" pitchFamily="18" charset="0"/>
              </a:rPr>
              <a:t>(</a:t>
            </a:r>
            <a:r>
              <a:rPr lang="es-AR" sz="2800" b="1" dirty="0" err="1">
                <a:solidFill>
                  <a:srgbClr val="C00000"/>
                </a:solidFill>
                <a:latin typeface="Times New Roman" panose="02020603050405020304" pitchFamily="18" charset="0"/>
                <a:cs typeface="Times New Roman" panose="02020603050405020304" pitchFamily="18" charset="0"/>
              </a:rPr>
              <a:t>RCM</a:t>
            </a:r>
            <a:r>
              <a:rPr lang="es-AR" sz="2800" b="1" dirty="0">
                <a:latin typeface="Times New Roman" panose="02020603050405020304" pitchFamily="18" charset="0"/>
                <a:cs typeface="Times New Roman" panose="02020603050405020304" pitchFamily="18" charset="0"/>
              </a:rPr>
              <a:t>)</a:t>
            </a:r>
          </a:p>
        </p:txBody>
      </p:sp>
      <p:sp>
        <p:nvSpPr>
          <p:cNvPr id="7" name="Rectángulo 6">
            <a:extLst>
              <a:ext uri="{FF2B5EF4-FFF2-40B4-BE49-F238E27FC236}">
                <a16:creationId xmlns:a16="http://schemas.microsoft.com/office/drawing/2014/main" id="{6383DAC8-8865-408D-93B1-F3380E7E9425}"/>
              </a:ext>
            </a:extLst>
          </p:cNvPr>
          <p:cNvSpPr/>
          <p:nvPr/>
        </p:nvSpPr>
        <p:spPr>
          <a:xfrm>
            <a:off x="0" y="1792488"/>
            <a:ext cx="12192000" cy="96802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Ya en los 80´ vuelve la idea de que puede ser rentable retomar la idea del mantenimiento que se tenia en su nacimiento. Método en el que el operario hacia él mismo las reparaciones de los equipos.</a:t>
            </a:r>
          </a:p>
        </p:txBody>
      </p:sp>
      <p:sp>
        <p:nvSpPr>
          <p:cNvPr id="8" name="Rectángulo 7">
            <a:extLst>
              <a:ext uri="{FF2B5EF4-FFF2-40B4-BE49-F238E27FC236}">
                <a16:creationId xmlns:a16="http://schemas.microsoft.com/office/drawing/2014/main" id="{21A8E167-D986-4E71-A9ED-0AC539CCD585}"/>
              </a:ext>
            </a:extLst>
          </p:cNvPr>
          <p:cNvSpPr/>
          <p:nvPr/>
        </p:nvSpPr>
        <p:spPr>
          <a:xfrm>
            <a:off x="0" y="2857993"/>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Se desarrolla el Mantenimiento Productivo Total, </a:t>
            </a:r>
            <a:r>
              <a:rPr lang="es-AR" sz="2800" b="1" i="1" dirty="0">
                <a:latin typeface="Comic Sans MS" panose="030F0702030302020204" pitchFamily="66" charset="0"/>
                <a:cs typeface="Times New Roman" panose="02020603050405020304" pitchFamily="18" charset="0"/>
              </a:rPr>
              <a:t>(</a:t>
            </a:r>
            <a:r>
              <a:rPr lang="es-AR" sz="2800" b="1" dirty="0" err="1">
                <a:solidFill>
                  <a:srgbClr val="C00000"/>
                </a:solidFill>
                <a:latin typeface="Times New Roman" panose="02020603050405020304" pitchFamily="18" charset="0"/>
                <a:cs typeface="Times New Roman" panose="02020603050405020304" pitchFamily="18" charset="0"/>
              </a:rPr>
              <a:t>TPM</a:t>
            </a:r>
            <a:r>
              <a:rPr lang="es-AR" sz="2800" b="1" i="1" dirty="0">
                <a:latin typeface="Comic Sans MS" panose="030F0702030302020204" pitchFamily="66" charset="0"/>
                <a:cs typeface="Times New Roman" panose="02020603050405020304" pitchFamily="18" charset="0"/>
              </a:rPr>
              <a:t>)</a:t>
            </a:r>
            <a:r>
              <a:rPr lang="es-AR" sz="2000" b="1" i="1" dirty="0">
                <a:latin typeface="Comic Sans MS" panose="030F0702030302020204" pitchFamily="66" charset="0"/>
                <a:cs typeface="Times New Roman" panose="02020603050405020304" pitchFamily="18" charset="0"/>
              </a:rPr>
              <a:t>, donde algunas tareas del mantenimiento son ahora realizadas por los operarios de producción.</a:t>
            </a:r>
          </a:p>
        </p:txBody>
      </p:sp>
      <p:sp>
        <p:nvSpPr>
          <p:cNvPr id="9" name="Rectángulo 8">
            <a:extLst>
              <a:ext uri="{FF2B5EF4-FFF2-40B4-BE49-F238E27FC236}">
                <a16:creationId xmlns:a16="http://schemas.microsoft.com/office/drawing/2014/main" id="{DC1970AA-298D-4A3C-8148-3E3E2AC7E1D0}"/>
              </a:ext>
            </a:extLst>
          </p:cNvPr>
          <p:cNvSpPr/>
          <p:nvPr/>
        </p:nvSpPr>
        <p:spPr>
          <a:xfrm>
            <a:off x="0" y="3923498"/>
            <a:ext cx="12192000" cy="968027"/>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pPr>
            <a:r>
              <a:rPr lang="es-AR" sz="2000" i="1" dirty="0">
                <a:latin typeface="Comic Sans MS" panose="030F0702030302020204" pitchFamily="66" charset="0"/>
                <a:cs typeface="Times New Roman" panose="02020603050405020304" pitchFamily="18" charset="0"/>
              </a:rPr>
              <a:t>Tareas transferidas en el </a:t>
            </a:r>
            <a:r>
              <a:rPr lang="es-AR" sz="2000" i="1" dirty="0" err="1">
                <a:latin typeface="Comic Sans MS" panose="030F0702030302020204" pitchFamily="66" charset="0"/>
                <a:cs typeface="Times New Roman" panose="02020603050405020304" pitchFamily="18" charset="0"/>
              </a:rPr>
              <a:t>TPM</a:t>
            </a:r>
            <a:r>
              <a:rPr lang="es-AR" sz="2000" i="1" dirty="0">
                <a:latin typeface="Comic Sans MS" panose="030F0702030302020204" pitchFamily="66" charset="0"/>
                <a:cs typeface="Times New Roman" panose="02020603050405020304" pitchFamily="18" charset="0"/>
              </a:rPr>
              <a:t>: limpieza, lubricación, ajustes, reaprietes de tornillos, pequeñas reparaciones. </a:t>
            </a:r>
          </a:p>
        </p:txBody>
      </p:sp>
      <p:sp>
        <p:nvSpPr>
          <p:cNvPr id="10" name="Rectángulo 9">
            <a:extLst>
              <a:ext uri="{FF2B5EF4-FFF2-40B4-BE49-F238E27FC236}">
                <a16:creationId xmlns:a16="http://schemas.microsoft.com/office/drawing/2014/main" id="{432DD1BC-5AF6-414B-8D72-00BFB09CD4B6}"/>
              </a:ext>
            </a:extLst>
          </p:cNvPr>
          <p:cNvSpPr/>
          <p:nvPr/>
        </p:nvSpPr>
        <p:spPr>
          <a:xfrm>
            <a:off x="0" y="4989003"/>
            <a:ext cx="12192000" cy="968027"/>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nSpc>
                <a:spcPct val="150000"/>
              </a:lnSpc>
            </a:pPr>
            <a:r>
              <a:rPr lang="es-AR" sz="2000" b="1" i="1" dirty="0">
                <a:latin typeface="Comic Sans MS" panose="030F0702030302020204" pitchFamily="66" charset="0"/>
                <a:cs typeface="Times New Roman" panose="02020603050405020304" pitchFamily="18" charset="0"/>
              </a:rPr>
              <a:t>El operario se involucra en el cuidado de la maquina, se busca tener cero averías.</a:t>
            </a:r>
          </a:p>
        </p:txBody>
      </p:sp>
      <p:sp>
        <p:nvSpPr>
          <p:cNvPr id="14" name="Estrella: 10 puntas 13">
            <a:extLst>
              <a:ext uri="{FF2B5EF4-FFF2-40B4-BE49-F238E27FC236}">
                <a16:creationId xmlns:a16="http://schemas.microsoft.com/office/drawing/2014/main" id="{122D616B-23EF-4228-B2CD-936D66AFF6EC}"/>
              </a:ext>
            </a:extLst>
          </p:cNvPr>
          <p:cNvSpPr/>
          <p:nvPr/>
        </p:nvSpPr>
        <p:spPr>
          <a:xfrm rot="643847">
            <a:off x="10190540" y="265336"/>
            <a:ext cx="2299085" cy="1714641"/>
          </a:xfrm>
          <a:prstGeom prst="star1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sz="1800" b="1" dirty="0">
                <a:solidFill>
                  <a:srgbClr val="231F20"/>
                </a:solidFill>
                <a:effectLst/>
                <a:latin typeface="Times New Roman" panose="02020603050405020304" pitchFamily="18" charset="0"/>
                <a:ea typeface="Times New Roman" panose="02020603050405020304" pitchFamily="18" charset="0"/>
              </a:rPr>
              <a:t>RCM</a:t>
            </a:r>
            <a:r>
              <a:rPr lang="es-ES" sz="1800" dirty="0">
                <a:solidFill>
                  <a:srgbClr val="231F20"/>
                </a:solidFill>
                <a:effectLst/>
                <a:latin typeface="Times New Roman" panose="02020603050405020304" pitchFamily="18" charset="0"/>
                <a:ea typeface="Times New Roman" panose="02020603050405020304" pitchFamily="18" charset="0"/>
              </a:rPr>
              <a:t> es una filosofía de mantenimiento básicamente</a:t>
            </a:r>
            <a:r>
              <a:rPr lang="es-ES" sz="1800" spc="10" dirty="0">
                <a:solidFill>
                  <a:srgbClr val="231F20"/>
                </a:solidFill>
                <a:effectLst/>
                <a:latin typeface="Times New Roman" panose="02020603050405020304" pitchFamily="18" charset="0"/>
                <a:ea typeface="Times New Roman" panose="02020603050405020304" pitchFamily="18" charset="0"/>
              </a:rPr>
              <a:t> </a:t>
            </a:r>
            <a:r>
              <a:rPr lang="es-ES" sz="1800" dirty="0">
                <a:solidFill>
                  <a:srgbClr val="231F20"/>
                </a:solidFill>
                <a:effectLst/>
                <a:latin typeface="Times New Roman" panose="02020603050405020304" pitchFamily="18" charset="0"/>
                <a:ea typeface="Times New Roman" panose="02020603050405020304" pitchFamily="18" charset="0"/>
              </a:rPr>
              <a:t>tecnológica</a:t>
            </a:r>
            <a:endParaRPr lang="es-AR" dirty="0"/>
          </a:p>
        </p:txBody>
      </p:sp>
      <p:sp>
        <p:nvSpPr>
          <p:cNvPr id="16" name="Estrella: 10 puntas 15">
            <a:extLst>
              <a:ext uri="{FF2B5EF4-FFF2-40B4-BE49-F238E27FC236}">
                <a16:creationId xmlns:a16="http://schemas.microsoft.com/office/drawing/2014/main" id="{2E52892B-0533-4FBD-800D-E0A8CEA7C8F2}"/>
              </a:ext>
            </a:extLst>
          </p:cNvPr>
          <p:cNvSpPr/>
          <p:nvPr/>
        </p:nvSpPr>
        <p:spPr>
          <a:xfrm rot="643847">
            <a:off x="10164499" y="4498441"/>
            <a:ext cx="2299085" cy="2223971"/>
          </a:xfrm>
          <a:prstGeom prst="star10">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s-ES" sz="1800" b="1" dirty="0">
                <a:solidFill>
                  <a:srgbClr val="231F20"/>
                </a:solidFill>
                <a:effectLst/>
                <a:latin typeface="Times New Roman" panose="02020603050405020304" pitchFamily="18" charset="0"/>
                <a:ea typeface="Times New Roman" panose="02020603050405020304" pitchFamily="18" charset="0"/>
              </a:rPr>
              <a:t>TPM</a:t>
            </a:r>
            <a:r>
              <a:rPr lang="es-ES" b="1" dirty="0">
                <a:solidFill>
                  <a:srgbClr val="231F20"/>
                </a:solidFill>
                <a:latin typeface="Times New Roman" panose="02020603050405020304" pitchFamily="18" charset="0"/>
                <a:ea typeface="Times New Roman" panose="02020603050405020304" pitchFamily="18" charset="0"/>
              </a:rPr>
              <a:t>, formación, motivación e implicación del equipo humano</a:t>
            </a:r>
            <a:endParaRPr lang="es-AR" dirty="0"/>
          </a:p>
        </p:txBody>
      </p:sp>
      <p:sp>
        <p:nvSpPr>
          <p:cNvPr id="17" name="Rectángulo 16">
            <a:extLst>
              <a:ext uri="{FF2B5EF4-FFF2-40B4-BE49-F238E27FC236}">
                <a16:creationId xmlns:a16="http://schemas.microsoft.com/office/drawing/2014/main" id="{D72B2DF4-E4EA-45D5-B614-92FE0145D9D3}"/>
              </a:ext>
            </a:extLst>
          </p:cNvPr>
          <p:cNvSpPr/>
          <p:nvPr/>
        </p:nvSpPr>
        <p:spPr>
          <a:xfrm>
            <a:off x="0" y="6054508"/>
            <a:ext cx="8963025" cy="44646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lnSpc>
                <a:spcPct val="150000"/>
              </a:lnSpc>
            </a:pPr>
            <a:r>
              <a:rPr lang="es-AR" sz="2400" i="1" dirty="0">
                <a:latin typeface="Comic Sans MS" panose="030F0702030302020204" pitchFamily="66" charset="0"/>
                <a:cs typeface="Times New Roman" panose="02020603050405020304" pitchFamily="18" charset="0"/>
              </a:rPr>
              <a:t>RCM y TPM no son opuestas, se complementan.</a:t>
            </a:r>
          </a:p>
        </p:txBody>
      </p:sp>
      <p:pic>
        <p:nvPicPr>
          <p:cNvPr id="18" name="Imagen 17">
            <a:extLst>
              <a:ext uri="{FF2B5EF4-FFF2-40B4-BE49-F238E27FC236}">
                <a16:creationId xmlns:a16="http://schemas.microsoft.com/office/drawing/2014/main" id="{071B58F0-DDB3-4798-BA20-AB8E43487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150" y="5744300"/>
            <a:ext cx="1066875" cy="1066875"/>
          </a:xfrm>
          <a:prstGeom prst="rect">
            <a:avLst/>
          </a:prstGeom>
          <a:effectLst>
            <a:softEdge rad="203200"/>
          </a:effectLst>
        </p:spPr>
      </p:pic>
    </p:spTree>
    <p:extLst>
      <p:ext uri="{BB962C8B-B14F-4D97-AF65-F5344CB8AC3E}">
        <p14:creationId xmlns:p14="http://schemas.microsoft.com/office/powerpoint/2010/main" val="340880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0-#ppt_w/2"/>
                                          </p:val>
                                        </p:tav>
                                        <p:tav tm="100000">
                                          <p:val>
                                            <p:strVal val="#ppt_x"/>
                                          </p:val>
                                        </p:tav>
                                      </p:tavLst>
                                    </p:anim>
                                    <p:anim calcmode="lin" valueType="num">
                                      <p:cBhvr additive="base">
                                        <p:cTn id="2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0-#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0-#ppt_w/2"/>
                                          </p:val>
                                        </p:tav>
                                        <p:tav tm="100000">
                                          <p:val>
                                            <p:strVal val="#ppt_x"/>
                                          </p:val>
                                        </p:tav>
                                      </p:tavLst>
                                    </p:anim>
                                    <p:anim calcmode="lin" valueType="num">
                                      <p:cBhvr additive="base">
                                        <p:cTn id="40"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500" fill="hold"/>
                                        <p:tgtEl>
                                          <p:spTgt spid="17"/>
                                        </p:tgtEl>
                                        <p:attrNameLst>
                                          <p:attrName>ppt_w</p:attrName>
                                        </p:attrNameLst>
                                      </p:cBhvr>
                                      <p:tavLst>
                                        <p:tav tm="0">
                                          <p:val>
                                            <p:fltVal val="0"/>
                                          </p:val>
                                        </p:tav>
                                        <p:tav tm="100000">
                                          <p:val>
                                            <p:strVal val="#ppt_w"/>
                                          </p:val>
                                        </p:tav>
                                      </p:tavLst>
                                    </p:anim>
                                    <p:anim calcmode="lin" valueType="num">
                                      <p:cBhvr>
                                        <p:cTn id="46" dur="500" fill="hold"/>
                                        <p:tgtEl>
                                          <p:spTgt spid="17"/>
                                        </p:tgtEl>
                                        <p:attrNameLst>
                                          <p:attrName>ppt_h</p:attrName>
                                        </p:attrNameLst>
                                      </p:cBhvr>
                                      <p:tavLst>
                                        <p:tav tm="0">
                                          <p:val>
                                            <p:fltVal val="0"/>
                                          </p:val>
                                        </p:tav>
                                        <p:tav tm="100000">
                                          <p:val>
                                            <p:strVal val="#ppt_h"/>
                                          </p:val>
                                        </p:tav>
                                      </p:tavLst>
                                    </p:anim>
                                    <p:animEffect transition="in" filter="fade">
                                      <p:cBhvr>
                                        <p:cTn id="47" dur="500"/>
                                        <p:tgtEl>
                                          <p:spTgt spid="17"/>
                                        </p:tgtEl>
                                      </p:cBhvr>
                                    </p:animEffect>
                                  </p:childTnLst>
                                </p:cTn>
                              </p:par>
                              <p:par>
                                <p:cTn id="48" presetID="53" presetClass="entr" presetSubtype="16" fill="hold" nodeType="with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p:cTn id="50" dur="500" fill="hold"/>
                                        <p:tgtEl>
                                          <p:spTgt spid="18"/>
                                        </p:tgtEl>
                                        <p:attrNameLst>
                                          <p:attrName>ppt_w</p:attrName>
                                        </p:attrNameLst>
                                      </p:cBhvr>
                                      <p:tavLst>
                                        <p:tav tm="0">
                                          <p:val>
                                            <p:fltVal val="0"/>
                                          </p:val>
                                        </p:tav>
                                        <p:tav tm="100000">
                                          <p:val>
                                            <p:strVal val="#ppt_w"/>
                                          </p:val>
                                        </p:tav>
                                      </p:tavLst>
                                    </p:anim>
                                    <p:anim calcmode="lin" valueType="num">
                                      <p:cBhvr>
                                        <p:cTn id="51" dur="500" fill="hold"/>
                                        <p:tgtEl>
                                          <p:spTgt spid="18"/>
                                        </p:tgtEl>
                                        <p:attrNameLst>
                                          <p:attrName>ppt_h</p:attrName>
                                        </p:attrNameLst>
                                      </p:cBhvr>
                                      <p:tavLst>
                                        <p:tav tm="0">
                                          <p:val>
                                            <p:fltVal val="0"/>
                                          </p:val>
                                        </p:tav>
                                        <p:tav tm="100000">
                                          <p:val>
                                            <p:strVal val="#ppt_h"/>
                                          </p:val>
                                        </p:tav>
                                      </p:tavLst>
                                    </p:anim>
                                    <p:animEffect transition="in" filter="fade">
                                      <p:cBhvr>
                                        <p:cTn id="52" dur="500"/>
                                        <p:tgtEl>
                                          <p:spTgt spid="18"/>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4" grpId="0" animBg="1"/>
      <p:bldP spid="16" grpId="0" animBg="1"/>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13" name="Rectángulo 12">
            <a:extLst>
              <a:ext uri="{FF2B5EF4-FFF2-40B4-BE49-F238E27FC236}">
                <a16:creationId xmlns:a16="http://schemas.microsoft.com/office/drawing/2014/main" id="{1475BD5E-ECCC-4EFF-97A7-5A8F4A651E8A}"/>
              </a:ext>
            </a:extLst>
          </p:cNvPr>
          <p:cNvSpPr/>
          <p:nvPr/>
        </p:nvSpPr>
        <p:spPr>
          <a:xfrm>
            <a:off x="257335" y="613267"/>
            <a:ext cx="11520058" cy="5777251"/>
          </a:xfrm>
          <a:prstGeom prst="rect">
            <a:avLst/>
          </a:prstGeom>
          <a:effectLst>
            <a:outerShdw blurRad="254000" dist="76200" dir="900000" algn="tl" rotWithShape="0">
              <a:prstClr val="black">
                <a:alpha val="47000"/>
              </a:prstClr>
            </a:outerShdw>
          </a:effectLst>
        </p:spPr>
        <p:style>
          <a:lnRef idx="2">
            <a:schemeClr val="dk1"/>
          </a:lnRef>
          <a:fillRef idx="1">
            <a:schemeClr val="lt1"/>
          </a:fillRef>
          <a:effectRef idx="0">
            <a:schemeClr val="dk1"/>
          </a:effectRef>
          <a:fontRef idx="minor">
            <a:schemeClr val="dk1"/>
          </a:fontRef>
        </p:style>
        <p:txBody>
          <a:bodyPr rtlCol="0" anchor="ctr"/>
          <a:lstStyle/>
          <a:p>
            <a:pPr>
              <a:lnSpc>
                <a:spcPct val="150000"/>
              </a:lnSpc>
              <a:spcBef>
                <a:spcPts val="200"/>
              </a:spcBef>
            </a:pPr>
            <a:r>
              <a:rPr lang="es-AR" sz="1800" b="1" i="1" dirty="0">
                <a:solidFill>
                  <a:srgbClr val="365F91"/>
                </a:solidFill>
                <a:effectLst/>
                <a:latin typeface="Times New Roman" panose="02020603050405020304" pitchFamily="18" charset="0"/>
                <a:ea typeface="Times New Roman" panose="02020603050405020304" pitchFamily="18" charset="0"/>
                <a:cs typeface="Times New Roman" panose="02020603050405020304" pitchFamily="18" charset="0"/>
              </a:rPr>
              <a:t>Teoría de la localización de plantas: </a:t>
            </a:r>
            <a:endParaRPr lang="es-AR" sz="1800" b="1" i="1"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Explicar el concepto de localización de planta.</a:t>
            </a: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Discutir los factores que afectan a las decisiones de localización de planta.</a:t>
            </a: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Explicar los procedimientos y técnicas de selección de la ubicación de las instalaciones.</a:t>
            </a: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Explicar el concepto de disposición de las instalaciones.</a:t>
            </a: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Enumerar los tipos de disposición de las instalaciones.</a:t>
            </a:r>
          </a:p>
          <a:p>
            <a:pPr marL="285750" indent="-285750" algn="just">
              <a:spcAft>
                <a:spcPts val="1000"/>
              </a:spcAft>
              <a:buFont typeface="Arial" panose="020B0604020202020204" pitchFamily="34" charset="0"/>
              <a:buChar char="•"/>
            </a:pPr>
            <a:r>
              <a:rPr lang="es-ES" sz="1800" dirty="0">
                <a:effectLst/>
                <a:latin typeface="Times New Roman" panose="02020603050405020304" pitchFamily="18" charset="0"/>
                <a:ea typeface="Times New Roman" panose="02020603050405020304" pitchFamily="18" charset="0"/>
                <a:cs typeface="Times New Roman" panose="02020603050405020304" pitchFamily="18" charset="0"/>
              </a:rPr>
              <a:t>Describir las disposiciones de las instalaciones de servicio.</a:t>
            </a:r>
          </a:p>
          <a:p>
            <a:pPr marL="285750" indent="-285750" algn="just">
              <a:spcAft>
                <a:spcPts val="1000"/>
              </a:spcAft>
              <a:buFont typeface="Arial" panose="020B0604020202020204" pitchFamily="34" charset="0"/>
              <a:buChar char="•"/>
            </a:pPr>
            <a:r>
              <a:rPr lang="es-AR" sz="1800" b="1" i="1" dirty="0">
                <a:solidFill>
                  <a:srgbClr val="365F91"/>
                </a:solidFill>
                <a:effectLst/>
                <a:latin typeface="Times New Roman" panose="02020603050405020304" pitchFamily="18" charset="0"/>
                <a:ea typeface="Times New Roman" panose="02020603050405020304" pitchFamily="18" charset="0"/>
                <a:cs typeface="Times New Roman" panose="02020603050405020304" pitchFamily="18" charset="0"/>
              </a:rPr>
              <a:t>Tema 2: Disposición de las plantas:</a:t>
            </a:r>
            <a:endParaRPr lang="es-AR" sz="1800" b="1" i="1"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285750" indent="-285750" algn="just">
              <a:spcAft>
                <a:spcPts val="1000"/>
              </a:spcAft>
              <a:buFont typeface="Arial" panose="020B0604020202020204" pitchFamily="34" charset="0"/>
              <a:buChar char="•"/>
            </a:pPr>
            <a:r>
              <a:rPr lang="es-AR" sz="1800" dirty="0">
                <a:effectLst/>
                <a:latin typeface="Times New Roman" panose="02020603050405020304" pitchFamily="18" charset="0"/>
                <a:ea typeface="Times New Roman" panose="02020603050405020304" pitchFamily="18" charset="0"/>
                <a:cs typeface="Times New Roman" panose="02020603050405020304" pitchFamily="18" charset="0"/>
              </a:rPr>
              <a:t>El producto y el proceso. Planeamiento de medios e instalaciones. </a:t>
            </a:r>
          </a:p>
          <a:p>
            <a:pPr marL="285750" indent="-285750" algn="just">
              <a:spcAft>
                <a:spcPts val="1000"/>
              </a:spcAft>
              <a:buFont typeface="Arial" panose="020B0604020202020204" pitchFamily="34" charset="0"/>
              <a:buChar char="•"/>
            </a:pPr>
            <a:r>
              <a:rPr lang="es-AR" sz="1800" dirty="0">
                <a:effectLst/>
                <a:latin typeface="Times New Roman" panose="02020603050405020304" pitchFamily="18" charset="0"/>
                <a:ea typeface="Times New Roman" panose="02020603050405020304" pitchFamily="18" charset="0"/>
                <a:cs typeface="Times New Roman" panose="02020603050405020304" pitchFamily="18" charset="0"/>
              </a:rPr>
              <a:t>Distribución de las plantas. Elección del proceso. Diagrama de montaje. </a:t>
            </a:r>
          </a:p>
          <a:p>
            <a:pPr marL="285750" indent="-285750" algn="just">
              <a:spcAft>
                <a:spcPts val="1000"/>
              </a:spcAft>
              <a:buFont typeface="Arial" panose="020B0604020202020204" pitchFamily="34" charset="0"/>
              <a:buChar char="•"/>
            </a:pPr>
            <a:r>
              <a:rPr lang="es-AR" sz="1800" dirty="0">
                <a:effectLst/>
                <a:latin typeface="Times New Roman" panose="02020603050405020304" pitchFamily="18" charset="0"/>
                <a:ea typeface="Times New Roman" panose="02020603050405020304" pitchFamily="18" charset="0"/>
                <a:cs typeface="Times New Roman" panose="02020603050405020304" pitchFamily="18" charset="0"/>
              </a:rPr>
              <a:t>Requerimiento de máquinas, equipos y personal. </a:t>
            </a:r>
          </a:p>
          <a:p>
            <a:pPr marL="285750" indent="-285750" algn="just">
              <a:spcAft>
                <a:spcPts val="1000"/>
              </a:spcAft>
              <a:buFont typeface="Arial" panose="020B0604020202020204" pitchFamily="34" charset="0"/>
              <a:buChar char="•"/>
            </a:pPr>
            <a:r>
              <a:rPr lang="es-AR" sz="1800" dirty="0">
                <a:effectLst/>
                <a:latin typeface="Times New Roman" panose="02020603050405020304" pitchFamily="18" charset="0"/>
                <a:ea typeface="Times New Roman" panose="02020603050405020304" pitchFamily="18" charset="0"/>
                <a:cs typeface="Times New Roman" panose="02020603050405020304" pitchFamily="18" charset="0"/>
              </a:rPr>
              <a:t>Equilibrio de las líneas de producción. Organización. </a:t>
            </a:r>
          </a:p>
          <a:p>
            <a:pPr marL="285750" indent="-285750" algn="just">
              <a:spcAft>
                <a:spcPts val="1000"/>
              </a:spcAft>
              <a:buFont typeface="Arial" panose="020B0604020202020204" pitchFamily="34" charset="0"/>
              <a:buChar char="•"/>
            </a:pPr>
            <a:r>
              <a:rPr lang="es-AR" sz="1800" dirty="0">
                <a:effectLst/>
                <a:latin typeface="Times New Roman" panose="02020603050405020304" pitchFamily="18" charset="0"/>
                <a:ea typeface="Times New Roman" panose="02020603050405020304" pitchFamily="18" charset="0"/>
                <a:cs typeface="Times New Roman" panose="02020603050405020304" pitchFamily="18" charset="0"/>
              </a:rPr>
              <a:t>Organigramas.</a:t>
            </a:r>
            <a:endParaRPr lang="es-AR"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582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E0A3F429-B7A0-4734-8677-EDCECAC6AF4D}"/>
              </a:ext>
            </a:extLst>
          </p:cNvPr>
          <p:cNvSpPr/>
          <p:nvPr/>
        </p:nvSpPr>
        <p:spPr>
          <a:xfrm>
            <a:off x="0" y="2343150"/>
            <a:ext cx="12192000" cy="88291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b="1" dirty="0">
                <a:latin typeface="Times New Roman" panose="02020603050405020304" pitchFamily="18" charset="0"/>
                <a:cs typeface="Times New Roman" panose="02020603050405020304" pitchFamily="18" charset="0"/>
              </a:rPr>
              <a:t>Necesidades económicas de la Producción: </a:t>
            </a:r>
            <a:r>
              <a:rPr lang="es-AR" sz="2800" b="1" dirty="0">
                <a:latin typeface="Times New Roman" panose="02020603050405020304" pitchFamily="18" charset="0"/>
                <a:cs typeface="Times New Roman" panose="02020603050405020304" pitchFamily="18" charset="0"/>
              </a:rPr>
              <a:t>Costos.</a:t>
            </a:r>
          </a:p>
          <a:p>
            <a:r>
              <a:rPr lang="es-AR" sz="2400" b="1" dirty="0">
                <a:latin typeface="Times New Roman" panose="02020603050405020304" pitchFamily="18" charset="0"/>
                <a:cs typeface="Times New Roman" panose="02020603050405020304" pitchFamily="18" charset="0"/>
              </a:rPr>
              <a:t>Necesidades económicas del Mantenimiento: </a:t>
            </a:r>
            <a:r>
              <a:rPr lang="es-AR" sz="2800" b="1" dirty="0">
                <a:solidFill>
                  <a:srgbClr val="C00000"/>
                </a:solidFill>
                <a:latin typeface="Times New Roman" panose="02020603050405020304" pitchFamily="18" charset="0"/>
                <a:cs typeface="Times New Roman" panose="02020603050405020304" pitchFamily="18" charset="0"/>
              </a:rPr>
              <a:t>Gastos</a:t>
            </a:r>
            <a:r>
              <a:rPr lang="es-AR" sz="2800" b="1" dirty="0">
                <a:latin typeface="Times New Roman" panose="02020603050405020304" pitchFamily="18" charset="0"/>
                <a:cs typeface="Times New Roman" panose="02020603050405020304" pitchFamily="18" charset="0"/>
              </a:rPr>
              <a:t>. </a:t>
            </a:r>
            <a:endParaRPr lang="es-AR" sz="2400" dirty="0">
              <a:latin typeface="Times New Roman" panose="02020603050405020304" pitchFamily="18" charset="0"/>
              <a:cs typeface="Times New Roman" panose="02020603050405020304" pitchFamily="18" charset="0"/>
            </a:endParaRPr>
          </a:p>
        </p:txBody>
      </p:sp>
      <p:sp>
        <p:nvSpPr>
          <p:cNvPr id="3" name="Explosión: 8 puntos 2">
            <a:extLst>
              <a:ext uri="{FF2B5EF4-FFF2-40B4-BE49-F238E27FC236}">
                <a16:creationId xmlns:a16="http://schemas.microsoft.com/office/drawing/2014/main" id="{9E38B7A7-6988-4517-BF26-8E6480076735}"/>
              </a:ext>
            </a:extLst>
          </p:cNvPr>
          <p:cNvSpPr/>
          <p:nvPr/>
        </p:nvSpPr>
        <p:spPr>
          <a:xfrm rot="20931365">
            <a:off x="7553987" y="1578588"/>
            <a:ext cx="5162550" cy="2646204"/>
          </a:xfrm>
          <a:prstGeom prst="irregularSeal1">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s-AR" b="1" dirty="0">
                <a:latin typeface="Comic Sans MS" panose="030F0702030302020204" pitchFamily="66" charset="0"/>
              </a:rPr>
              <a:t>Error</a:t>
            </a:r>
            <a:r>
              <a:rPr lang="es-AR" dirty="0">
                <a:latin typeface="Comic Sans MS" panose="030F0702030302020204" pitchFamily="66" charset="0"/>
              </a:rPr>
              <a:t>: El Mantenimiento evoluciona diferente a la actividad Productiva</a:t>
            </a:r>
          </a:p>
        </p:txBody>
      </p:sp>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Rectángulo 1">
            <a:extLst>
              <a:ext uri="{FF2B5EF4-FFF2-40B4-BE49-F238E27FC236}">
                <a16:creationId xmlns:a16="http://schemas.microsoft.com/office/drawing/2014/main" id="{5722EB4F-39F3-4952-BB2B-5CE6049DE2BE}"/>
              </a:ext>
            </a:extLst>
          </p:cNvPr>
          <p:cNvSpPr/>
          <p:nvPr/>
        </p:nvSpPr>
        <p:spPr>
          <a:xfrm>
            <a:off x="0" y="596769"/>
            <a:ext cx="12192000" cy="5356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AR" sz="2400" b="1" dirty="0">
                <a:latin typeface="Comic Sans MS" panose="030F0702030302020204" pitchFamily="66" charset="0"/>
              </a:rPr>
              <a:t>HISTORIA DEL MANTENIMIENTO: LA TÉCNICA Y LA ECONÓMICA</a:t>
            </a:r>
          </a:p>
        </p:txBody>
      </p:sp>
      <p:sp>
        <p:nvSpPr>
          <p:cNvPr id="7" name="Rectángulo 6">
            <a:extLst>
              <a:ext uri="{FF2B5EF4-FFF2-40B4-BE49-F238E27FC236}">
                <a16:creationId xmlns:a16="http://schemas.microsoft.com/office/drawing/2014/main" id="{3189A332-4AE0-4D1A-8789-DCB57105074B}"/>
              </a:ext>
            </a:extLst>
          </p:cNvPr>
          <p:cNvSpPr/>
          <p:nvPr/>
        </p:nvSpPr>
        <p:spPr>
          <a:xfrm>
            <a:off x="0" y="1276350"/>
            <a:ext cx="12192000" cy="88291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es-AR" sz="2400" b="1" dirty="0">
                <a:latin typeface="Times New Roman" panose="02020603050405020304" pitchFamily="18" charset="0"/>
                <a:cs typeface="Times New Roman" panose="02020603050405020304" pitchFamily="18" charset="0"/>
              </a:rPr>
              <a:t>Aspecto Técnico: N</a:t>
            </a:r>
            <a:r>
              <a:rPr lang="es-AR" sz="2400" dirty="0">
                <a:latin typeface="Times New Roman" panose="02020603050405020304" pitchFamily="18" charset="0"/>
                <a:cs typeface="Times New Roman" panose="02020603050405020304" pitchFamily="18" charset="0"/>
              </a:rPr>
              <a:t>ace con la primera Herramienta.</a:t>
            </a:r>
          </a:p>
          <a:p>
            <a:r>
              <a:rPr lang="es-AR" sz="2400" b="1" dirty="0">
                <a:latin typeface="Times New Roman" panose="02020603050405020304" pitchFamily="18" charset="0"/>
                <a:cs typeface="Times New Roman" panose="02020603050405020304" pitchFamily="18" charset="0"/>
              </a:rPr>
              <a:t>Aspecto Económico: </a:t>
            </a:r>
            <a:r>
              <a:rPr lang="es-AR" sz="2400" dirty="0">
                <a:latin typeface="Times New Roman" panose="02020603050405020304" pitchFamily="18" charset="0"/>
                <a:cs typeface="Times New Roman" panose="02020603050405020304" pitchFamily="18" charset="0"/>
              </a:rPr>
              <a:t>Con el Taylorismo, que diferencia la Producción del Mantenimiento.</a:t>
            </a:r>
          </a:p>
        </p:txBody>
      </p:sp>
      <p:pic>
        <p:nvPicPr>
          <p:cNvPr id="10" name="Imagen 9">
            <a:extLst>
              <a:ext uri="{FF2B5EF4-FFF2-40B4-BE49-F238E27FC236}">
                <a16:creationId xmlns:a16="http://schemas.microsoft.com/office/drawing/2014/main" id="{7C66F066-1154-4A95-93B3-B9596AD5D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7137386" y="2806962"/>
            <a:ext cx="419100" cy="419100"/>
          </a:xfrm>
          <a:prstGeom prst="rect">
            <a:avLst/>
          </a:prstGeom>
        </p:spPr>
      </p:pic>
      <p:sp>
        <p:nvSpPr>
          <p:cNvPr id="12" name="Rectángulo 11">
            <a:extLst>
              <a:ext uri="{FF2B5EF4-FFF2-40B4-BE49-F238E27FC236}">
                <a16:creationId xmlns:a16="http://schemas.microsoft.com/office/drawing/2014/main" id="{2A830A15-19A2-424A-98F7-C65370B83554}"/>
              </a:ext>
            </a:extLst>
          </p:cNvPr>
          <p:cNvSpPr/>
          <p:nvPr/>
        </p:nvSpPr>
        <p:spPr>
          <a:xfrm>
            <a:off x="0" y="3409950"/>
            <a:ext cx="12192000" cy="88291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r>
              <a:rPr lang="es-ES" sz="1400" dirty="0"/>
              <a:t>“</a:t>
            </a:r>
            <a:r>
              <a:rPr lang="es-ES" sz="2400" dirty="0"/>
              <a:t>El mantenimiento ha tenido importancia siempre y ha sido igual a la de los utensilios y máquinas que acompaña y a las consecuencias que pudieran derivarse de un fallo</a:t>
            </a:r>
            <a:r>
              <a:rPr lang="es-ES" sz="1400" dirty="0"/>
              <a:t>”</a:t>
            </a:r>
            <a:r>
              <a:rPr lang="es-ES" sz="2400" dirty="0"/>
              <a:t>. </a:t>
            </a:r>
            <a:r>
              <a:rPr lang="es-ES" sz="1050" i="1" dirty="0">
                <a:latin typeface="Book Antiqua" panose="02040602050305030304" pitchFamily="18" charset="0"/>
              </a:rPr>
              <a:t>(</a:t>
            </a:r>
            <a:r>
              <a:rPr lang="es-AR" sz="1050" b="0" i="1" dirty="0">
                <a:solidFill>
                  <a:srgbClr val="FFFFFF"/>
                </a:solidFill>
                <a:effectLst/>
                <a:latin typeface="Book Antiqua" panose="02040602050305030304" pitchFamily="18" charset="0"/>
              </a:rPr>
              <a:t>CAPITULO 1 - Mant-Definiciones Objetivos)</a:t>
            </a:r>
            <a:endParaRPr lang="es-AR" sz="800" i="1" dirty="0">
              <a:latin typeface="Book Antiqua" panose="0204060205030503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4" name="Rectángulo 13">
                <a:extLst>
                  <a:ext uri="{FF2B5EF4-FFF2-40B4-BE49-F238E27FC236}">
                    <a16:creationId xmlns:a16="http://schemas.microsoft.com/office/drawing/2014/main" id="{27C77A95-A79D-4454-8ED2-70BF53CAD624}"/>
                  </a:ext>
                </a:extLst>
              </p:cNvPr>
              <p:cNvSpPr/>
              <p:nvPr/>
            </p:nvSpPr>
            <p:spPr>
              <a:xfrm>
                <a:off x="0" y="4473836"/>
                <a:ext cx="12192000" cy="11565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dirty="0">
                    <a:solidFill>
                      <a:schemeClr val="tx1"/>
                    </a:solidFill>
                    <a:latin typeface="Times New Roman" panose="02020603050405020304" pitchFamily="18" charset="0"/>
                    <a:cs typeface="Times New Roman" panose="02020603050405020304" pitchFamily="18" charset="0"/>
                  </a:rPr>
                  <a:t>Despues de la </a:t>
                </a:r>
                <a14:m>
                  <m:oMath xmlns:m="http://schemas.openxmlformats.org/officeDocument/2006/math">
                    <m:sSup>
                      <m:sSupPr>
                        <m:ctrlPr>
                          <a:rPr lang="es-AR" sz="2400">
                            <a:solidFill>
                              <a:schemeClr val="tx1"/>
                            </a:solidFill>
                            <a:latin typeface="Times New Roman" panose="02020603050405020304" pitchFamily="18" charset="0"/>
                            <a:cs typeface="Times New Roman" panose="02020603050405020304" pitchFamily="18" charset="0"/>
                          </a:rPr>
                        </m:ctrlPr>
                      </m:sSupPr>
                      <m:e>
                        <m:r>
                          <a:rPr lang="es-AR" sz="2400">
                            <a:solidFill>
                              <a:schemeClr val="tx1"/>
                            </a:solidFill>
                            <a:latin typeface="Times New Roman" panose="02020603050405020304" pitchFamily="18" charset="0"/>
                            <a:cs typeface="Times New Roman" panose="02020603050405020304" pitchFamily="18" charset="0"/>
                          </a:rPr>
                          <m:t>𝟐</m:t>
                        </m:r>
                      </m:e>
                      <m:sup>
                        <m:r>
                          <a:rPr lang="es-AR" sz="2400">
                            <a:solidFill>
                              <a:schemeClr val="tx1"/>
                            </a:solidFill>
                            <a:latin typeface="Times New Roman" panose="02020603050405020304" pitchFamily="18" charset="0"/>
                            <a:cs typeface="Times New Roman" panose="02020603050405020304" pitchFamily="18" charset="0"/>
                          </a:rPr>
                          <m:t>𝒅𝒂</m:t>
                        </m:r>
                      </m:sup>
                    </m:sSup>
                  </m:oMath>
                </a14:m>
                <a:r>
                  <a:rPr lang="es-AR" sz="2400" dirty="0">
                    <a:solidFill>
                      <a:schemeClr val="tx1"/>
                    </a:solidFill>
                    <a:latin typeface="Times New Roman" panose="02020603050405020304" pitchFamily="18" charset="0"/>
                    <a:cs typeface="Times New Roman" panose="02020603050405020304" pitchFamily="18" charset="0"/>
                  </a:rPr>
                  <a:t> guerra mundial, sí se tecnifica el mantenimiento, por necesidad de adecuarse a la evolución de aspectos técnicos y sociales de desarrollo.</a:t>
                </a:r>
              </a:p>
            </p:txBody>
          </p:sp>
        </mc:Choice>
        <mc:Fallback>
          <p:sp>
            <p:nvSpPr>
              <p:cNvPr id="14" name="Rectángulo 13">
                <a:extLst>
                  <a:ext uri="{FF2B5EF4-FFF2-40B4-BE49-F238E27FC236}">
                    <a16:creationId xmlns:a16="http://schemas.microsoft.com/office/drawing/2014/main" id="{27C77A95-A79D-4454-8ED2-70BF53CAD624}"/>
                  </a:ext>
                </a:extLst>
              </p:cNvPr>
              <p:cNvSpPr>
                <a:spLocks noRot="1" noChangeAspect="1" noMove="1" noResize="1" noEditPoints="1" noAdjustHandles="1" noChangeArrowheads="1" noChangeShapeType="1" noTextEdit="1"/>
              </p:cNvSpPr>
              <p:nvPr/>
            </p:nvSpPr>
            <p:spPr>
              <a:xfrm>
                <a:off x="0" y="4473836"/>
                <a:ext cx="12192000" cy="1156515"/>
              </a:xfrm>
              <a:prstGeom prst="rect">
                <a:avLst/>
              </a:prstGeom>
              <a:blipFill>
                <a:blip r:embed="rId4"/>
                <a:stretch>
                  <a:fillRect l="-750" r="-100"/>
                </a:stretch>
              </a:blipFill>
            </p:spPr>
            <p:txBody>
              <a:bodyPr/>
              <a:lstStyle/>
              <a:p>
                <a:r>
                  <a:rPr lang="es-AR">
                    <a:noFill/>
                  </a:rPr>
                  <a:t> </a:t>
                </a:r>
              </a:p>
            </p:txBody>
          </p:sp>
        </mc:Fallback>
      </mc:AlternateContent>
    </p:spTree>
    <p:extLst>
      <p:ext uri="{BB962C8B-B14F-4D97-AF65-F5344CB8AC3E}">
        <p14:creationId xmlns:p14="http://schemas.microsoft.com/office/powerpoint/2010/main" val="150638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0-#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0-#ppt_w/2"/>
                                          </p:val>
                                        </p:tav>
                                        <p:tav tm="100000">
                                          <p:val>
                                            <p:strVal val="#ppt_x"/>
                                          </p:val>
                                        </p:tav>
                                      </p:tavLst>
                                    </p:anim>
                                    <p:anim calcmode="lin" valueType="num">
                                      <p:cBhvr additive="base">
                                        <p:cTn id="21" dur="500" fill="hold"/>
                                        <p:tgtEl>
                                          <p:spTgt spid="8"/>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53" presetClass="entr" presetSubtype="16"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500" fill="hold"/>
                                        <p:tgtEl>
                                          <p:spTgt spid="3"/>
                                        </p:tgtEl>
                                        <p:attrNameLst>
                                          <p:attrName>ppt_w</p:attrName>
                                        </p:attrNameLst>
                                      </p:cBhvr>
                                      <p:tavLst>
                                        <p:tav tm="0">
                                          <p:val>
                                            <p:fltVal val="0"/>
                                          </p:val>
                                        </p:tav>
                                        <p:tav tm="100000">
                                          <p:val>
                                            <p:strVal val="#ppt_w"/>
                                          </p:val>
                                        </p:tav>
                                      </p:tavLst>
                                    </p:anim>
                                    <p:anim calcmode="lin" valueType="num">
                                      <p:cBhvr>
                                        <p:cTn id="32" dur="500" fill="hold"/>
                                        <p:tgtEl>
                                          <p:spTgt spid="3"/>
                                        </p:tgtEl>
                                        <p:attrNameLst>
                                          <p:attrName>ppt_h</p:attrName>
                                        </p:attrNameLst>
                                      </p:cBhvr>
                                      <p:tavLst>
                                        <p:tav tm="0">
                                          <p:val>
                                            <p:fltVal val="0"/>
                                          </p:val>
                                        </p:tav>
                                        <p:tav tm="100000">
                                          <p:val>
                                            <p:strVal val="#ppt_h"/>
                                          </p:val>
                                        </p:tav>
                                      </p:tavLst>
                                    </p:anim>
                                    <p:animEffect transition="in" filter="fade">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additive="base">
                                        <p:cTn id="38" dur="500" fill="hold"/>
                                        <p:tgtEl>
                                          <p:spTgt spid="12"/>
                                        </p:tgtEl>
                                        <p:attrNameLst>
                                          <p:attrName>ppt_x</p:attrName>
                                        </p:attrNameLst>
                                      </p:cBhvr>
                                      <p:tavLst>
                                        <p:tav tm="0">
                                          <p:val>
                                            <p:strVal val="0-#ppt_w/2"/>
                                          </p:val>
                                        </p:tav>
                                        <p:tav tm="100000">
                                          <p:val>
                                            <p:strVal val="#ppt_x"/>
                                          </p:val>
                                        </p:tav>
                                      </p:tavLst>
                                    </p:anim>
                                    <p:anim calcmode="lin" valueType="num">
                                      <p:cBhvr additive="base">
                                        <p:cTn id="3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0-#ppt_w/2"/>
                                          </p:val>
                                        </p:tav>
                                        <p:tav tm="100000">
                                          <p:val>
                                            <p:strVal val="#ppt_x"/>
                                          </p:val>
                                        </p:tav>
                                      </p:tavLst>
                                    </p:anim>
                                    <p:anim calcmode="lin" valueType="num">
                                      <p:cBhvr additive="base">
                                        <p:cTn id="45"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2" grpId="0" animBg="1"/>
      <p:bldP spid="7"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sp>
        <p:nvSpPr>
          <p:cNvPr id="2" name="Rectángulo 1">
            <a:extLst>
              <a:ext uri="{FF2B5EF4-FFF2-40B4-BE49-F238E27FC236}">
                <a16:creationId xmlns:a16="http://schemas.microsoft.com/office/drawing/2014/main" id="{5722EB4F-39F3-4952-BB2B-5CE6049DE2BE}"/>
              </a:ext>
            </a:extLst>
          </p:cNvPr>
          <p:cNvSpPr/>
          <p:nvPr/>
        </p:nvSpPr>
        <p:spPr>
          <a:xfrm>
            <a:off x="0" y="596769"/>
            <a:ext cx="12192000" cy="5356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AR" sz="2400" b="1" dirty="0">
                <a:latin typeface="Comic Sans MS" panose="030F0702030302020204" pitchFamily="66" charset="0"/>
              </a:rPr>
              <a:t>HISTORIA DEL MANTENIMIENTO: LA TÉCNICA Y LA ECONÓMICA</a:t>
            </a:r>
          </a:p>
        </p:txBody>
      </p:sp>
      <p:sp>
        <p:nvSpPr>
          <p:cNvPr id="14" name="Rectángulo 13">
            <a:extLst>
              <a:ext uri="{FF2B5EF4-FFF2-40B4-BE49-F238E27FC236}">
                <a16:creationId xmlns:a16="http://schemas.microsoft.com/office/drawing/2014/main" id="{27C77A95-A79D-4454-8ED2-70BF53CAD624}"/>
              </a:ext>
            </a:extLst>
          </p:cNvPr>
          <p:cNvSpPr/>
          <p:nvPr/>
        </p:nvSpPr>
        <p:spPr>
          <a:xfrm>
            <a:off x="0" y="1292486"/>
            <a:ext cx="12192000" cy="53562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2400" b="1" dirty="0">
                <a:solidFill>
                  <a:schemeClr val="tx1"/>
                </a:solidFill>
                <a:latin typeface="Times New Roman" panose="02020603050405020304" pitchFamily="18" charset="0"/>
                <a:cs typeface="Times New Roman" panose="02020603050405020304" pitchFamily="18" charset="0"/>
              </a:rPr>
              <a:t>ASPECTOS TÉCNICOS Y SOCIALES DE DESARROLLO:</a:t>
            </a:r>
          </a:p>
        </p:txBody>
      </p:sp>
      <p:sp>
        <p:nvSpPr>
          <p:cNvPr id="13" name="Rectángulo 12">
            <a:extLst>
              <a:ext uri="{FF2B5EF4-FFF2-40B4-BE49-F238E27FC236}">
                <a16:creationId xmlns:a16="http://schemas.microsoft.com/office/drawing/2014/main" id="{1286D68D-BA53-4B82-8052-64DE6589C5E8}"/>
              </a:ext>
            </a:extLst>
          </p:cNvPr>
          <p:cNvSpPr/>
          <p:nvPr/>
        </p:nvSpPr>
        <p:spPr>
          <a:xfrm>
            <a:off x="0" y="1977992"/>
            <a:ext cx="12192000" cy="370843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El desarrollo técnico de las máquinas.</a:t>
            </a:r>
          </a:p>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El desarrollo socio cultural de la población.</a:t>
            </a:r>
          </a:p>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El desarrollo de la población.</a:t>
            </a:r>
          </a:p>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La situación político-militar del mundo.</a:t>
            </a:r>
          </a:p>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El desarrollo de la ciencia y la técnica (la física, la electrónica, la computación, otros)</a:t>
            </a:r>
          </a:p>
          <a:p>
            <a:pPr marL="342900" indent="-342900">
              <a:lnSpc>
                <a:spcPct val="150000"/>
              </a:lnSpc>
              <a:buFont typeface="Arial" panose="020B0604020202020204" pitchFamily="34" charset="0"/>
              <a:buChar char="•"/>
            </a:pPr>
            <a:r>
              <a:rPr lang="es-ES" sz="2600" dirty="0">
                <a:latin typeface="Times New Roman" panose="02020603050405020304" pitchFamily="18" charset="0"/>
                <a:cs typeface="Times New Roman" panose="02020603050405020304" pitchFamily="18" charset="0"/>
              </a:rPr>
              <a:t>La protección del medio ambiente.</a:t>
            </a:r>
            <a:endParaRPr lang="es-AR" sz="2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299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iversidad Nacional de Misiones - La Universidad | Universidad nacional,  Pinturas de peces, Facultad de artes">
            <a:extLst>
              <a:ext uri="{FF2B5EF4-FFF2-40B4-BE49-F238E27FC236}">
                <a16:creationId xmlns:a16="http://schemas.microsoft.com/office/drawing/2014/main" id="{912E2F1D-01D6-494E-901A-B5C7D80CD01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4010" y="77638"/>
            <a:ext cx="866616" cy="457991"/>
          </a:xfrm>
          <a:prstGeom prst="rect">
            <a:avLst/>
          </a:prstGeom>
          <a:noFill/>
          <a:ln>
            <a:noFill/>
          </a:ln>
        </p:spPr>
      </p:pic>
      <p:sp>
        <p:nvSpPr>
          <p:cNvPr id="5" name="Rectángulo 4">
            <a:extLst>
              <a:ext uri="{FF2B5EF4-FFF2-40B4-BE49-F238E27FC236}">
                <a16:creationId xmlns:a16="http://schemas.microsoft.com/office/drawing/2014/main" id="{15ABF12F-7D61-4F80-9D95-BF92FB82A42A}"/>
              </a:ext>
            </a:extLst>
          </p:cNvPr>
          <p:cNvSpPr/>
          <p:nvPr/>
        </p:nvSpPr>
        <p:spPr>
          <a:xfrm>
            <a:off x="1121433" y="0"/>
            <a:ext cx="11070567" cy="535629"/>
          </a:xfrm>
          <a:prstGeom prst="rect">
            <a:avLst/>
          </a:prstGeom>
          <a:gradFill flip="none" rotWithShape="1">
            <a:gsLst>
              <a:gs pos="0">
                <a:schemeClr val="accent1">
                  <a:lumMod val="0"/>
                  <a:lumOff val="100000"/>
                </a:schemeClr>
              </a:gs>
              <a:gs pos="4000">
                <a:schemeClr val="accent1">
                  <a:lumMod val="0"/>
                  <a:lumOff val="100000"/>
                </a:schemeClr>
              </a:gs>
              <a:gs pos="100000">
                <a:schemeClr val="accent1">
                  <a:lumMod val="100000"/>
                </a:schemeClr>
              </a:gs>
            </a:gsLst>
            <a:lin ang="0" scaled="1"/>
            <a:tileRect/>
          </a:gradFill>
          <a:ln>
            <a:no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r"/>
            <a:r>
              <a:rPr lang="es-ES" sz="1400" b="1" kern="0" cap="small" dirty="0">
                <a:solidFill>
                  <a:schemeClr val="tx1"/>
                </a:solidFill>
                <a:effectLst/>
                <a:latin typeface="Comic Sans MS" panose="030F0702030302020204" pitchFamily="66" charset="0"/>
                <a:ea typeface="DejaVu Sans"/>
                <a:cs typeface="Times New Roman" panose="02020603050405020304" pitchFamily="18" charset="0"/>
              </a:rPr>
              <a:t>ORGANIZACIÓN Y GESTIÓN DEL MANTENIMIENTO – </a:t>
            </a:r>
            <a:r>
              <a:rPr lang="es-AR" sz="1800" dirty="0">
                <a:effectLst/>
                <a:latin typeface="Times New Roman" panose="02020603050405020304" pitchFamily="18" charset="0"/>
                <a:ea typeface="Times New Roman" panose="02020603050405020304" pitchFamily="18" charset="0"/>
              </a:rPr>
              <a:t>Teoría de la localización de plantas</a:t>
            </a:r>
            <a:endParaRPr lang="es-AR" sz="1400" dirty="0">
              <a:solidFill>
                <a:schemeClr val="tx1"/>
              </a:solidFill>
              <a:effectLst/>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6" name="Rectángulo 5">
            <a:extLst>
              <a:ext uri="{FF2B5EF4-FFF2-40B4-BE49-F238E27FC236}">
                <a16:creationId xmlns:a16="http://schemas.microsoft.com/office/drawing/2014/main" id="{515EFE2F-4346-4915-88BC-801263A2C4D3}"/>
              </a:ext>
            </a:extLst>
          </p:cNvPr>
          <p:cNvSpPr/>
          <p:nvPr/>
        </p:nvSpPr>
        <p:spPr>
          <a:xfrm>
            <a:off x="0" y="6697152"/>
            <a:ext cx="12192000" cy="16084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es-AR" sz="1100" dirty="0">
                <a:latin typeface="Times New Roman" panose="02020603050405020304" pitchFamily="18" charset="0"/>
                <a:cs typeface="Times New Roman" panose="02020603050405020304" pitchFamily="18" charset="0"/>
              </a:rPr>
              <a:t>Prof. Reinaldo L. Palavecino</a:t>
            </a:r>
          </a:p>
        </p:txBody>
      </p:sp>
      <p:pic>
        <p:nvPicPr>
          <p:cNvPr id="7" name="Imagen 6">
            <a:extLst>
              <a:ext uri="{FF2B5EF4-FFF2-40B4-BE49-F238E27FC236}">
                <a16:creationId xmlns:a16="http://schemas.microsoft.com/office/drawing/2014/main" id="{0E54D6B5-A372-4A7C-95F0-C2932B0E8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019160" y="953482"/>
            <a:ext cx="5829359" cy="5543770"/>
          </a:xfrm>
          <a:prstGeom prst="rect">
            <a:avLst/>
          </a:prstGeom>
        </p:spPr>
      </p:pic>
      <p:sp>
        <p:nvSpPr>
          <p:cNvPr id="8" name="Explosión: 8 puntos 7">
            <a:extLst>
              <a:ext uri="{FF2B5EF4-FFF2-40B4-BE49-F238E27FC236}">
                <a16:creationId xmlns:a16="http://schemas.microsoft.com/office/drawing/2014/main" id="{68F8969E-A034-4B56-AC59-07B09DF56E8D}"/>
              </a:ext>
            </a:extLst>
          </p:cNvPr>
          <p:cNvSpPr/>
          <p:nvPr/>
        </p:nvSpPr>
        <p:spPr>
          <a:xfrm rot="20577648">
            <a:off x="1261785" y="1703106"/>
            <a:ext cx="4152740" cy="2981581"/>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Desarrollo de la teoría de la fiabilidad, la electrónica y la computación.</a:t>
            </a:r>
          </a:p>
        </p:txBody>
      </p:sp>
      <p:sp>
        <p:nvSpPr>
          <p:cNvPr id="9" name="Flecha: a la derecha 8">
            <a:extLst>
              <a:ext uri="{FF2B5EF4-FFF2-40B4-BE49-F238E27FC236}">
                <a16:creationId xmlns:a16="http://schemas.microsoft.com/office/drawing/2014/main" id="{8992BAC4-AB0E-4658-A38A-ED6231A837E4}"/>
              </a:ext>
            </a:extLst>
          </p:cNvPr>
          <p:cNvSpPr/>
          <p:nvPr/>
        </p:nvSpPr>
        <p:spPr>
          <a:xfrm rot="3660673">
            <a:off x="3668024" y="3828331"/>
            <a:ext cx="905119" cy="80962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Explosión: 8 puntos 14">
            <a:extLst>
              <a:ext uri="{FF2B5EF4-FFF2-40B4-BE49-F238E27FC236}">
                <a16:creationId xmlns:a16="http://schemas.microsoft.com/office/drawing/2014/main" id="{E436B8D8-5DA4-4EC0-B295-A7B22B5A83BF}"/>
              </a:ext>
            </a:extLst>
          </p:cNvPr>
          <p:cNvSpPr/>
          <p:nvPr/>
        </p:nvSpPr>
        <p:spPr>
          <a:xfrm rot="557913">
            <a:off x="6896492" y="535629"/>
            <a:ext cx="4705533" cy="4340410"/>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El Departamento de Mantenimiento es relegado a un plano de inferioridad en la </a:t>
            </a:r>
            <a:r>
              <a:rPr lang="es-AR" dirty="0" err="1"/>
              <a:t>Jerarquia</a:t>
            </a:r>
            <a:r>
              <a:rPr lang="es-AR" dirty="0"/>
              <a:t> de Planta.</a:t>
            </a:r>
          </a:p>
          <a:p>
            <a:pPr algn="ctr"/>
            <a:endParaRPr lang="es-AR" dirty="0"/>
          </a:p>
        </p:txBody>
      </p:sp>
      <p:sp>
        <p:nvSpPr>
          <p:cNvPr id="16" name="Flecha: a la derecha 15">
            <a:extLst>
              <a:ext uri="{FF2B5EF4-FFF2-40B4-BE49-F238E27FC236}">
                <a16:creationId xmlns:a16="http://schemas.microsoft.com/office/drawing/2014/main" id="{F89636C2-5DCE-48D7-ACE4-D3E1108D2C11}"/>
              </a:ext>
            </a:extLst>
          </p:cNvPr>
          <p:cNvSpPr/>
          <p:nvPr/>
        </p:nvSpPr>
        <p:spPr>
          <a:xfrm rot="8388165">
            <a:off x="6799420" y="3573486"/>
            <a:ext cx="1472521" cy="80962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Rectángulo 13">
            <a:extLst>
              <a:ext uri="{FF2B5EF4-FFF2-40B4-BE49-F238E27FC236}">
                <a16:creationId xmlns:a16="http://schemas.microsoft.com/office/drawing/2014/main" id="{27C77A95-A79D-4454-8ED2-70BF53CAD624}"/>
              </a:ext>
            </a:extLst>
          </p:cNvPr>
          <p:cNvSpPr/>
          <p:nvPr/>
        </p:nvSpPr>
        <p:spPr>
          <a:xfrm>
            <a:off x="0" y="613268"/>
            <a:ext cx="12192000" cy="32970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s-AR" sz="1600" b="1" dirty="0">
                <a:solidFill>
                  <a:schemeClr val="tx1"/>
                </a:solidFill>
                <a:latin typeface="Times New Roman" panose="02020603050405020304" pitchFamily="18" charset="0"/>
                <a:cs typeface="Times New Roman" panose="02020603050405020304" pitchFamily="18" charset="0"/>
              </a:rPr>
              <a:t>ASPECTOS TÉCNICOS Y SOCIALES DE DESARROLLO:</a:t>
            </a:r>
          </a:p>
        </p:txBody>
      </p:sp>
    </p:spTree>
    <p:extLst>
      <p:ext uri="{BB962C8B-B14F-4D97-AF65-F5344CB8AC3E}">
        <p14:creationId xmlns:p14="http://schemas.microsoft.com/office/powerpoint/2010/main" val="25970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6" grpId="0" animBg="1"/>
      <p:bldP spid="14"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4481</TotalTime>
  <Words>5308</Words>
  <Application>Microsoft Office PowerPoint</Application>
  <PresentationFormat>Panorámica</PresentationFormat>
  <Paragraphs>442</Paragraphs>
  <Slides>39</Slides>
  <Notes>0</Notes>
  <HiddenSlides>0</HiddenSlides>
  <MMClips>0</MMClips>
  <ScaleCrop>false</ScaleCrop>
  <HeadingPairs>
    <vt:vector size="6" baseType="variant">
      <vt:variant>
        <vt:lpstr>Fuentes usadas</vt:lpstr>
      </vt:variant>
      <vt:variant>
        <vt:i4>14</vt:i4>
      </vt:variant>
      <vt:variant>
        <vt:lpstr>Tema</vt:lpstr>
      </vt:variant>
      <vt:variant>
        <vt:i4>1</vt:i4>
      </vt:variant>
      <vt:variant>
        <vt:lpstr>Títulos de diapositiva</vt:lpstr>
      </vt:variant>
      <vt:variant>
        <vt:i4>39</vt:i4>
      </vt:variant>
    </vt:vector>
  </HeadingPairs>
  <TitlesOfParts>
    <vt:vector size="54" baseType="lpstr">
      <vt:lpstr>Arial</vt:lpstr>
      <vt:lpstr>Book Antiqua</vt:lpstr>
      <vt:lpstr>Calibri</vt:lpstr>
      <vt:lpstr>Calibri Light</vt:lpstr>
      <vt:lpstr>Cambria</vt:lpstr>
      <vt:lpstr>Cambria Math</vt:lpstr>
      <vt:lpstr>Century</vt:lpstr>
      <vt:lpstr>Comic Sans MS</vt:lpstr>
      <vt:lpstr>Liberation Sans</vt:lpstr>
      <vt:lpstr>SymbolMT</vt:lpstr>
      <vt:lpstr>Times New Roman</vt:lpstr>
      <vt:lpstr>TimesNewRomanPS-BoldMT</vt:lpstr>
      <vt:lpstr>TimesNewRomanPS-ItalicMT</vt:lpstr>
      <vt:lpstr>TimesNewRomanPSMT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Ing. Reinaldo L. Palavecino</dc:creator>
  <cp:lastModifiedBy>Ing. Reinaldo L. Palavecino</cp:lastModifiedBy>
  <cp:revision>97</cp:revision>
  <dcterms:created xsi:type="dcterms:W3CDTF">2021-03-19T14:33:30Z</dcterms:created>
  <dcterms:modified xsi:type="dcterms:W3CDTF">2021-03-22T18:54:16Z</dcterms:modified>
</cp:coreProperties>
</file>