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14" y="11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33" Type="http://schemas.openxmlformats.org/officeDocument/2006/relationships/image" Target="../media/image32.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32" Type="http://schemas.openxmlformats.org/officeDocument/2006/relationships/image" Target="../media/image31.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image" Target="../media/image30.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33.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2"/>
            <a:ext cx="12191390" cy="6856907"/>
          </a:xfrm>
          <a:prstGeom prst="rect">
            <a:avLst/>
          </a:prstGeom>
        </p:spPr>
      </p:pic>
      <p:pic>
        <p:nvPicPr>
          <p:cNvPr id="17" name="bg object 17"/>
          <p:cNvPicPr/>
          <p:nvPr/>
        </p:nvPicPr>
        <p:blipFill>
          <a:blip r:embed="rId3" cstate="print"/>
          <a:stretch>
            <a:fillRect/>
          </a:stretch>
        </p:blipFill>
        <p:spPr>
          <a:xfrm>
            <a:off x="114477" y="4330"/>
            <a:ext cx="23037" cy="2180513"/>
          </a:xfrm>
          <a:prstGeom prst="rect">
            <a:avLst/>
          </a:prstGeom>
        </p:spPr>
      </p:pic>
      <p:pic>
        <p:nvPicPr>
          <p:cNvPr id="18" name="bg object 18"/>
          <p:cNvPicPr/>
          <p:nvPr/>
        </p:nvPicPr>
        <p:blipFill>
          <a:blip r:embed="rId4" cstate="print"/>
          <a:stretch>
            <a:fillRect/>
          </a:stretch>
        </p:blipFill>
        <p:spPr>
          <a:xfrm>
            <a:off x="33121" y="2176195"/>
            <a:ext cx="190080" cy="190080"/>
          </a:xfrm>
          <a:prstGeom prst="rect">
            <a:avLst/>
          </a:prstGeom>
        </p:spPr>
      </p:pic>
      <p:pic>
        <p:nvPicPr>
          <p:cNvPr id="19" name="bg object 19"/>
          <p:cNvPicPr/>
          <p:nvPr/>
        </p:nvPicPr>
        <p:blipFill>
          <a:blip r:embed="rId5" cstate="print"/>
          <a:stretch>
            <a:fillRect/>
          </a:stretch>
        </p:blipFill>
        <p:spPr>
          <a:xfrm>
            <a:off x="9359" y="0"/>
            <a:ext cx="1165685" cy="1990077"/>
          </a:xfrm>
          <a:prstGeom prst="rect">
            <a:avLst/>
          </a:prstGeom>
        </p:spPr>
      </p:pic>
      <p:pic>
        <p:nvPicPr>
          <p:cNvPr id="20" name="bg object 20"/>
          <p:cNvPicPr/>
          <p:nvPr/>
        </p:nvPicPr>
        <p:blipFill>
          <a:blip r:embed="rId6" cstate="print"/>
          <a:stretch>
            <a:fillRect/>
          </a:stretch>
        </p:blipFill>
        <p:spPr>
          <a:xfrm>
            <a:off x="0" y="3549612"/>
            <a:ext cx="218160" cy="659866"/>
          </a:xfrm>
          <a:prstGeom prst="rect">
            <a:avLst/>
          </a:prstGeom>
        </p:spPr>
      </p:pic>
      <p:pic>
        <p:nvPicPr>
          <p:cNvPr id="21" name="bg object 21"/>
          <p:cNvPicPr/>
          <p:nvPr/>
        </p:nvPicPr>
        <p:blipFill>
          <a:blip r:embed="rId3" cstate="print"/>
          <a:stretch>
            <a:fillRect/>
          </a:stretch>
        </p:blipFill>
        <p:spPr>
          <a:xfrm>
            <a:off x="133197" y="4662017"/>
            <a:ext cx="23037" cy="2180513"/>
          </a:xfrm>
          <a:prstGeom prst="rect">
            <a:avLst/>
          </a:prstGeom>
        </p:spPr>
      </p:pic>
      <p:pic>
        <p:nvPicPr>
          <p:cNvPr id="22" name="bg object 22"/>
          <p:cNvPicPr/>
          <p:nvPr/>
        </p:nvPicPr>
        <p:blipFill>
          <a:blip r:embed="rId7" cstate="print"/>
          <a:stretch>
            <a:fillRect/>
          </a:stretch>
        </p:blipFill>
        <p:spPr>
          <a:xfrm>
            <a:off x="52197" y="4481283"/>
            <a:ext cx="190080" cy="190080"/>
          </a:xfrm>
          <a:prstGeom prst="rect">
            <a:avLst/>
          </a:prstGeom>
        </p:spPr>
      </p:pic>
      <p:sp>
        <p:nvSpPr>
          <p:cNvPr id="23" name="bg object 23"/>
          <p:cNvSpPr/>
          <p:nvPr/>
        </p:nvSpPr>
        <p:spPr>
          <a:xfrm>
            <a:off x="0" y="5627522"/>
            <a:ext cx="71120" cy="1215390"/>
          </a:xfrm>
          <a:custGeom>
            <a:avLst/>
            <a:gdLst/>
            <a:ahLst/>
            <a:cxnLst/>
            <a:rect l="l" t="t" r="r" b="b"/>
            <a:pathLst>
              <a:path w="71120" h="1215390">
                <a:moveTo>
                  <a:pt x="14033" y="0"/>
                </a:moveTo>
                <a:lnTo>
                  <a:pt x="0" y="2311"/>
                </a:lnTo>
                <a:lnTo>
                  <a:pt x="0" y="63284"/>
                </a:lnTo>
                <a:lnTo>
                  <a:pt x="42468" y="236169"/>
                </a:lnTo>
                <a:lnTo>
                  <a:pt x="42468" y="1215364"/>
                </a:lnTo>
                <a:lnTo>
                  <a:pt x="70916" y="1215364"/>
                </a:lnTo>
                <a:lnTo>
                  <a:pt x="70916" y="231482"/>
                </a:lnTo>
                <a:lnTo>
                  <a:pt x="14033" y="0"/>
                </a:lnTo>
                <a:close/>
              </a:path>
            </a:pathLst>
          </a:custGeom>
          <a:solidFill>
            <a:srgbClr val="7B95A2"/>
          </a:solidFill>
        </p:spPr>
        <p:txBody>
          <a:bodyPr wrap="square" lIns="0" tIns="0" rIns="0" bIns="0" rtlCol="0"/>
          <a:lstStyle/>
          <a:p>
            <a:endParaRPr/>
          </a:p>
        </p:txBody>
      </p:sp>
      <p:sp>
        <p:nvSpPr>
          <p:cNvPr id="24" name="bg object 24"/>
          <p:cNvSpPr/>
          <p:nvPr/>
        </p:nvSpPr>
        <p:spPr>
          <a:xfrm>
            <a:off x="0" y="5658840"/>
            <a:ext cx="71120" cy="1184275"/>
          </a:xfrm>
          <a:custGeom>
            <a:avLst/>
            <a:gdLst/>
            <a:ahLst/>
            <a:cxnLst/>
            <a:rect l="l" t="t" r="r" b="b"/>
            <a:pathLst>
              <a:path w="71120" h="1184275">
                <a:moveTo>
                  <a:pt x="21729" y="0"/>
                </a:moveTo>
                <a:lnTo>
                  <a:pt x="0" y="0"/>
                </a:lnTo>
                <a:lnTo>
                  <a:pt x="0" y="31965"/>
                </a:lnTo>
                <a:lnTo>
                  <a:pt x="42468" y="204851"/>
                </a:lnTo>
                <a:lnTo>
                  <a:pt x="42468" y="1184042"/>
                </a:lnTo>
                <a:lnTo>
                  <a:pt x="70916" y="1184042"/>
                </a:lnTo>
                <a:lnTo>
                  <a:pt x="70916" y="200164"/>
                </a:lnTo>
                <a:lnTo>
                  <a:pt x="21729" y="0"/>
                </a:lnTo>
                <a:close/>
              </a:path>
            </a:pathLst>
          </a:custGeom>
          <a:solidFill>
            <a:srgbClr val="7993A0"/>
          </a:solidFill>
        </p:spPr>
        <p:txBody>
          <a:bodyPr wrap="square" lIns="0" tIns="0" rIns="0" bIns="0" rtlCol="0"/>
          <a:lstStyle/>
          <a:p>
            <a:endParaRPr/>
          </a:p>
        </p:txBody>
      </p:sp>
      <p:sp>
        <p:nvSpPr>
          <p:cNvPr id="25" name="bg object 25"/>
          <p:cNvSpPr/>
          <p:nvPr/>
        </p:nvSpPr>
        <p:spPr>
          <a:xfrm>
            <a:off x="0" y="5689803"/>
            <a:ext cx="71120" cy="1153160"/>
          </a:xfrm>
          <a:custGeom>
            <a:avLst/>
            <a:gdLst/>
            <a:ahLst/>
            <a:cxnLst/>
            <a:rect l="l" t="t" r="r" b="b"/>
            <a:pathLst>
              <a:path w="71120" h="1153159">
                <a:moveTo>
                  <a:pt x="29338" y="0"/>
                </a:moveTo>
                <a:lnTo>
                  <a:pt x="0" y="0"/>
                </a:lnTo>
                <a:lnTo>
                  <a:pt x="0" y="1003"/>
                </a:lnTo>
                <a:lnTo>
                  <a:pt x="42468" y="173888"/>
                </a:lnTo>
                <a:lnTo>
                  <a:pt x="42468" y="1153079"/>
                </a:lnTo>
                <a:lnTo>
                  <a:pt x="70916" y="1153079"/>
                </a:lnTo>
                <a:lnTo>
                  <a:pt x="70916" y="169202"/>
                </a:lnTo>
                <a:lnTo>
                  <a:pt x="29338" y="0"/>
                </a:lnTo>
                <a:close/>
              </a:path>
            </a:pathLst>
          </a:custGeom>
          <a:solidFill>
            <a:srgbClr val="78919E"/>
          </a:solidFill>
        </p:spPr>
        <p:txBody>
          <a:bodyPr wrap="square" lIns="0" tIns="0" rIns="0" bIns="0" rtlCol="0"/>
          <a:lstStyle/>
          <a:p>
            <a:endParaRPr/>
          </a:p>
        </p:txBody>
      </p:sp>
      <p:sp>
        <p:nvSpPr>
          <p:cNvPr id="26" name="bg object 26"/>
          <p:cNvSpPr/>
          <p:nvPr/>
        </p:nvSpPr>
        <p:spPr>
          <a:xfrm>
            <a:off x="7446" y="5721121"/>
            <a:ext cx="63500" cy="1122045"/>
          </a:xfrm>
          <a:custGeom>
            <a:avLst/>
            <a:gdLst/>
            <a:ahLst/>
            <a:cxnLst/>
            <a:rect l="l" t="t" r="r" b="b"/>
            <a:pathLst>
              <a:path w="63500" h="1122045">
                <a:moveTo>
                  <a:pt x="29587" y="0"/>
                </a:moveTo>
                <a:lnTo>
                  <a:pt x="0" y="0"/>
                </a:lnTo>
                <a:lnTo>
                  <a:pt x="35022" y="142570"/>
                </a:lnTo>
                <a:lnTo>
                  <a:pt x="35022" y="1121761"/>
                </a:lnTo>
                <a:lnTo>
                  <a:pt x="63470" y="1121761"/>
                </a:lnTo>
                <a:lnTo>
                  <a:pt x="63470" y="137883"/>
                </a:lnTo>
                <a:lnTo>
                  <a:pt x="29587" y="0"/>
                </a:lnTo>
                <a:close/>
              </a:path>
            </a:pathLst>
          </a:custGeom>
          <a:solidFill>
            <a:srgbClr val="768F9C"/>
          </a:solidFill>
        </p:spPr>
        <p:txBody>
          <a:bodyPr wrap="square" lIns="0" tIns="0" rIns="0" bIns="0" rtlCol="0"/>
          <a:lstStyle/>
          <a:p>
            <a:endParaRPr/>
          </a:p>
        </p:txBody>
      </p:sp>
      <p:sp>
        <p:nvSpPr>
          <p:cNvPr id="27" name="bg object 27"/>
          <p:cNvSpPr/>
          <p:nvPr/>
        </p:nvSpPr>
        <p:spPr>
          <a:xfrm>
            <a:off x="15052" y="5752084"/>
            <a:ext cx="55880" cy="1090930"/>
          </a:xfrm>
          <a:custGeom>
            <a:avLst/>
            <a:gdLst/>
            <a:ahLst/>
            <a:cxnLst/>
            <a:rect l="l" t="t" r="r" b="b"/>
            <a:pathLst>
              <a:path w="55880" h="1090929">
                <a:moveTo>
                  <a:pt x="29589" y="0"/>
                </a:moveTo>
                <a:lnTo>
                  <a:pt x="0" y="0"/>
                </a:lnTo>
                <a:lnTo>
                  <a:pt x="27416" y="111607"/>
                </a:lnTo>
                <a:lnTo>
                  <a:pt x="27416" y="1090798"/>
                </a:lnTo>
                <a:lnTo>
                  <a:pt x="55864" y="1090798"/>
                </a:lnTo>
                <a:lnTo>
                  <a:pt x="55864" y="106921"/>
                </a:lnTo>
                <a:lnTo>
                  <a:pt x="29589" y="0"/>
                </a:lnTo>
                <a:close/>
              </a:path>
            </a:pathLst>
          </a:custGeom>
          <a:solidFill>
            <a:srgbClr val="748D9A"/>
          </a:solidFill>
        </p:spPr>
        <p:txBody>
          <a:bodyPr wrap="square" lIns="0" tIns="0" rIns="0" bIns="0" rtlCol="0"/>
          <a:lstStyle/>
          <a:p>
            <a:endParaRPr/>
          </a:p>
        </p:txBody>
      </p:sp>
      <p:sp>
        <p:nvSpPr>
          <p:cNvPr id="28" name="bg object 28"/>
          <p:cNvSpPr/>
          <p:nvPr/>
        </p:nvSpPr>
        <p:spPr>
          <a:xfrm>
            <a:off x="22745" y="5783402"/>
            <a:ext cx="48260" cy="1059815"/>
          </a:xfrm>
          <a:custGeom>
            <a:avLst/>
            <a:gdLst/>
            <a:ahLst/>
            <a:cxnLst/>
            <a:rect l="l" t="t" r="r" b="b"/>
            <a:pathLst>
              <a:path w="48260" h="1059815">
                <a:moveTo>
                  <a:pt x="29592" y="0"/>
                </a:moveTo>
                <a:lnTo>
                  <a:pt x="0" y="0"/>
                </a:lnTo>
                <a:lnTo>
                  <a:pt x="19722" y="80289"/>
                </a:lnTo>
                <a:lnTo>
                  <a:pt x="19722" y="1059480"/>
                </a:lnTo>
                <a:lnTo>
                  <a:pt x="48170" y="1059480"/>
                </a:lnTo>
                <a:lnTo>
                  <a:pt x="48170" y="75603"/>
                </a:lnTo>
                <a:lnTo>
                  <a:pt x="29592" y="0"/>
                </a:lnTo>
                <a:close/>
              </a:path>
            </a:pathLst>
          </a:custGeom>
          <a:solidFill>
            <a:srgbClr val="728B99"/>
          </a:solidFill>
        </p:spPr>
        <p:txBody>
          <a:bodyPr wrap="square" lIns="0" tIns="0" rIns="0" bIns="0" rtlCol="0"/>
          <a:lstStyle/>
          <a:p>
            <a:endParaRPr/>
          </a:p>
        </p:txBody>
      </p:sp>
      <p:sp>
        <p:nvSpPr>
          <p:cNvPr id="29" name="bg object 29"/>
          <p:cNvSpPr/>
          <p:nvPr/>
        </p:nvSpPr>
        <p:spPr>
          <a:xfrm>
            <a:off x="30351" y="5814364"/>
            <a:ext cx="40640" cy="1028700"/>
          </a:xfrm>
          <a:custGeom>
            <a:avLst/>
            <a:gdLst/>
            <a:ahLst/>
            <a:cxnLst/>
            <a:rect l="l" t="t" r="r" b="b"/>
            <a:pathLst>
              <a:path w="40640" h="1028700">
                <a:moveTo>
                  <a:pt x="29595" y="0"/>
                </a:moveTo>
                <a:lnTo>
                  <a:pt x="0" y="0"/>
                </a:lnTo>
                <a:lnTo>
                  <a:pt x="12117" y="49326"/>
                </a:lnTo>
                <a:lnTo>
                  <a:pt x="12117" y="1028517"/>
                </a:lnTo>
                <a:lnTo>
                  <a:pt x="40565" y="1028517"/>
                </a:lnTo>
                <a:lnTo>
                  <a:pt x="40565" y="44640"/>
                </a:lnTo>
                <a:lnTo>
                  <a:pt x="29595" y="0"/>
                </a:lnTo>
                <a:close/>
              </a:path>
            </a:pathLst>
          </a:custGeom>
          <a:solidFill>
            <a:srgbClr val="718996"/>
          </a:solidFill>
        </p:spPr>
        <p:txBody>
          <a:bodyPr wrap="square" lIns="0" tIns="0" rIns="0" bIns="0" rtlCol="0"/>
          <a:lstStyle/>
          <a:p>
            <a:endParaRPr/>
          </a:p>
        </p:txBody>
      </p:sp>
      <p:sp>
        <p:nvSpPr>
          <p:cNvPr id="30" name="bg object 30"/>
          <p:cNvSpPr/>
          <p:nvPr/>
        </p:nvSpPr>
        <p:spPr>
          <a:xfrm>
            <a:off x="38045" y="5845683"/>
            <a:ext cx="33020" cy="997585"/>
          </a:xfrm>
          <a:custGeom>
            <a:avLst/>
            <a:gdLst/>
            <a:ahLst/>
            <a:cxnLst/>
            <a:rect l="l" t="t" r="r" b="b"/>
            <a:pathLst>
              <a:path w="33019" h="997584">
                <a:moveTo>
                  <a:pt x="29598" y="0"/>
                </a:moveTo>
                <a:lnTo>
                  <a:pt x="0" y="0"/>
                </a:lnTo>
                <a:lnTo>
                  <a:pt x="4423" y="18008"/>
                </a:lnTo>
                <a:lnTo>
                  <a:pt x="4423" y="997199"/>
                </a:lnTo>
                <a:lnTo>
                  <a:pt x="32871" y="997199"/>
                </a:lnTo>
                <a:lnTo>
                  <a:pt x="32871" y="13322"/>
                </a:lnTo>
                <a:lnTo>
                  <a:pt x="29598" y="0"/>
                </a:lnTo>
                <a:close/>
              </a:path>
            </a:pathLst>
          </a:custGeom>
          <a:solidFill>
            <a:srgbClr val="6F8793"/>
          </a:solidFill>
        </p:spPr>
        <p:txBody>
          <a:bodyPr wrap="square" lIns="0" tIns="0" rIns="0" bIns="0" rtlCol="0"/>
          <a:lstStyle/>
          <a:p>
            <a:endParaRPr/>
          </a:p>
        </p:txBody>
      </p:sp>
      <p:sp>
        <p:nvSpPr>
          <p:cNvPr id="31" name="bg object 31"/>
          <p:cNvSpPr/>
          <p:nvPr/>
        </p:nvSpPr>
        <p:spPr>
          <a:xfrm>
            <a:off x="42468" y="5877001"/>
            <a:ext cx="28575" cy="966469"/>
          </a:xfrm>
          <a:custGeom>
            <a:avLst/>
            <a:gdLst/>
            <a:ahLst/>
            <a:cxnLst/>
            <a:rect l="l" t="t" r="r" b="b"/>
            <a:pathLst>
              <a:path w="28575" h="966470">
                <a:moveTo>
                  <a:pt x="28447" y="0"/>
                </a:moveTo>
                <a:lnTo>
                  <a:pt x="0" y="0"/>
                </a:lnTo>
                <a:lnTo>
                  <a:pt x="0" y="965881"/>
                </a:lnTo>
                <a:lnTo>
                  <a:pt x="28447" y="965873"/>
                </a:lnTo>
                <a:lnTo>
                  <a:pt x="28447" y="0"/>
                </a:lnTo>
                <a:close/>
              </a:path>
            </a:pathLst>
          </a:custGeom>
          <a:solidFill>
            <a:srgbClr val="6D8591"/>
          </a:solidFill>
        </p:spPr>
        <p:txBody>
          <a:bodyPr wrap="square" lIns="0" tIns="0" rIns="0" bIns="0" rtlCol="0"/>
          <a:lstStyle/>
          <a:p>
            <a:endParaRPr/>
          </a:p>
        </p:txBody>
      </p:sp>
      <p:sp>
        <p:nvSpPr>
          <p:cNvPr id="32" name="bg object 32"/>
          <p:cNvSpPr/>
          <p:nvPr/>
        </p:nvSpPr>
        <p:spPr>
          <a:xfrm>
            <a:off x="42468" y="5907963"/>
            <a:ext cx="28575" cy="935355"/>
          </a:xfrm>
          <a:custGeom>
            <a:avLst/>
            <a:gdLst/>
            <a:ahLst/>
            <a:cxnLst/>
            <a:rect l="l" t="t" r="r" b="b"/>
            <a:pathLst>
              <a:path w="28575" h="935354">
                <a:moveTo>
                  <a:pt x="28447" y="0"/>
                </a:moveTo>
                <a:lnTo>
                  <a:pt x="0" y="0"/>
                </a:lnTo>
                <a:lnTo>
                  <a:pt x="0" y="934918"/>
                </a:lnTo>
                <a:lnTo>
                  <a:pt x="28447" y="934910"/>
                </a:lnTo>
                <a:lnTo>
                  <a:pt x="28447" y="0"/>
                </a:lnTo>
                <a:close/>
              </a:path>
            </a:pathLst>
          </a:custGeom>
          <a:solidFill>
            <a:srgbClr val="6C838F"/>
          </a:solidFill>
        </p:spPr>
        <p:txBody>
          <a:bodyPr wrap="square" lIns="0" tIns="0" rIns="0" bIns="0" rtlCol="0"/>
          <a:lstStyle/>
          <a:p>
            <a:endParaRPr/>
          </a:p>
        </p:txBody>
      </p:sp>
      <p:sp>
        <p:nvSpPr>
          <p:cNvPr id="33" name="bg object 33"/>
          <p:cNvSpPr/>
          <p:nvPr/>
        </p:nvSpPr>
        <p:spPr>
          <a:xfrm>
            <a:off x="42468" y="5939282"/>
            <a:ext cx="28575" cy="903605"/>
          </a:xfrm>
          <a:custGeom>
            <a:avLst/>
            <a:gdLst/>
            <a:ahLst/>
            <a:cxnLst/>
            <a:rect l="l" t="t" r="r" b="b"/>
            <a:pathLst>
              <a:path w="28575" h="903604">
                <a:moveTo>
                  <a:pt x="28447" y="0"/>
                </a:moveTo>
                <a:lnTo>
                  <a:pt x="0" y="0"/>
                </a:lnTo>
                <a:lnTo>
                  <a:pt x="0" y="903600"/>
                </a:lnTo>
                <a:lnTo>
                  <a:pt x="28447" y="903592"/>
                </a:lnTo>
                <a:lnTo>
                  <a:pt x="28447" y="0"/>
                </a:lnTo>
                <a:close/>
              </a:path>
            </a:pathLst>
          </a:custGeom>
          <a:solidFill>
            <a:srgbClr val="6A828D"/>
          </a:solidFill>
        </p:spPr>
        <p:txBody>
          <a:bodyPr wrap="square" lIns="0" tIns="0" rIns="0" bIns="0" rtlCol="0"/>
          <a:lstStyle/>
          <a:p>
            <a:endParaRPr/>
          </a:p>
        </p:txBody>
      </p:sp>
      <p:sp>
        <p:nvSpPr>
          <p:cNvPr id="34" name="bg object 34"/>
          <p:cNvSpPr/>
          <p:nvPr/>
        </p:nvSpPr>
        <p:spPr>
          <a:xfrm>
            <a:off x="42468" y="5970244"/>
            <a:ext cx="28575" cy="873125"/>
          </a:xfrm>
          <a:custGeom>
            <a:avLst/>
            <a:gdLst/>
            <a:ahLst/>
            <a:cxnLst/>
            <a:rect l="l" t="t" r="r" b="b"/>
            <a:pathLst>
              <a:path w="28575" h="873125">
                <a:moveTo>
                  <a:pt x="28447" y="0"/>
                </a:moveTo>
                <a:lnTo>
                  <a:pt x="0" y="0"/>
                </a:lnTo>
                <a:lnTo>
                  <a:pt x="0" y="872638"/>
                </a:lnTo>
                <a:lnTo>
                  <a:pt x="28447" y="872629"/>
                </a:lnTo>
                <a:lnTo>
                  <a:pt x="28447" y="0"/>
                </a:lnTo>
                <a:close/>
              </a:path>
            </a:pathLst>
          </a:custGeom>
          <a:solidFill>
            <a:srgbClr val="68808B"/>
          </a:solidFill>
        </p:spPr>
        <p:txBody>
          <a:bodyPr wrap="square" lIns="0" tIns="0" rIns="0" bIns="0" rtlCol="0"/>
          <a:lstStyle/>
          <a:p>
            <a:endParaRPr/>
          </a:p>
        </p:txBody>
      </p:sp>
      <p:sp>
        <p:nvSpPr>
          <p:cNvPr id="35" name="bg object 35"/>
          <p:cNvSpPr/>
          <p:nvPr/>
        </p:nvSpPr>
        <p:spPr>
          <a:xfrm>
            <a:off x="42468" y="6001562"/>
            <a:ext cx="28575" cy="841375"/>
          </a:xfrm>
          <a:custGeom>
            <a:avLst/>
            <a:gdLst/>
            <a:ahLst/>
            <a:cxnLst/>
            <a:rect l="l" t="t" r="r" b="b"/>
            <a:pathLst>
              <a:path w="28575" h="841375">
                <a:moveTo>
                  <a:pt x="28447" y="0"/>
                </a:moveTo>
                <a:lnTo>
                  <a:pt x="0" y="0"/>
                </a:lnTo>
                <a:lnTo>
                  <a:pt x="0" y="841319"/>
                </a:lnTo>
                <a:lnTo>
                  <a:pt x="28447" y="841311"/>
                </a:lnTo>
                <a:lnTo>
                  <a:pt x="28447" y="0"/>
                </a:lnTo>
                <a:close/>
              </a:path>
            </a:pathLst>
          </a:custGeom>
          <a:solidFill>
            <a:srgbClr val="667E89"/>
          </a:solidFill>
        </p:spPr>
        <p:txBody>
          <a:bodyPr wrap="square" lIns="0" tIns="0" rIns="0" bIns="0" rtlCol="0"/>
          <a:lstStyle/>
          <a:p>
            <a:endParaRPr/>
          </a:p>
        </p:txBody>
      </p:sp>
      <p:sp>
        <p:nvSpPr>
          <p:cNvPr id="36" name="bg object 36"/>
          <p:cNvSpPr/>
          <p:nvPr/>
        </p:nvSpPr>
        <p:spPr>
          <a:xfrm>
            <a:off x="42468" y="6032525"/>
            <a:ext cx="28575" cy="810895"/>
          </a:xfrm>
          <a:custGeom>
            <a:avLst/>
            <a:gdLst/>
            <a:ahLst/>
            <a:cxnLst/>
            <a:rect l="l" t="t" r="r" b="b"/>
            <a:pathLst>
              <a:path w="28575" h="810895">
                <a:moveTo>
                  <a:pt x="28447" y="0"/>
                </a:moveTo>
                <a:lnTo>
                  <a:pt x="0" y="0"/>
                </a:lnTo>
                <a:lnTo>
                  <a:pt x="0" y="810357"/>
                </a:lnTo>
                <a:lnTo>
                  <a:pt x="28447" y="810348"/>
                </a:lnTo>
                <a:lnTo>
                  <a:pt x="28447" y="0"/>
                </a:lnTo>
                <a:close/>
              </a:path>
            </a:pathLst>
          </a:custGeom>
          <a:solidFill>
            <a:srgbClr val="667C87"/>
          </a:solidFill>
        </p:spPr>
        <p:txBody>
          <a:bodyPr wrap="square" lIns="0" tIns="0" rIns="0" bIns="0" rtlCol="0"/>
          <a:lstStyle/>
          <a:p>
            <a:endParaRPr/>
          </a:p>
        </p:txBody>
      </p:sp>
      <p:sp>
        <p:nvSpPr>
          <p:cNvPr id="37" name="bg object 37"/>
          <p:cNvSpPr/>
          <p:nvPr/>
        </p:nvSpPr>
        <p:spPr>
          <a:xfrm>
            <a:off x="42468" y="6063843"/>
            <a:ext cx="28575" cy="779145"/>
          </a:xfrm>
          <a:custGeom>
            <a:avLst/>
            <a:gdLst/>
            <a:ahLst/>
            <a:cxnLst/>
            <a:rect l="l" t="t" r="r" b="b"/>
            <a:pathLst>
              <a:path w="28575" h="779145">
                <a:moveTo>
                  <a:pt x="28447" y="0"/>
                </a:moveTo>
                <a:lnTo>
                  <a:pt x="0" y="0"/>
                </a:lnTo>
                <a:lnTo>
                  <a:pt x="0" y="779039"/>
                </a:lnTo>
                <a:lnTo>
                  <a:pt x="28447" y="779030"/>
                </a:lnTo>
                <a:lnTo>
                  <a:pt x="28447" y="0"/>
                </a:lnTo>
                <a:close/>
              </a:path>
            </a:pathLst>
          </a:custGeom>
          <a:solidFill>
            <a:srgbClr val="637A85"/>
          </a:solidFill>
        </p:spPr>
        <p:txBody>
          <a:bodyPr wrap="square" lIns="0" tIns="0" rIns="0" bIns="0" rtlCol="0"/>
          <a:lstStyle/>
          <a:p>
            <a:endParaRPr/>
          </a:p>
        </p:txBody>
      </p:sp>
      <p:sp>
        <p:nvSpPr>
          <p:cNvPr id="38" name="bg object 38"/>
          <p:cNvSpPr/>
          <p:nvPr/>
        </p:nvSpPr>
        <p:spPr>
          <a:xfrm>
            <a:off x="42468" y="6094806"/>
            <a:ext cx="28575" cy="748665"/>
          </a:xfrm>
          <a:custGeom>
            <a:avLst/>
            <a:gdLst/>
            <a:ahLst/>
            <a:cxnLst/>
            <a:rect l="l" t="t" r="r" b="b"/>
            <a:pathLst>
              <a:path w="28575" h="748665">
                <a:moveTo>
                  <a:pt x="28447" y="0"/>
                </a:moveTo>
                <a:lnTo>
                  <a:pt x="0" y="0"/>
                </a:lnTo>
                <a:lnTo>
                  <a:pt x="0" y="748076"/>
                </a:lnTo>
                <a:lnTo>
                  <a:pt x="28447" y="748068"/>
                </a:lnTo>
                <a:lnTo>
                  <a:pt x="28447" y="0"/>
                </a:lnTo>
                <a:close/>
              </a:path>
            </a:pathLst>
          </a:custGeom>
          <a:solidFill>
            <a:srgbClr val="617883"/>
          </a:solidFill>
        </p:spPr>
        <p:txBody>
          <a:bodyPr wrap="square" lIns="0" tIns="0" rIns="0" bIns="0" rtlCol="0"/>
          <a:lstStyle/>
          <a:p>
            <a:endParaRPr/>
          </a:p>
        </p:txBody>
      </p:sp>
      <p:sp>
        <p:nvSpPr>
          <p:cNvPr id="39" name="bg object 39"/>
          <p:cNvSpPr/>
          <p:nvPr/>
        </p:nvSpPr>
        <p:spPr>
          <a:xfrm>
            <a:off x="42468" y="6126124"/>
            <a:ext cx="28575" cy="716915"/>
          </a:xfrm>
          <a:custGeom>
            <a:avLst/>
            <a:gdLst/>
            <a:ahLst/>
            <a:cxnLst/>
            <a:rect l="l" t="t" r="r" b="b"/>
            <a:pathLst>
              <a:path w="28575" h="716915">
                <a:moveTo>
                  <a:pt x="28447" y="0"/>
                </a:moveTo>
                <a:lnTo>
                  <a:pt x="0" y="0"/>
                </a:lnTo>
                <a:lnTo>
                  <a:pt x="0" y="716758"/>
                </a:lnTo>
                <a:lnTo>
                  <a:pt x="28447" y="716749"/>
                </a:lnTo>
                <a:lnTo>
                  <a:pt x="28447" y="0"/>
                </a:lnTo>
                <a:close/>
              </a:path>
            </a:pathLst>
          </a:custGeom>
          <a:solidFill>
            <a:srgbClr val="607681"/>
          </a:solidFill>
        </p:spPr>
        <p:txBody>
          <a:bodyPr wrap="square" lIns="0" tIns="0" rIns="0" bIns="0" rtlCol="0"/>
          <a:lstStyle/>
          <a:p>
            <a:endParaRPr/>
          </a:p>
        </p:txBody>
      </p:sp>
      <p:sp>
        <p:nvSpPr>
          <p:cNvPr id="40" name="bg object 40"/>
          <p:cNvSpPr/>
          <p:nvPr/>
        </p:nvSpPr>
        <p:spPr>
          <a:xfrm>
            <a:off x="42468" y="6157442"/>
            <a:ext cx="28575" cy="685800"/>
          </a:xfrm>
          <a:custGeom>
            <a:avLst/>
            <a:gdLst/>
            <a:ahLst/>
            <a:cxnLst/>
            <a:rect l="l" t="t" r="r" b="b"/>
            <a:pathLst>
              <a:path w="28575" h="685800">
                <a:moveTo>
                  <a:pt x="28447" y="0"/>
                </a:moveTo>
                <a:lnTo>
                  <a:pt x="0" y="0"/>
                </a:lnTo>
                <a:lnTo>
                  <a:pt x="0" y="685440"/>
                </a:lnTo>
                <a:lnTo>
                  <a:pt x="28447" y="685431"/>
                </a:lnTo>
                <a:lnTo>
                  <a:pt x="28447" y="0"/>
                </a:lnTo>
                <a:close/>
              </a:path>
            </a:pathLst>
          </a:custGeom>
          <a:solidFill>
            <a:srgbClr val="5E747F"/>
          </a:solidFill>
        </p:spPr>
        <p:txBody>
          <a:bodyPr wrap="square" lIns="0" tIns="0" rIns="0" bIns="0" rtlCol="0"/>
          <a:lstStyle/>
          <a:p>
            <a:endParaRPr/>
          </a:p>
        </p:txBody>
      </p:sp>
      <p:sp>
        <p:nvSpPr>
          <p:cNvPr id="41" name="bg object 41"/>
          <p:cNvSpPr/>
          <p:nvPr/>
        </p:nvSpPr>
        <p:spPr>
          <a:xfrm>
            <a:off x="42468" y="6188405"/>
            <a:ext cx="28575" cy="654685"/>
          </a:xfrm>
          <a:custGeom>
            <a:avLst/>
            <a:gdLst/>
            <a:ahLst/>
            <a:cxnLst/>
            <a:rect l="l" t="t" r="r" b="b"/>
            <a:pathLst>
              <a:path w="28575" h="654684">
                <a:moveTo>
                  <a:pt x="28447" y="0"/>
                </a:moveTo>
                <a:lnTo>
                  <a:pt x="0" y="0"/>
                </a:lnTo>
                <a:lnTo>
                  <a:pt x="0" y="654477"/>
                </a:lnTo>
                <a:lnTo>
                  <a:pt x="28447" y="654469"/>
                </a:lnTo>
                <a:lnTo>
                  <a:pt x="28447" y="0"/>
                </a:lnTo>
                <a:close/>
              </a:path>
            </a:pathLst>
          </a:custGeom>
          <a:solidFill>
            <a:srgbClr val="5C727D"/>
          </a:solidFill>
        </p:spPr>
        <p:txBody>
          <a:bodyPr wrap="square" lIns="0" tIns="0" rIns="0" bIns="0" rtlCol="0"/>
          <a:lstStyle/>
          <a:p>
            <a:endParaRPr/>
          </a:p>
        </p:txBody>
      </p:sp>
      <p:sp>
        <p:nvSpPr>
          <p:cNvPr id="42" name="bg object 42"/>
          <p:cNvSpPr/>
          <p:nvPr/>
        </p:nvSpPr>
        <p:spPr>
          <a:xfrm>
            <a:off x="42468" y="6219723"/>
            <a:ext cx="28575" cy="623570"/>
          </a:xfrm>
          <a:custGeom>
            <a:avLst/>
            <a:gdLst/>
            <a:ahLst/>
            <a:cxnLst/>
            <a:rect l="l" t="t" r="r" b="b"/>
            <a:pathLst>
              <a:path w="28575" h="623570">
                <a:moveTo>
                  <a:pt x="28447" y="0"/>
                </a:moveTo>
                <a:lnTo>
                  <a:pt x="0" y="0"/>
                </a:lnTo>
                <a:lnTo>
                  <a:pt x="0" y="623159"/>
                </a:lnTo>
                <a:lnTo>
                  <a:pt x="28447" y="623150"/>
                </a:lnTo>
                <a:lnTo>
                  <a:pt x="28447" y="0"/>
                </a:lnTo>
                <a:close/>
              </a:path>
            </a:pathLst>
          </a:custGeom>
          <a:solidFill>
            <a:srgbClr val="5B707A"/>
          </a:solidFill>
        </p:spPr>
        <p:txBody>
          <a:bodyPr wrap="square" lIns="0" tIns="0" rIns="0" bIns="0" rtlCol="0"/>
          <a:lstStyle/>
          <a:p>
            <a:endParaRPr/>
          </a:p>
        </p:txBody>
      </p:sp>
      <p:sp>
        <p:nvSpPr>
          <p:cNvPr id="43" name="bg object 43"/>
          <p:cNvSpPr/>
          <p:nvPr/>
        </p:nvSpPr>
        <p:spPr>
          <a:xfrm>
            <a:off x="42468" y="6250685"/>
            <a:ext cx="28575" cy="592455"/>
          </a:xfrm>
          <a:custGeom>
            <a:avLst/>
            <a:gdLst/>
            <a:ahLst/>
            <a:cxnLst/>
            <a:rect l="l" t="t" r="r" b="b"/>
            <a:pathLst>
              <a:path w="28575" h="592454">
                <a:moveTo>
                  <a:pt x="28447" y="0"/>
                </a:moveTo>
                <a:lnTo>
                  <a:pt x="0" y="0"/>
                </a:lnTo>
                <a:lnTo>
                  <a:pt x="0" y="592196"/>
                </a:lnTo>
                <a:lnTo>
                  <a:pt x="28447" y="592188"/>
                </a:lnTo>
                <a:lnTo>
                  <a:pt x="28447" y="0"/>
                </a:lnTo>
                <a:close/>
              </a:path>
            </a:pathLst>
          </a:custGeom>
          <a:solidFill>
            <a:srgbClr val="596E78"/>
          </a:solidFill>
        </p:spPr>
        <p:txBody>
          <a:bodyPr wrap="square" lIns="0" tIns="0" rIns="0" bIns="0" rtlCol="0"/>
          <a:lstStyle/>
          <a:p>
            <a:endParaRPr/>
          </a:p>
        </p:txBody>
      </p:sp>
      <p:sp>
        <p:nvSpPr>
          <p:cNvPr id="44" name="bg object 44"/>
          <p:cNvSpPr/>
          <p:nvPr/>
        </p:nvSpPr>
        <p:spPr>
          <a:xfrm>
            <a:off x="42468" y="6282004"/>
            <a:ext cx="28575" cy="561340"/>
          </a:xfrm>
          <a:custGeom>
            <a:avLst/>
            <a:gdLst/>
            <a:ahLst/>
            <a:cxnLst/>
            <a:rect l="l" t="t" r="r" b="b"/>
            <a:pathLst>
              <a:path w="28575" h="561340">
                <a:moveTo>
                  <a:pt x="28447" y="0"/>
                </a:moveTo>
                <a:lnTo>
                  <a:pt x="0" y="0"/>
                </a:lnTo>
                <a:lnTo>
                  <a:pt x="0" y="560878"/>
                </a:lnTo>
                <a:lnTo>
                  <a:pt x="28447" y="560870"/>
                </a:lnTo>
                <a:lnTo>
                  <a:pt x="28447" y="0"/>
                </a:lnTo>
                <a:close/>
              </a:path>
            </a:pathLst>
          </a:custGeom>
          <a:solidFill>
            <a:srgbClr val="576C76"/>
          </a:solidFill>
        </p:spPr>
        <p:txBody>
          <a:bodyPr wrap="square" lIns="0" tIns="0" rIns="0" bIns="0" rtlCol="0"/>
          <a:lstStyle/>
          <a:p>
            <a:endParaRPr/>
          </a:p>
        </p:txBody>
      </p:sp>
      <p:sp>
        <p:nvSpPr>
          <p:cNvPr id="45" name="bg object 45"/>
          <p:cNvSpPr/>
          <p:nvPr/>
        </p:nvSpPr>
        <p:spPr>
          <a:xfrm>
            <a:off x="42468" y="6312954"/>
            <a:ext cx="28575" cy="530225"/>
          </a:xfrm>
          <a:custGeom>
            <a:avLst/>
            <a:gdLst/>
            <a:ahLst/>
            <a:cxnLst/>
            <a:rect l="l" t="t" r="r" b="b"/>
            <a:pathLst>
              <a:path w="28575" h="530225">
                <a:moveTo>
                  <a:pt x="28447" y="0"/>
                </a:moveTo>
                <a:lnTo>
                  <a:pt x="0" y="0"/>
                </a:lnTo>
                <a:lnTo>
                  <a:pt x="0" y="529928"/>
                </a:lnTo>
                <a:lnTo>
                  <a:pt x="28447" y="529920"/>
                </a:lnTo>
                <a:lnTo>
                  <a:pt x="28447" y="0"/>
                </a:lnTo>
                <a:close/>
              </a:path>
            </a:pathLst>
          </a:custGeom>
          <a:solidFill>
            <a:srgbClr val="556A74"/>
          </a:solidFill>
        </p:spPr>
        <p:txBody>
          <a:bodyPr wrap="square" lIns="0" tIns="0" rIns="0" bIns="0" rtlCol="0"/>
          <a:lstStyle/>
          <a:p>
            <a:endParaRPr/>
          </a:p>
        </p:txBody>
      </p:sp>
      <p:sp>
        <p:nvSpPr>
          <p:cNvPr id="46" name="bg object 46"/>
          <p:cNvSpPr/>
          <p:nvPr/>
        </p:nvSpPr>
        <p:spPr>
          <a:xfrm>
            <a:off x="42468" y="6344284"/>
            <a:ext cx="28575" cy="499109"/>
          </a:xfrm>
          <a:custGeom>
            <a:avLst/>
            <a:gdLst/>
            <a:ahLst/>
            <a:cxnLst/>
            <a:rect l="l" t="t" r="r" b="b"/>
            <a:pathLst>
              <a:path w="28575" h="499109">
                <a:moveTo>
                  <a:pt x="28447" y="0"/>
                </a:moveTo>
                <a:lnTo>
                  <a:pt x="0" y="0"/>
                </a:lnTo>
                <a:lnTo>
                  <a:pt x="0" y="498597"/>
                </a:lnTo>
                <a:lnTo>
                  <a:pt x="28447" y="498589"/>
                </a:lnTo>
                <a:lnTo>
                  <a:pt x="28447" y="0"/>
                </a:lnTo>
                <a:close/>
              </a:path>
            </a:pathLst>
          </a:custGeom>
          <a:solidFill>
            <a:srgbClr val="546872"/>
          </a:solidFill>
        </p:spPr>
        <p:txBody>
          <a:bodyPr wrap="square" lIns="0" tIns="0" rIns="0" bIns="0" rtlCol="0"/>
          <a:lstStyle/>
          <a:p>
            <a:endParaRPr/>
          </a:p>
        </p:txBody>
      </p:sp>
      <p:sp>
        <p:nvSpPr>
          <p:cNvPr id="47" name="bg object 47"/>
          <p:cNvSpPr/>
          <p:nvPr/>
        </p:nvSpPr>
        <p:spPr>
          <a:xfrm>
            <a:off x="42468" y="6375603"/>
            <a:ext cx="28575" cy="467359"/>
          </a:xfrm>
          <a:custGeom>
            <a:avLst/>
            <a:gdLst/>
            <a:ahLst/>
            <a:cxnLst/>
            <a:rect l="l" t="t" r="r" b="b"/>
            <a:pathLst>
              <a:path w="28575" h="467359">
                <a:moveTo>
                  <a:pt x="28447" y="0"/>
                </a:moveTo>
                <a:lnTo>
                  <a:pt x="0" y="0"/>
                </a:lnTo>
                <a:lnTo>
                  <a:pt x="0" y="467279"/>
                </a:lnTo>
                <a:lnTo>
                  <a:pt x="28447" y="467271"/>
                </a:lnTo>
                <a:lnTo>
                  <a:pt x="28447" y="0"/>
                </a:lnTo>
                <a:close/>
              </a:path>
            </a:pathLst>
          </a:custGeom>
          <a:solidFill>
            <a:srgbClr val="526670"/>
          </a:solidFill>
        </p:spPr>
        <p:txBody>
          <a:bodyPr wrap="square" lIns="0" tIns="0" rIns="0" bIns="0" rtlCol="0"/>
          <a:lstStyle/>
          <a:p>
            <a:endParaRPr/>
          </a:p>
        </p:txBody>
      </p:sp>
      <p:sp>
        <p:nvSpPr>
          <p:cNvPr id="48" name="bg object 48"/>
          <p:cNvSpPr/>
          <p:nvPr/>
        </p:nvSpPr>
        <p:spPr>
          <a:xfrm>
            <a:off x="42468" y="6406565"/>
            <a:ext cx="28575" cy="436880"/>
          </a:xfrm>
          <a:custGeom>
            <a:avLst/>
            <a:gdLst/>
            <a:ahLst/>
            <a:cxnLst/>
            <a:rect l="l" t="t" r="r" b="b"/>
            <a:pathLst>
              <a:path w="28575" h="436879">
                <a:moveTo>
                  <a:pt x="28447" y="0"/>
                </a:moveTo>
                <a:lnTo>
                  <a:pt x="0" y="0"/>
                </a:lnTo>
                <a:lnTo>
                  <a:pt x="0" y="436316"/>
                </a:lnTo>
                <a:lnTo>
                  <a:pt x="28447" y="436308"/>
                </a:lnTo>
                <a:lnTo>
                  <a:pt x="28447" y="0"/>
                </a:lnTo>
                <a:close/>
              </a:path>
            </a:pathLst>
          </a:custGeom>
          <a:solidFill>
            <a:srgbClr val="50646E"/>
          </a:solidFill>
        </p:spPr>
        <p:txBody>
          <a:bodyPr wrap="square" lIns="0" tIns="0" rIns="0" bIns="0" rtlCol="0"/>
          <a:lstStyle/>
          <a:p>
            <a:endParaRPr/>
          </a:p>
        </p:txBody>
      </p:sp>
      <p:sp>
        <p:nvSpPr>
          <p:cNvPr id="49" name="bg object 49"/>
          <p:cNvSpPr/>
          <p:nvPr/>
        </p:nvSpPr>
        <p:spPr>
          <a:xfrm>
            <a:off x="42468" y="6437884"/>
            <a:ext cx="28575" cy="405130"/>
          </a:xfrm>
          <a:custGeom>
            <a:avLst/>
            <a:gdLst/>
            <a:ahLst/>
            <a:cxnLst/>
            <a:rect l="l" t="t" r="r" b="b"/>
            <a:pathLst>
              <a:path w="28575" h="405129">
                <a:moveTo>
                  <a:pt x="28447" y="0"/>
                </a:moveTo>
                <a:lnTo>
                  <a:pt x="0" y="0"/>
                </a:lnTo>
                <a:lnTo>
                  <a:pt x="0" y="404998"/>
                </a:lnTo>
                <a:lnTo>
                  <a:pt x="28447" y="404990"/>
                </a:lnTo>
                <a:lnTo>
                  <a:pt x="28447" y="0"/>
                </a:lnTo>
                <a:close/>
              </a:path>
            </a:pathLst>
          </a:custGeom>
          <a:solidFill>
            <a:srgbClr val="4F626C"/>
          </a:solidFill>
        </p:spPr>
        <p:txBody>
          <a:bodyPr wrap="square" lIns="0" tIns="0" rIns="0" bIns="0" rtlCol="0"/>
          <a:lstStyle/>
          <a:p>
            <a:endParaRPr/>
          </a:p>
        </p:txBody>
      </p:sp>
      <p:sp>
        <p:nvSpPr>
          <p:cNvPr id="50" name="bg object 50"/>
          <p:cNvSpPr/>
          <p:nvPr/>
        </p:nvSpPr>
        <p:spPr>
          <a:xfrm>
            <a:off x="42468" y="6468833"/>
            <a:ext cx="28575" cy="374650"/>
          </a:xfrm>
          <a:custGeom>
            <a:avLst/>
            <a:gdLst/>
            <a:ahLst/>
            <a:cxnLst/>
            <a:rect l="l" t="t" r="r" b="b"/>
            <a:pathLst>
              <a:path w="28575" h="374650">
                <a:moveTo>
                  <a:pt x="28447" y="0"/>
                </a:moveTo>
                <a:lnTo>
                  <a:pt x="0" y="0"/>
                </a:lnTo>
                <a:lnTo>
                  <a:pt x="0" y="374048"/>
                </a:lnTo>
                <a:lnTo>
                  <a:pt x="28447" y="374040"/>
                </a:lnTo>
                <a:lnTo>
                  <a:pt x="28447" y="0"/>
                </a:lnTo>
                <a:close/>
              </a:path>
            </a:pathLst>
          </a:custGeom>
          <a:solidFill>
            <a:srgbClr val="4D606A"/>
          </a:solidFill>
        </p:spPr>
        <p:txBody>
          <a:bodyPr wrap="square" lIns="0" tIns="0" rIns="0" bIns="0" rtlCol="0"/>
          <a:lstStyle/>
          <a:p>
            <a:endParaRPr/>
          </a:p>
        </p:txBody>
      </p:sp>
      <p:sp>
        <p:nvSpPr>
          <p:cNvPr id="51" name="bg object 51"/>
          <p:cNvSpPr/>
          <p:nvPr/>
        </p:nvSpPr>
        <p:spPr>
          <a:xfrm>
            <a:off x="42468" y="6500164"/>
            <a:ext cx="28575" cy="342900"/>
          </a:xfrm>
          <a:custGeom>
            <a:avLst/>
            <a:gdLst/>
            <a:ahLst/>
            <a:cxnLst/>
            <a:rect l="l" t="t" r="r" b="b"/>
            <a:pathLst>
              <a:path w="28575" h="342900">
                <a:moveTo>
                  <a:pt x="28447" y="0"/>
                </a:moveTo>
                <a:lnTo>
                  <a:pt x="0" y="0"/>
                </a:lnTo>
                <a:lnTo>
                  <a:pt x="0" y="342717"/>
                </a:lnTo>
                <a:lnTo>
                  <a:pt x="28447" y="342709"/>
                </a:lnTo>
                <a:lnTo>
                  <a:pt x="28447" y="0"/>
                </a:lnTo>
                <a:close/>
              </a:path>
            </a:pathLst>
          </a:custGeom>
          <a:solidFill>
            <a:srgbClr val="4B5E68"/>
          </a:solidFill>
        </p:spPr>
        <p:txBody>
          <a:bodyPr wrap="square" lIns="0" tIns="0" rIns="0" bIns="0" rtlCol="0"/>
          <a:lstStyle/>
          <a:p>
            <a:endParaRPr/>
          </a:p>
        </p:txBody>
      </p:sp>
      <p:sp>
        <p:nvSpPr>
          <p:cNvPr id="52" name="bg object 52"/>
          <p:cNvSpPr/>
          <p:nvPr/>
        </p:nvSpPr>
        <p:spPr>
          <a:xfrm>
            <a:off x="42468" y="6531114"/>
            <a:ext cx="28575" cy="311785"/>
          </a:xfrm>
          <a:custGeom>
            <a:avLst/>
            <a:gdLst/>
            <a:ahLst/>
            <a:cxnLst/>
            <a:rect l="l" t="t" r="r" b="b"/>
            <a:pathLst>
              <a:path w="28575" h="311784">
                <a:moveTo>
                  <a:pt x="28447" y="0"/>
                </a:moveTo>
                <a:lnTo>
                  <a:pt x="0" y="0"/>
                </a:lnTo>
                <a:lnTo>
                  <a:pt x="0" y="311768"/>
                </a:lnTo>
                <a:lnTo>
                  <a:pt x="28447" y="311759"/>
                </a:lnTo>
                <a:lnTo>
                  <a:pt x="28447" y="0"/>
                </a:lnTo>
                <a:close/>
              </a:path>
            </a:pathLst>
          </a:custGeom>
          <a:solidFill>
            <a:srgbClr val="495D66"/>
          </a:solidFill>
        </p:spPr>
        <p:txBody>
          <a:bodyPr wrap="square" lIns="0" tIns="0" rIns="0" bIns="0" rtlCol="0"/>
          <a:lstStyle/>
          <a:p>
            <a:endParaRPr/>
          </a:p>
        </p:txBody>
      </p:sp>
      <p:sp>
        <p:nvSpPr>
          <p:cNvPr id="53" name="bg object 53"/>
          <p:cNvSpPr/>
          <p:nvPr/>
        </p:nvSpPr>
        <p:spPr>
          <a:xfrm>
            <a:off x="42468" y="6562445"/>
            <a:ext cx="28575" cy="280670"/>
          </a:xfrm>
          <a:custGeom>
            <a:avLst/>
            <a:gdLst/>
            <a:ahLst/>
            <a:cxnLst/>
            <a:rect l="l" t="t" r="r" b="b"/>
            <a:pathLst>
              <a:path w="28575" h="280670">
                <a:moveTo>
                  <a:pt x="28447" y="0"/>
                </a:moveTo>
                <a:lnTo>
                  <a:pt x="0" y="0"/>
                </a:lnTo>
                <a:lnTo>
                  <a:pt x="0" y="280437"/>
                </a:lnTo>
                <a:lnTo>
                  <a:pt x="28447" y="280428"/>
                </a:lnTo>
                <a:lnTo>
                  <a:pt x="28447" y="0"/>
                </a:lnTo>
                <a:close/>
              </a:path>
            </a:pathLst>
          </a:custGeom>
          <a:solidFill>
            <a:srgbClr val="485B64"/>
          </a:solidFill>
        </p:spPr>
        <p:txBody>
          <a:bodyPr wrap="square" lIns="0" tIns="0" rIns="0" bIns="0" rtlCol="0"/>
          <a:lstStyle/>
          <a:p>
            <a:endParaRPr/>
          </a:p>
        </p:txBody>
      </p:sp>
      <p:sp>
        <p:nvSpPr>
          <p:cNvPr id="54" name="bg object 54"/>
          <p:cNvSpPr/>
          <p:nvPr/>
        </p:nvSpPr>
        <p:spPr>
          <a:xfrm>
            <a:off x="42468" y="6593395"/>
            <a:ext cx="28575" cy="249554"/>
          </a:xfrm>
          <a:custGeom>
            <a:avLst/>
            <a:gdLst/>
            <a:ahLst/>
            <a:cxnLst/>
            <a:rect l="l" t="t" r="r" b="b"/>
            <a:pathLst>
              <a:path w="28575" h="249554">
                <a:moveTo>
                  <a:pt x="28447" y="0"/>
                </a:moveTo>
                <a:lnTo>
                  <a:pt x="0" y="0"/>
                </a:lnTo>
                <a:lnTo>
                  <a:pt x="0" y="249487"/>
                </a:lnTo>
                <a:lnTo>
                  <a:pt x="28447" y="249478"/>
                </a:lnTo>
                <a:lnTo>
                  <a:pt x="28447" y="0"/>
                </a:lnTo>
                <a:close/>
              </a:path>
            </a:pathLst>
          </a:custGeom>
          <a:solidFill>
            <a:srgbClr val="465962"/>
          </a:solidFill>
        </p:spPr>
        <p:txBody>
          <a:bodyPr wrap="square" lIns="0" tIns="0" rIns="0" bIns="0" rtlCol="0"/>
          <a:lstStyle/>
          <a:p>
            <a:endParaRPr/>
          </a:p>
        </p:txBody>
      </p:sp>
      <p:sp>
        <p:nvSpPr>
          <p:cNvPr id="55" name="bg object 55"/>
          <p:cNvSpPr/>
          <p:nvPr/>
        </p:nvSpPr>
        <p:spPr>
          <a:xfrm>
            <a:off x="42468" y="6624713"/>
            <a:ext cx="28575" cy="218440"/>
          </a:xfrm>
          <a:custGeom>
            <a:avLst/>
            <a:gdLst/>
            <a:ahLst/>
            <a:cxnLst/>
            <a:rect l="l" t="t" r="r" b="b"/>
            <a:pathLst>
              <a:path w="28575" h="218440">
                <a:moveTo>
                  <a:pt x="28447" y="0"/>
                </a:moveTo>
                <a:lnTo>
                  <a:pt x="0" y="0"/>
                </a:lnTo>
                <a:lnTo>
                  <a:pt x="0" y="218169"/>
                </a:lnTo>
                <a:lnTo>
                  <a:pt x="28447" y="218160"/>
                </a:lnTo>
                <a:lnTo>
                  <a:pt x="28447" y="0"/>
                </a:lnTo>
                <a:close/>
              </a:path>
            </a:pathLst>
          </a:custGeom>
          <a:solidFill>
            <a:srgbClr val="44575F"/>
          </a:solidFill>
        </p:spPr>
        <p:txBody>
          <a:bodyPr wrap="square" lIns="0" tIns="0" rIns="0" bIns="0" rtlCol="0"/>
          <a:lstStyle/>
          <a:p>
            <a:endParaRPr/>
          </a:p>
        </p:txBody>
      </p:sp>
      <p:sp>
        <p:nvSpPr>
          <p:cNvPr id="56" name="bg object 56"/>
          <p:cNvSpPr/>
          <p:nvPr/>
        </p:nvSpPr>
        <p:spPr>
          <a:xfrm>
            <a:off x="42468" y="6656044"/>
            <a:ext cx="28575" cy="187325"/>
          </a:xfrm>
          <a:custGeom>
            <a:avLst/>
            <a:gdLst/>
            <a:ahLst/>
            <a:cxnLst/>
            <a:rect l="l" t="t" r="r" b="b"/>
            <a:pathLst>
              <a:path w="28575" h="187325">
                <a:moveTo>
                  <a:pt x="28447" y="0"/>
                </a:moveTo>
                <a:lnTo>
                  <a:pt x="0" y="0"/>
                </a:lnTo>
                <a:lnTo>
                  <a:pt x="0" y="186838"/>
                </a:lnTo>
                <a:lnTo>
                  <a:pt x="28447" y="186829"/>
                </a:lnTo>
                <a:lnTo>
                  <a:pt x="28447" y="0"/>
                </a:lnTo>
                <a:close/>
              </a:path>
            </a:pathLst>
          </a:custGeom>
          <a:solidFill>
            <a:srgbClr val="43555D"/>
          </a:solidFill>
        </p:spPr>
        <p:txBody>
          <a:bodyPr wrap="square" lIns="0" tIns="0" rIns="0" bIns="0" rtlCol="0"/>
          <a:lstStyle/>
          <a:p>
            <a:endParaRPr/>
          </a:p>
        </p:txBody>
      </p:sp>
      <p:sp>
        <p:nvSpPr>
          <p:cNvPr id="57" name="bg object 57"/>
          <p:cNvSpPr/>
          <p:nvPr/>
        </p:nvSpPr>
        <p:spPr>
          <a:xfrm>
            <a:off x="42468" y="6686994"/>
            <a:ext cx="28575" cy="156210"/>
          </a:xfrm>
          <a:custGeom>
            <a:avLst/>
            <a:gdLst/>
            <a:ahLst/>
            <a:cxnLst/>
            <a:rect l="l" t="t" r="r" b="b"/>
            <a:pathLst>
              <a:path w="28575" h="156209">
                <a:moveTo>
                  <a:pt x="28447" y="0"/>
                </a:moveTo>
                <a:lnTo>
                  <a:pt x="0" y="0"/>
                </a:lnTo>
                <a:lnTo>
                  <a:pt x="0" y="155888"/>
                </a:lnTo>
                <a:lnTo>
                  <a:pt x="28447" y="155879"/>
                </a:lnTo>
                <a:lnTo>
                  <a:pt x="28447" y="0"/>
                </a:lnTo>
                <a:close/>
              </a:path>
            </a:pathLst>
          </a:custGeom>
          <a:solidFill>
            <a:srgbClr val="41535B"/>
          </a:solidFill>
        </p:spPr>
        <p:txBody>
          <a:bodyPr wrap="square" lIns="0" tIns="0" rIns="0" bIns="0" rtlCol="0"/>
          <a:lstStyle/>
          <a:p>
            <a:endParaRPr/>
          </a:p>
        </p:txBody>
      </p:sp>
      <p:sp>
        <p:nvSpPr>
          <p:cNvPr id="58" name="bg object 58"/>
          <p:cNvSpPr/>
          <p:nvPr/>
        </p:nvSpPr>
        <p:spPr>
          <a:xfrm>
            <a:off x="42468" y="6718325"/>
            <a:ext cx="28575" cy="125095"/>
          </a:xfrm>
          <a:custGeom>
            <a:avLst/>
            <a:gdLst/>
            <a:ahLst/>
            <a:cxnLst/>
            <a:rect l="l" t="t" r="r" b="b"/>
            <a:pathLst>
              <a:path w="28575" h="125095">
                <a:moveTo>
                  <a:pt x="28447" y="0"/>
                </a:moveTo>
                <a:lnTo>
                  <a:pt x="0" y="0"/>
                </a:lnTo>
                <a:lnTo>
                  <a:pt x="0" y="124557"/>
                </a:lnTo>
                <a:lnTo>
                  <a:pt x="28447" y="124548"/>
                </a:lnTo>
                <a:lnTo>
                  <a:pt x="28447" y="0"/>
                </a:lnTo>
                <a:close/>
              </a:path>
            </a:pathLst>
          </a:custGeom>
          <a:solidFill>
            <a:srgbClr val="3F5159"/>
          </a:solidFill>
        </p:spPr>
        <p:txBody>
          <a:bodyPr wrap="square" lIns="0" tIns="0" rIns="0" bIns="0" rtlCol="0"/>
          <a:lstStyle/>
          <a:p>
            <a:endParaRPr/>
          </a:p>
        </p:txBody>
      </p:sp>
      <p:sp>
        <p:nvSpPr>
          <p:cNvPr id="59" name="bg object 59"/>
          <p:cNvSpPr/>
          <p:nvPr/>
        </p:nvSpPr>
        <p:spPr>
          <a:xfrm>
            <a:off x="42468" y="6749275"/>
            <a:ext cx="28575" cy="93980"/>
          </a:xfrm>
          <a:custGeom>
            <a:avLst/>
            <a:gdLst/>
            <a:ahLst/>
            <a:cxnLst/>
            <a:rect l="l" t="t" r="r" b="b"/>
            <a:pathLst>
              <a:path w="28575" h="93979">
                <a:moveTo>
                  <a:pt x="28447" y="0"/>
                </a:moveTo>
                <a:lnTo>
                  <a:pt x="0" y="0"/>
                </a:lnTo>
                <a:lnTo>
                  <a:pt x="0" y="93607"/>
                </a:lnTo>
                <a:lnTo>
                  <a:pt x="28447" y="93599"/>
                </a:lnTo>
                <a:lnTo>
                  <a:pt x="28447" y="0"/>
                </a:lnTo>
                <a:close/>
              </a:path>
            </a:pathLst>
          </a:custGeom>
          <a:solidFill>
            <a:srgbClr val="3D4F57"/>
          </a:solidFill>
        </p:spPr>
        <p:txBody>
          <a:bodyPr wrap="square" lIns="0" tIns="0" rIns="0" bIns="0" rtlCol="0"/>
          <a:lstStyle/>
          <a:p>
            <a:endParaRPr/>
          </a:p>
        </p:txBody>
      </p:sp>
      <p:sp>
        <p:nvSpPr>
          <p:cNvPr id="60" name="bg object 60"/>
          <p:cNvSpPr/>
          <p:nvPr/>
        </p:nvSpPr>
        <p:spPr>
          <a:xfrm>
            <a:off x="42468" y="6780606"/>
            <a:ext cx="28575" cy="62865"/>
          </a:xfrm>
          <a:custGeom>
            <a:avLst/>
            <a:gdLst/>
            <a:ahLst/>
            <a:cxnLst/>
            <a:rect l="l" t="t" r="r" b="b"/>
            <a:pathLst>
              <a:path w="28575" h="62865">
                <a:moveTo>
                  <a:pt x="28447" y="0"/>
                </a:moveTo>
                <a:lnTo>
                  <a:pt x="0" y="0"/>
                </a:lnTo>
                <a:lnTo>
                  <a:pt x="0" y="62276"/>
                </a:lnTo>
                <a:lnTo>
                  <a:pt x="28447" y="62268"/>
                </a:lnTo>
                <a:lnTo>
                  <a:pt x="28447" y="0"/>
                </a:lnTo>
                <a:close/>
              </a:path>
            </a:pathLst>
          </a:custGeom>
          <a:solidFill>
            <a:srgbClr val="3C4D55"/>
          </a:solidFill>
        </p:spPr>
        <p:txBody>
          <a:bodyPr wrap="square" lIns="0" tIns="0" rIns="0" bIns="0" rtlCol="0"/>
          <a:lstStyle/>
          <a:p>
            <a:endParaRPr/>
          </a:p>
        </p:txBody>
      </p:sp>
      <p:sp>
        <p:nvSpPr>
          <p:cNvPr id="61" name="bg object 61"/>
          <p:cNvSpPr/>
          <p:nvPr/>
        </p:nvSpPr>
        <p:spPr>
          <a:xfrm>
            <a:off x="42468" y="6811556"/>
            <a:ext cx="28575" cy="31750"/>
          </a:xfrm>
          <a:custGeom>
            <a:avLst/>
            <a:gdLst/>
            <a:ahLst/>
            <a:cxnLst/>
            <a:rect l="l" t="t" r="r" b="b"/>
            <a:pathLst>
              <a:path w="28575" h="31750">
                <a:moveTo>
                  <a:pt x="28447" y="0"/>
                </a:moveTo>
                <a:lnTo>
                  <a:pt x="0" y="0"/>
                </a:lnTo>
                <a:lnTo>
                  <a:pt x="0" y="31326"/>
                </a:lnTo>
                <a:lnTo>
                  <a:pt x="28447" y="31318"/>
                </a:lnTo>
                <a:lnTo>
                  <a:pt x="28447" y="0"/>
                </a:lnTo>
                <a:close/>
              </a:path>
            </a:pathLst>
          </a:custGeom>
          <a:solidFill>
            <a:srgbClr val="3A4B53"/>
          </a:solidFill>
        </p:spPr>
        <p:txBody>
          <a:bodyPr wrap="square" lIns="0" tIns="0" rIns="0" bIns="0" rtlCol="0"/>
          <a:lstStyle/>
          <a:p>
            <a:endParaRPr/>
          </a:p>
        </p:txBody>
      </p:sp>
      <p:pic>
        <p:nvPicPr>
          <p:cNvPr id="62" name="bg object 62"/>
          <p:cNvPicPr/>
          <p:nvPr/>
        </p:nvPicPr>
        <p:blipFill>
          <a:blip r:embed="rId8" cstate="print"/>
          <a:stretch>
            <a:fillRect/>
          </a:stretch>
        </p:blipFill>
        <p:spPr>
          <a:xfrm>
            <a:off x="223558" y="4866843"/>
            <a:ext cx="975245" cy="1990801"/>
          </a:xfrm>
          <a:prstGeom prst="rect">
            <a:avLst/>
          </a:prstGeom>
        </p:spPr>
      </p:pic>
      <p:pic>
        <p:nvPicPr>
          <p:cNvPr id="63" name="bg object 63"/>
          <p:cNvPicPr/>
          <p:nvPr/>
        </p:nvPicPr>
        <p:blipFill>
          <a:blip r:embed="rId9" cstate="print"/>
          <a:stretch>
            <a:fillRect/>
          </a:stretch>
        </p:blipFill>
        <p:spPr>
          <a:xfrm>
            <a:off x="11371681" y="0"/>
            <a:ext cx="643674" cy="1729435"/>
          </a:xfrm>
          <a:prstGeom prst="rect">
            <a:avLst/>
          </a:prstGeom>
        </p:spPr>
      </p:pic>
      <p:pic>
        <p:nvPicPr>
          <p:cNvPr id="64" name="bg object 64"/>
          <p:cNvPicPr/>
          <p:nvPr/>
        </p:nvPicPr>
        <p:blipFill>
          <a:blip r:embed="rId10" cstate="print"/>
          <a:stretch>
            <a:fillRect/>
          </a:stretch>
        </p:blipFill>
        <p:spPr>
          <a:xfrm>
            <a:off x="11440794" y="4866843"/>
            <a:ext cx="597966" cy="1981085"/>
          </a:xfrm>
          <a:prstGeom prst="rect">
            <a:avLst/>
          </a:prstGeom>
        </p:spPr>
      </p:pic>
      <p:pic>
        <p:nvPicPr>
          <p:cNvPr id="65" name="bg object 65"/>
          <p:cNvPicPr/>
          <p:nvPr/>
        </p:nvPicPr>
        <p:blipFill>
          <a:blip r:embed="rId11" cstate="print"/>
          <a:stretch>
            <a:fillRect/>
          </a:stretch>
        </p:blipFill>
        <p:spPr>
          <a:xfrm>
            <a:off x="11939752" y="6595567"/>
            <a:ext cx="23037" cy="251637"/>
          </a:xfrm>
          <a:prstGeom prst="rect">
            <a:avLst/>
          </a:prstGeom>
        </p:spPr>
      </p:pic>
      <p:pic>
        <p:nvPicPr>
          <p:cNvPr id="66" name="bg object 66"/>
          <p:cNvPicPr/>
          <p:nvPr/>
        </p:nvPicPr>
        <p:blipFill>
          <a:blip r:embed="rId2" cstate="print"/>
          <a:stretch>
            <a:fillRect/>
          </a:stretch>
        </p:blipFill>
        <p:spPr>
          <a:xfrm>
            <a:off x="0" y="12"/>
            <a:ext cx="12191390" cy="6856907"/>
          </a:xfrm>
          <a:prstGeom prst="rect">
            <a:avLst/>
          </a:prstGeom>
        </p:spPr>
      </p:pic>
      <p:pic>
        <p:nvPicPr>
          <p:cNvPr id="67" name="bg object 67"/>
          <p:cNvPicPr/>
          <p:nvPr/>
        </p:nvPicPr>
        <p:blipFill>
          <a:blip r:embed="rId12" cstate="print"/>
          <a:stretch>
            <a:fillRect/>
          </a:stretch>
        </p:blipFill>
        <p:spPr>
          <a:xfrm>
            <a:off x="1209598" y="4330"/>
            <a:ext cx="23037" cy="2180513"/>
          </a:xfrm>
          <a:prstGeom prst="rect">
            <a:avLst/>
          </a:prstGeom>
        </p:spPr>
      </p:pic>
      <p:pic>
        <p:nvPicPr>
          <p:cNvPr id="68" name="bg object 68"/>
          <p:cNvPicPr/>
          <p:nvPr/>
        </p:nvPicPr>
        <p:blipFill>
          <a:blip r:embed="rId4" cstate="print"/>
          <a:stretch>
            <a:fillRect/>
          </a:stretch>
        </p:blipFill>
        <p:spPr>
          <a:xfrm>
            <a:off x="1128242" y="2176195"/>
            <a:ext cx="190080" cy="190080"/>
          </a:xfrm>
          <a:prstGeom prst="rect">
            <a:avLst/>
          </a:prstGeom>
        </p:spPr>
      </p:pic>
      <p:pic>
        <p:nvPicPr>
          <p:cNvPr id="69" name="bg object 69"/>
          <p:cNvPicPr/>
          <p:nvPr/>
        </p:nvPicPr>
        <p:blipFill>
          <a:blip r:embed="rId13" cstate="print"/>
          <a:stretch>
            <a:fillRect/>
          </a:stretch>
        </p:blipFill>
        <p:spPr>
          <a:xfrm>
            <a:off x="1123556" y="4020845"/>
            <a:ext cx="190080" cy="188633"/>
          </a:xfrm>
          <a:prstGeom prst="rect">
            <a:avLst/>
          </a:prstGeom>
        </p:spPr>
      </p:pic>
      <p:pic>
        <p:nvPicPr>
          <p:cNvPr id="70" name="bg object 70"/>
          <p:cNvPicPr/>
          <p:nvPr/>
        </p:nvPicPr>
        <p:blipFill>
          <a:blip r:embed="rId14" cstate="print"/>
          <a:stretch>
            <a:fillRect/>
          </a:stretch>
        </p:blipFill>
        <p:spPr>
          <a:xfrm>
            <a:off x="413994" y="9016"/>
            <a:ext cx="27711" cy="4480915"/>
          </a:xfrm>
          <a:prstGeom prst="rect">
            <a:avLst/>
          </a:prstGeom>
        </p:spPr>
      </p:pic>
      <p:pic>
        <p:nvPicPr>
          <p:cNvPr id="71" name="bg object 71"/>
          <p:cNvPicPr/>
          <p:nvPr/>
        </p:nvPicPr>
        <p:blipFill>
          <a:blip r:embed="rId15" cstate="print"/>
          <a:stretch>
            <a:fillRect/>
          </a:stretch>
        </p:blipFill>
        <p:spPr>
          <a:xfrm>
            <a:off x="332993" y="4481283"/>
            <a:ext cx="190080" cy="190080"/>
          </a:xfrm>
          <a:prstGeom prst="rect">
            <a:avLst/>
          </a:prstGeom>
        </p:spPr>
      </p:pic>
      <p:pic>
        <p:nvPicPr>
          <p:cNvPr id="72" name="bg object 72"/>
          <p:cNvPicPr/>
          <p:nvPr/>
        </p:nvPicPr>
        <p:blipFill>
          <a:blip r:embed="rId16" cstate="print"/>
          <a:stretch>
            <a:fillRect/>
          </a:stretch>
        </p:blipFill>
        <p:spPr>
          <a:xfrm>
            <a:off x="1290231" y="0"/>
            <a:ext cx="983537" cy="1990077"/>
          </a:xfrm>
          <a:prstGeom prst="rect">
            <a:avLst/>
          </a:prstGeom>
        </p:spPr>
      </p:pic>
      <p:pic>
        <p:nvPicPr>
          <p:cNvPr id="73" name="bg object 73"/>
          <p:cNvPicPr/>
          <p:nvPr/>
        </p:nvPicPr>
        <p:blipFill>
          <a:blip r:embed="rId17" cstate="print"/>
          <a:stretch>
            <a:fillRect/>
          </a:stretch>
        </p:blipFill>
        <p:spPr>
          <a:xfrm>
            <a:off x="66243" y="9359"/>
            <a:ext cx="275755" cy="1083602"/>
          </a:xfrm>
          <a:prstGeom prst="rect">
            <a:avLst/>
          </a:prstGeom>
        </p:spPr>
      </p:pic>
      <p:pic>
        <p:nvPicPr>
          <p:cNvPr id="74" name="bg object 74"/>
          <p:cNvPicPr/>
          <p:nvPr/>
        </p:nvPicPr>
        <p:blipFill>
          <a:blip r:embed="rId18" cstate="print"/>
          <a:stretch>
            <a:fillRect/>
          </a:stretch>
        </p:blipFill>
        <p:spPr>
          <a:xfrm>
            <a:off x="561594" y="5479554"/>
            <a:ext cx="514083" cy="1358646"/>
          </a:xfrm>
          <a:prstGeom prst="rect">
            <a:avLst/>
          </a:prstGeom>
        </p:spPr>
      </p:pic>
      <p:pic>
        <p:nvPicPr>
          <p:cNvPr id="75" name="bg object 75"/>
          <p:cNvPicPr/>
          <p:nvPr/>
        </p:nvPicPr>
        <p:blipFill>
          <a:blip r:embed="rId19" cstate="print"/>
          <a:stretch>
            <a:fillRect/>
          </a:stretch>
        </p:blipFill>
        <p:spPr>
          <a:xfrm>
            <a:off x="0" y="3897007"/>
            <a:ext cx="256324" cy="440994"/>
          </a:xfrm>
          <a:prstGeom prst="rect">
            <a:avLst/>
          </a:prstGeom>
        </p:spPr>
      </p:pic>
      <p:pic>
        <p:nvPicPr>
          <p:cNvPr id="76" name="bg object 76"/>
          <p:cNvPicPr/>
          <p:nvPr/>
        </p:nvPicPr>
        <p:blipFill>
          <a:blip r:embed="rId20" cstate="print"/>
          <a:stretch>
            <a:fillRect/>
          </a:stretch>
        </p:blipFill>
        <p:spPr>
          <a:xfrm>
            <a:off x="695159" y="4686"/>
            <a:ext cx="408952" cy="1739150"/>
          </a:xfrm>
          <a:prstGeom prst="rect">
            <a:avLst/>
          </a:prstGeom>
        </p:spPr>
      </p:pic>
      <p:pic>
        <p:nvPicPr>
          <p:cNvPr id="77" name="bg object 77"/>
          <p:cNvPicPr/>
          <p:nvPr/>
        </p:nvPicPr>
        <p:blipFill>
          <a:blip r:embed="rId21" cstate="print"/>
          <a:stretch>
            <a:fillRect/>
          </a:stretch>
        </p:blipFill>
        <p:spPr>
          <a:xfrm>
            <a:off x="0" y="1468081"/>
            <a:ext cx="256324" cy="446049"/>
          </a:xfrm>
          <a:prstGeom prst="rect">
            <a:avLst/>
          </a:prstGeom>
        </p:spPr>
      </p:pic>
      <p:pic>
        <p:nvPicPr>
          <p:cNvPr id="78" name="bg object 78"/>
          <p:cNvPicPr/>
          <p:nvPr/>
        </p:nvPicPr>
        <p:blipFill>
          <a:blip r:embed="rId22" cstate="print"/>
          <a:stretch>
            <a:fillRect/>
          </a:stretch>
        </p:blipFill>
        <p:spPr>
          <a:xfrm>
            <a:off x="56883" y="4881245"/>
            <a:ext cx="385559" cy="1956955"/>
          </a:xfrm>
          <a:prstGeom prst="rect">
            <a:avLst/>
          </a:prstGeom>
        </p:spPr>
      </p:pic>
      <p:pic>
        <p:nvPicPr>
          <p:cNvPr id="79" name="bg object 79"/>
          <p:cNvPicPr/>
          <p:nvPr/>
        </p:nvPicPr>
        <p:blipFill>
          <a:blip r:embed="rId23" cstate="print"/>
          <a:stretch>
            <a:fillRect/>
          </a:stretch>
        </p:blipFill>
        <p:spPr>
          <a:xfrm>
            <a:off x="642950" y="6609968"/>
            <a:ext cx="23037" cy="242277"/>
          </a:xfrm>
          <a:prstGeom prst="rect">
            <a:avLst/>
          </a:prstGeom>
        </p:spPr>
      </p:pic>
      <p:pic>
        <p:nvPicPr>
          <p:cNvPr id="80" name="bg object 80"/>
          <p:cNvPicPr/>
          <p:nvPr/>
        </p:nvPicPr>
        <p:blipFill>
          <a:blip r:embed="rId24" cstate="print"/>
          <a:stretch>
            <a:fillRect/>
          </a:stretch>
        </p:blipFill>
        <p:spPr>
          <a:xfrm>
            <a:off x="0" y="5978169"/>
            <a:ext cx="266039" cy="641146"/>
          </a:xfrm>
          <a:prstGeom prst="rect">
            <a:avLst/>
          </a:prstGeom>
        </p:spPr>
      </p:pic>
      <p:pic>
        <p:nvPicPr>
          <p:cNvPr id="81" name="bg object 81"/>
          <p:cNvPicPr/>
          <p:nvPr/>
        </p:nvPicPr>
        <p:blipFill>
          <a:blip r:embed="rId25" cstate="print"/>
          <a:stretch>
            <a:fillRect/>
          </a:stretch>
        </p:blipFill>
        <p:spPr>
          <a:xfrm>
            <a:off x="937806" y="1801444"/>
            <a:ext cx="290144" cy="906119"/>
          </a:xfrm>
          <a:prstGeom prst="rect">
            <a:avLst/>
          </a:prstGeom>
        </p:spPr>
      </p:pic>
      <p:sp>
        <p:nvSpPr>
          <p:cNvPr id="82" name="bg object 82"/>
          <p:cNvSpPr/>
          <p:nvPr/>
        </p:nvSpPr>
        <p:spPr>
          <a:xfrm>
            <a:off x="595071" y="4318"/>
            <a:ext cx="638175" cy="4025900"/>
          </a:xfrm>
          <a:custGeom>
            <a:avLst/>
            <a:gdLst/>
            <a:ahLst/>
            <a:cxnLst/>
            <a:rect l="l" t="t" r="r" b="b"/>
            <a:pathLst>
              <a:path w="638175" h="4025900">
                <a:moveTo>
                  <a:pt x="23761" y="0"/>
                </a:moveTo>
                <a:lnTo>
                  <a:pt x="0" y="0"/>
                </a:lnTo>
                <a:lnTo>
                  <a:pt x="12" y="3055327"/>
                </a:lnTo>
                <a:lnTo>
                  <a:pt x="613803" y="3668052"/>
                </a:lnTo>
                <a:lnTo>
                  <a:pt x="613803" y="4025531"/>
                </a:lnTo>
                <a:lnTo>
                  <a:pt x="637921" y="4025518"/>
                </a:lnTo>
                <a:lnTo>
                  <a:pt x="637933" y="3654005"/>
                </a:lnTo>
                <a:lnTo>
                  <a:pt x="23761" y="3041294"/>
                </a:lnTo>
                <a:lnTo>
                  <a:pt x="23761" y="0"/>
                </a:lnTo>
                <a:close/>
              </a:path>
            </a:pathLst>
          </a:custGeom>
          <a:solidFill>
            <a:srgbClr val="7B95A2"/>
          </a:solidFill>
        </p:spPr>
        <p:txBody>
          <a:bodyPr wrap="square" lIns="0" tIns="0" rIns="0" bIns="0" rtlCol="0"/>
          <a:lstStyle/>
          <a:p>
            <a:endParaRPr/>
          </a:p>
        </p:txBody>
      </p:sp>
      <p:sp>
        <p:nvSpPr>
          <p:cNvPr id="83" name="bg object 83"/>
          <p:cNvSpPr/>
          <p:nvPr/>
        </p:nvSpPr>
        <p:spPr>
          <a:xfrm>
            <a:off x="595071" y="108000"/>
            <a:ext cx="638175" cy="3922395"/>
          </a:xfrm>
          <a:custGeom>
            <a:avLst/>
            <a:gdLst/>
            <a:ahLst/>
            <a:cxnLst/>
            <a:rect l="l" t="t" r="r" b="b"/>
            <a:pathLst>
              <a:path w="638175" h="3922395">
                <a:moveTo>
                  <a:pt x="23761" y="0"/>
                </a:moveTo>
                <a:lnTo>
                  <a:pt x="0" y="0"/>
                </a:lnTo>
                <a:lnTo>
                  <a:pt x="12" y="2951645"/>
                </a:lnTo>
                <a:lnTo>
                  <a:pt x="613803" y="3564369"/>
                </a:lnTo>
                <a:lnTo>
                  <a:pt x="613803" y="3921848"/>
                </a:lnTo>
                <a:lnTo>
                  <a:pt x="637921" y="3921848"/>
                </a:lnTo>
                <a:lnTo>
                  <a:pt x="637933" y="3550323"/>
                </a:lnTo>
                <a:lnTo>
                  <a:pt x="23761" y="2937611"/>
                </a:lnTo>
                <a:lnTo>
                  <a:pt x="23761" y="0"/>
                </a:lnTo>
                <a:close/>
              </a:path>
            </a:pathLst>
          </a:custGeom>
          <a:solidFill>
            <a:srgbClr val="7993A0"/>
          </a:solidFill>
        </p:spPr>
        <p:txBody>
          <a:bodyPr wrap="square" lIns="0" tIns="0" rIns="0" bIns="0" rtlCol="0"/>
          <a:lstStyle/>
          <a:p>
            <a:endParaRPr/>
          </a:p>
        </p:txBody>
      </p:sp>
      <p:sp>
        <p:nvSpPr>
          <p:cNvPr id="84" name="bg object 84"/>
          <p:cNvSpPr/>
          <p:nvPr/>
        </p:nvSpPr>
        <p:spPr>
          <a:xfrm>
            <a:off x="595071" y="210959"/>
            <a:ext cx="638175" cy="3818890"/>
          </a:xfrm>
          <a:custGeom>
            <a:avLst/>
            <a:gdLst/>
            <a:ahLst/>
            <a:cxnLst/>
            <a:rect l="l" t="t" r="r" b="b"/>
            <a:pathLst>
              <a:path w="638175" h="3818890">
                <a:moveTo>
                  <a:pt x="23761" y="0"/>
                </a:moveTo>
                <a:lnTo>
                  <a:pt x="0" y="0"/>
                </a:lnTo>
                <a:lnTo>
                  <a:pt x="12" y="2848686"/>
                </a:lnTo>
                <a:lnTo>
                  <a:pt x="613803" y="3461410"/>
                </a:lnTo>
                <a:lnTo>
                  <a:pt x="613803" y="3818889"/>
                </a:lnTo>
                <a:lnTo>
                  <a:pt x="637921" y="3818889"/>
                </a:lnTo>
                <a:lnTo>
                  <a:pt x="637933" y="3447364"/>
                </a:lnTo>
                <a:lnTo>
                  <a:pt x="23761" y="2834652"/>
                </a:lnTo>
                <a:lnTo>
                  <a:pt x="23761" y="0"/>
                </a:lnTo>
                <a:close/>
              </a:path>
            </a:pathLst>
          </a:custGeom>
          <a:solidFill>
            <a:srgbClr val="78919E"/>
          </a:solidFill>
        </p:spPr>
        <p:txBody>
          <a:bodyPr wrap="square" lIns="0" tIns="0" rIns="0" bIns="0" rtlCol="0"/>
          <a:lstStyle/>
          <a:p>
            <a:endParaRPr/>
          </a:p>
        </p:txBody>
      </p:sp>
      <p:sp>
        <p:nvSpPr>
          <p:cNvPr id="85" name="bg object 85"/>
          <p:cNvSpPr/>
          <p:nvPr/>
        </p:nvSpPr>
        <p:spPr>
          <a:xfrm>
            <a:off x="595071" y="314274"/>
            <a:ext cx="638175" cy="3716020"/>
          </a:xfrm>
          <a:custGeom>
            <a:avLst/>
            <a:gdLst/>
            <a:ahLst/>
            <a:cxnLst/>
            <a:rect l="l" t="t" r="r" b="b"/>
            <a:pathLst>
              <a:path w="638175" h="3716020">
                <a:moveTo>
                  <a:pt x="23761" y="0"/>
                </a:moveTo>
                <a:lnTo>
                  <a:pt x="0" y="0"/>
                </a:lnTo>
                <a:lnTo>
                  <a:pt x="12" y="2745371"/>
                </a:lnTo>
                <a:lnTo>
                  <a:pt x="613803" y="3358095"/>
                </a:lnTo>
                <a:lnTo>
                  <a:pt x="613803" y="3715575"/>
                </a:lnTo>
                <a:lnTo>
                  <a:pt x="637921" y="3715575"/>
                </a:lnTo>
                <a:lnTo>
                  <a:pt x="637933" y="3344049"/>
                </a:lnTo>
                <a:lnTo>
                  <a:pt x="23761" y="2731338"/>
                </a:lnTo>
                <a:lnTo>
                  <a:pt x="23761" y="0"/>
                </a:lnTo>
                <a:close/>
              </a:path>
            </a:pathLst>
          </a:custGeom>
          <a:solidFill>
            <a:srgbClr val="768F9C"/>
          </a:solidFill>
        </p:spPr>
        <p:txBody>
          <a:bodyPr wrap="square" lIns="0" tIns="0" rIns="0" bIns="0" rtlCol="0"/>
          <a:lstStyle/>
          <a:p>
            <a:endParaRPr/>
          </a:p>
        </p:txBody>
      </p:sp>
      <p:sp>
        <p:nvSpPr>
          <p:cNvPr id="86" name="bg object 86"/>
          <p:cNvSpPr/>
          <p:nvPr/>
        </p:nvSpPr>
        <p:spPr>
          <a:xfrm>
            <a:off x="595071" y="417601"/>
            <a:ext cx="638175" cy="3612515"/>
          </a:xfrm>
          <a:custGeom>
            <a:avLst/>
            <a:gdLst/>
            <a:ahLst/>
            <a:cxnLst/>
            <a:rect l="l" t="t" r="r" b="b"/>
            <a:pathLst>
              <a:path w="638175" h="3612515">
                <a:moveTo>
                  <a:pt x="23761" y="0"/>
                </a:moveTo>
                <a:lnTo>
                  <a:pt x="0" y="0"/>
                </a:lnTo>
                <a:lnTo>
                  <a:pt x="12" y="2642044"/>
                </a:lnTo>
                <a:lnTo>
                  <a:pt x="613803" y="3254768"/>
                </a:lnTo>
                <a:lnTo>
                  <a:pt x="613803" y="3612247"/>
                </a:lnTo>
                <a:lnTo>
                  <a:pt x="637921" y="3612247"/>
                </a:lnTo>
                <a:lnTo>
                  <a:pt x="637933" y="3240722"/>
                </a:lnTo>
                <a:lnTo>
                  <a:pt x="23761" y="2628011"/>
                </a:lnTo>
                <a:lnTo>
                  <a:pt x="23761" y="0"/>
                </a:lnTo>
                <a:close/>
              </a:path>
            </a:pathLst>
          </a:custGeom>
          <a:solidFill>
            <a:srgbClr val="748D9A"/>
          </a:solidFill>
        </p:spPr>
        <p:txBody>
          <a:bodyPr wrap="square" lIns="0" tIns="0" rIns="0" bIns="0" rtlCol="0"/>
          <a:lstStyle/>
          <a:p>
            <a:endParaRPr/>
          </a:p>
        </p:txBody>
      </p:sp>
      <p:sp>
        <p:nvSpPr>
          <p:cNvPr id="87" name="bg object 87"/>
          <p:cNvSpPr/>
          <p:nvPr/>
        </p:nvSpPr>
        <p:spPr>
          <a:xfrm>
            <a:off x="595071" y="520560"/>
            <a:ext cx="638175" cy="3509645"/>
          </a:xfrm>
          <a:custGeom>
            <a:avLst/>
            <a:gdLst/>
            <a:ahLst/>
            <a:cxnLst/>
            <a:rect l="l" t="t" r="r" b="b"/>
            <a:pathLst>
              <a:path w="638175" h="3509645">
                <a:moveTo>
                  <a:pt x="23761" y="0"/>
                </a:moveTo>
                <a:lnTo>
                  <a:pt x="0" y="0"/>
                </a:lnTo>
                <a:lnTo>
                  <a:pt x="12" y="2539085"/>
                </a:lnTo>
                <a:lnTo>
                  <a:pt x="613803" y="3151809"/>
                </a:lnTo>
                <a:lnTo>
                  <a:pt x="613803" y="3509288"/>
                </a:lnTo>
                <a:lnTo>
                  <a:pt x="637921" y="3509288"/>
                </a:lnTo>
                <a:lnTo>
                  <a:pt x="637933" y="3137763"/>
                </a:lnTo>
                <a:lnTo>
                  <a:pt x="23761" y="2525052"/>
                </a:lnTo>
                <a:lnTo>
                  <a:pt x="23761" y="0"/>
                </a:lnTo>
                <a:close/>
              </a:path>
            </a:pathLst>
          </a:custGeom>
          <a:solidFill>
            <a:srgbClr val="728B99"/>
          </a:solidFill>
        </p:spPr>
        <p:txBody>
          <a:bodyPr wrap="square" lIns="0" tIns="0" rIns="0" bIns="0" rtlCol="0"/>
          <a:lstStyle/>
          <a:p>
            <a:endParaRPr/>
          </a:p>
        </p:txBody>
      </p:sp>
      <p:sp>
        <p:nvSpPr>
          <p:cNvPr id="88" name="bg object 88"/>
          <p:cNvSpPr/>
          <p:nvPr/>
        </p:nvSpPr>
        <p:spPr>
          <a:xfrm>
            <a:off x="595071" y="623874"/>
            <a:ext cx="638175" cy="3406140"/>
          </a:xfrm>
          <a:custGeom>
            <a:avLst/>
            <a:gdLst/>
            <a:ahLst/>
            <a:cxnLst/>
            <a:rect l="l" t="t" r="r" b="b"/>
            <a:pathLst>
              <a:path w="638175" h="3406140">
                <a:moveTo>
                  <a:pt x="23761" y="0"/>
                </a:moveTo>
                <a:lnTo>
                  <a:pt x="0" y="0"/>
                </a:lnTo>
                <a:lnTo>
                  <a:pt x="12" y="2435771"/>
                </a:lnTo>
                <a:lnTo>
                  <a:pt x="613803" y="3048495"/>
                </a:lnTo>
                <a:lnTo>
                  <a:pt x="613803" y="3405974"/>
                </a:lnTo>
                <a:lnTo>
                  <a:pt x="637921" y="3405974"/>
                </a:lnTo>
                <a:lnTo>
                  <a:pt x="637933" y="3034449"/>
                </a:lnTo>
                <a:lnTo>
                  <a:pt x="23761" y="2421737"/>
                </a:lnTo>
                <a:lnTo>
                  <a:pt x="23761" y="0"/>
                </a:lnTo>
                <a:close/>
              </a:path>
            </a:pathLst>
          </a:custGeom>
          <a:solidFill>
            <a:srgbClr val="718996"/>
          </a:solidFill>
        </p:spPr>
        <p:txBody>
          <a:bodyPr wrap="square" lIns="0" tIns="0" rIns="0" bIns="0" rtlCol="0"/>
          <a:lstStyle/>
          <a:p>
            <a:endParaRPr/>
          </a:p>
        </p:txBody>
      </p:sp>
      <p:sp>
        <p:nvSpPr>
          <p:cNvPr id="89" name="bg object 89"/>
          <p:cNvSpPr/>
          <p:nvPr/>
        </p:nvSpPr>
        <p:spPr>
          <a:xfrm>
            <a:off x="595071" y="727201"/>
            <a:ext cx="638175" cy="3303270"/>
          </a:xfrm>
          <a:custGeom>
            <a:avLst/>
            <a:gdLst/>
            <a:ahLst/>
            <a:cxnLst/>
            <a:rect l="l" t="t" r="r" b="b"/>
            <a:pathLst>
              <a:path w="638175" h="3303270">
                <a:moveTo>
                  <a:pt x="23761" y="0"/>
                </a:moveTo>
                <a:lnTo>
                  <a:pt x="0" y="0"/>
                </a:lnTo>
                <a:lnTo>
                  <a:pt x="12" y="2332443"/>
                </a:lnTo>
                <a:lnTo>
                  <a:pt x="613803" y="2945168"/>
                </a:lnTo>
                <a:lnTo>
                  <a:pt x="613803" y="3302647"/>
                </a:lnTo>
                <a:lnTo>
                  <a:pt x="637921" y="3302647"/>
                </a:lnTo>
                <a:lnTo>
                  <a:pt x="637933" y="2931121"/>
                </a:lnTo>
                <a:lnTo>
                  <a:pt x="23761" y="2318410"/>
                </a:lnTo>
                <a:lnTo>
                  <a:pt x="23761" y="0"/>
                </a:lnTo>
                <a:close/>
              </a:path>
            </a:pathLst>
          </a:custGeom>
          <a:solidFill>
            <a:srgbClr val="6F8793"/>
          </a:solidFill>
        </p:spPr>
        <p:txBody>
          <a:bodyPr wrap="square" lIns="0" tIns="0" rIns="0" bIns="0" rtlCol="0"/>
          <a:lstStyle/>
          <a:p>
            <a:endParaRPr/>
          </a:p>
        </p:txBody>
      </p:sp>
      <p:sp>
        <p:nvSpPr>
          <p:cNvPr id="90" name="bg object 90"/>
          <p:cNvSpPr/>
          <p:nvPr/>
        </p:nvSpPr>
        <p:spPr>
          <a:xfrm>
            <a:off x="595071" y="830516"/>
            <a:ext cx="638175" cy="3199765"/>
          </a:xfrm>
          <a:custGeom>
            <a:avLst/>
            <a:gdLst/>
            <a:ahLst/>
            <a:cxnLst/>
            <a:rect l="l" t="t" r="r" b="b"/>
            <a:pathLst>
              <a:path w="638175" h="3199765">
                <a:moveTo>
                  <a:pt x="23761" y="0"/>
                </a:moveTo>
                <a:lnTo>
                  <a:pt x="0" y="0"/>
                </a:lnTo>
                <a:lnTo>
                  <a:pt x="12" y="2229129"/>
                </a:lnTo>
                <a:lnTo>
                  <a:pt x="613803" y="2841853"/>
                </a:lnTo>
                <a:lnTo>
                  <a:pt x="613803" y="3199332"/>
                </a:lnTo>
                <a:lnTo>
                  <a:pt x="637921" y="3199332"/>
                </a:lnTo>
                <a:lnTo>
                  <a:pt x="637933" y="2827807"/>
                </a:lnTo>
                <a:lnTo>
                  <a:pt x="23761" y="2215095"/>
                </a:lnTo>
                <a:lnTo>
                  <a:pt x="23761" y="0"/>
                </a:lnTo>
                <a:close/>
              </a:path>
            </a:pathLst>
          </a:custGeom>
          <a:solidFill>
            <a:srgbClr val="6D8591"/>
          </a:solidFill>
        </p:spPr>
        <p:txBody>
          <a:bodyPr wrap="square" lIns="0" tIns="0" rIns="0" bIns="0" rtlCol="0"/>
          <a:lstStyle/>
          <a:p>
            <a:endParaRPr/>
          </a:p>
        </p:txBody>
      </p:sp>
      <p:sp>
        <p:nvSpPr>
          <p:cNvPr id="91" name="bg object 91"/>
          <p:cNvSpPr/>
          <p:nvPr/>
        </p:nvSpPr>
        <p:spPr>
          <a:xfrm>
            <a:off x="595071" y="933475"/>
            <a:ext cx="638175" cy="3096895"/>
          </a:xfrm>
          <a:custGeom>
            <a:avLst/>
            <a:gdLst/>
            <a:ahLst/>
            <a:cxnLst/>
            <a:rect l="l" t="t" r="r" b="b"/>
            <a:pathLst>
              <a:path w="638175" h="3096895">
                <a:moveTo>
                  <a:pt x="23761" y="0"/>
                </a:moveTo>
                <a:lnTo>
                  <a:pt x="0" y="0"/>
                </a:lnTo>
                <a:lnTo>
                  <a:pt x="12" y="2126170"/>
                </a:lnTo>
                <a:lnTo>
                  <a:pt x="613803" y="2738894"/>
                </a:lnTo>
                <a:lnTo>
                  <a:pt x="613803" y="3096373"/>
                </a:lnTo>
                <a:lnTo>
                  <a:pt x="637921" y="3096373"/>
                </a:lnTo>
                <a:lnTo>
                  <a:pt x="637933" y="2724848"/>
                </a:lnTo>
                <a:lnTo>
                  <a:pt x="23761" y="2112136"/>
                </a:lnTo>
                <a:lnTo>
                  <a:pt x="23761" y="0"/>
                </a:lnTo>
                <a:close/>
              </a:path>
            </a:pathLst>
          </a:custGeom>
          <a:solidFill>
            <a:srgbClr val="6C838F"/>
          </a:solidFill>
        </p:spPr>
        <p:txBody>
          <a:bodyPr wrap="square" lIns="0" tIns="0" rIns="0" bIns="0" rtlCol="0"/>
          <a:lstStyle/>
          <a:p>
            <a:endParaRPr/>
          </a:p>
        </p:txBody>
      </p:sp>
      <p:sp>
        <p:nvSpPr>
          <p:cNvPr id="92" name="bg object 92"/>
          <p:cNvSpPr/>
          <p:nvPr/>
        </p:nvSpPr>
        <p:spPr>
          <a:xfrm>
            <a:off x="595071" y="1036802"/>
            <a:ext cx="638175" cy="2993390"/>
          </a:xfrm>
          <a:custGeom>
            <a:avLst/>
            <a:gdLst/>
            <a:ahLst/>
            <a:cxnLst/>
            <a:rect l="l" t="t" r="r" b="b"/>
            <a:pathLst>
              <a:path w="638175" h="2993390">
                <a:moveTo>
                  <a:pt x="23761" y="0"/>
                </a:moveTo>
                <a:lnTo>
                  <a:pt x="0" y="0"/>
                </a:lnTo>
                <a:lnTo>
                  <a:pt x="12" y="2022843"/>
                </a:lnTo>
                <a:lnTo>
                  <a:pt x="613803" y="2635567"/>
                </a:lnTo>
                <a:lnTo>
                  <a:pt x="613803" y="2993046"/>
                </a:lnTo>
                <a:lnTo>
                  <a:pt x="637921" y="2993046"/>
                </a:lnTo>
                <a:lnTo>
                  <a:pt x="637933" y="2621521"/>
                </a:lnTo>
                <a:lnTo>
                  <a:pt x="23761" y="2008809"/>
                </a:lnTo>
                <a:lnTo>
                  <a:pt x="23761" y="0"/>
                </a:lnTo>
                <a:close/>
              </a:path>
            </a:pathLst>
          </a:custGeom>
          <a:solidFill>
            <a:srgbClr val="6A828D"/>
          </a:solidFill>
        </p:spPr>
        <p:txBody>
          <a:bodyPr wrap="square" lIns="0" tIns="0" rIns="0" bIns="0" rtlCol="0"/>
          <a:lstStyle/>
          <a:p>
            <a:endParaRPr/>
          </a:p>
        </p:txBody>
      </p:sp>
      <p:sp>
        <p:nvSpPr>
          <p:cNvPr id="93" name="bg object 93"/>
          <p:cNvSpPr/>
          <p:nvPr/>
        </p:nvSpPr>
        <p:spPr>
          <a:xfrm>
            <a:off x="595071" y="1140117"/>
            <a:ext cx="638175" cy="2889885"/>
          </a:xfrm>
          <a:custGeom>
            <a:avLst/>
            <a:gdLst/>
            <a:ahLst/>
            <a:cxnLst/>
            <a:rect l="l" t="t" r="r" b="b"/>
            <a:pathLst>
              <a:path w="638175" h="2889885">
                <a:moveTo>
                  <a:pt x="23761" y="0"/>
                </a:moveTo>
                <a:lnTo>
                  <a:pt x="0" y="0"/>
                </a:lnTo>
                <a:lnTo>
                  <a:pt x="12" y="1919528"/>
                </a:lnTo>
                <a:lnTo>
                  <a:pt x="613803" y="2532253"/>
                </a:lnTo>
                <a:lnTo>
                  <a:pt x="613803" y="2889732"/>
                </a:lnTo>
                <a:lnTo>
                  <a:pt x="637921" y="2889732"/>
                </a:lnTo>
                <a:lnTo>
                  <a:pt x="637933" y="2518206"/>
                </a:lnTo>
                <a:lnTo>
                  <a:pt x="23761" y="1905495"/>
                </a:lnTo>
                <a:lnTo>
                  <a:pt x="23761" y="0"/>
                </a:lnTo>
                <a:close/>
              </a:path>
            </a:pathLst>
          </a:custGeom>
          <a:solidFill>
            <a:srgbClr val="68808B"/>
          </a:solidFill>
        </p:spPr>
        <p:txBody>
          <a:bodyPr wrap="square" lIns="0" tIns="0" rIns="0" bIns="0" rtlCol="0"/>
          <a:lstStyle/>
          <a:p>
            <a:endParaRPr/>
          </a:p>
        </p:txBody>
      </p:sp>
      <p:sp>
        <p:nvSpPr>
          <p:cNvPr id="94" name="bg object 94"/>
          <p:cNvSpPr/>
          <p:nvPr/>
        </p:nvSpPr>
        <p:spPr>
          <a:xfrm>
            <a:off x="595071" y="1243075"/>
            <a:ext cx="638175" cy="2787015"/>
          </a:xfrm>
          <a:custGeom>
            <a:avLst/>
            <a:gdLst/>
            <a:ahLst/>
            <a:cxnLst/>
            <a:rect l="l" t="t" r="r" b="b"/>
            <a:pathLst>
              <a:path w="638175" h="2787015">
                <a:moveTo>
                  <a:pt x="23761" y="0"/>
                </a:moveTo>
                <a:lnTo>
                  <a:pt x="0" y="0"/>
                </a:lnTo>
                <a:lnTo>
                  <a:pt x="12" y="1816569"/>
                </a:lnTo>
                <a:lnTo>
                  <a:pt x="613803" y="2429294"/>
                </a:lnTo>
                <a:lnTo>
                  <a:pt x="613803" y="2786773"/>
                </a:lnTo>
                <a:lnTo>
                  <a:pt x="637921" y="2786773"/>
                </a:lnTo>
                <a:lnTo>
                  <a:pt x="637933" y="2415247"/>
                </a:lnTo>
                <a:lnTo>
                  <a:pt x="23761" y="1802536"/>
                </a:lnTo>
                <a:lnTo>
                  <a:pt x="23761" y="0"/>
                </a:lnTo>
                <a:close/>
              </a:path>
            </a:pathLst>
          </a:custGeom>
          <a:solidFill>
            <a:srgbClr val="667E89"/>
          </a:solidFill>
        </p:spPr>
        <p:txBody>
          <a:bodyPr wrap="square" lIns="0" tIns="0" rIns="0" bIns="0" rtlCol="0"/>
          <a:lstStyle/>
          <a:p>
            <a:endParaRPr/>
          </a:p>
        </p:txBody>
      </p:sp>
      <p:sp>
        <p:nvSpPr>
          <p:cNvPr id="95" name="bg object 95"/>
          <p:cNvSpPr/>
          <p:nvPr/>
        </p:nvSpPr>
        <p:spPr>
          <a:xfrm>
            <a:off x="595071" y="1346403"/>
            <a:ext cx="638175" cy="2683510"/>
          </a:xfrm>
          <a:custGeom>
            <a:avLst/>
            <a:gdLst/>
            <a:ahLst/>
            <a:cxnLst/>
            <a:rect l="l" t="t" r="r" b="b"/>
            <a:pathLst>
              <a:path w="638175" h="2683510">
                <a:moveTo>
                  <a:pt x="23761" y="0"/>
                </a:moveTo>
                <a:lnTo>
                  <a:pt x="0" y="0"/>
                </a:lnTo>
                <a:lnTo>
                  <a:pt x="12" y="1713242"/>
                </a:lnTo>
                <a:lnTo>
                  <a:pt x="613803" y="2325966"/>
                </a:lnTo>
                <a:lnTo>
                  <a:pt x="613803" y="2683446"/>
                </a:lnTo>
                <a:lnTo>
                  <a:pt x="637921" y="2683446"/>
                </a:lnTo>
                <a:lnTo>
                  <a:pt x="637933" y="2311920"/>
                </a:lnTo>
                <a:lnTo>
                  <a:pt x="23761" y="1699209"/>
                </a:lnTo>
                <a:lnTo>
                  <a:pt x="23761" y="0"/>
                </a:lnTo>
                <a:close/>
              </a:path>
            </a:pathLst>
          </a:custGeom>
          <a:solidFill>
            <a:srgbClr val="667C87"/>
          </a:solidFill>
        </p:spPr>
        <p:txBody>
          <a:bodyPr wrap="square" lIns="0" tIns="0" rIns="0" bIns="0" rtlCol="0"/>
          <a:lstStyle/>
          <a:p>
            <a:endParaRPr/>
          </a:p>
        </p:txBody>
      </p:sp>
      <p:sp>
        <p:nvSpPr>
          <p:cNvPr id="96" name="bg object 96"/>
          <p:cNvSpPr/>
          <p:nvPr/>
        </p:nvSpPr>
        <p:spPr>
          <a:xfrm>
            <a:off x="595071" y="1449717"/>
            <a:ext cx="638175" cy="2580640"/>
          </a:xfrm>
          <a:custGeom>
            <a:avLst/>
            <a:gdLst/>
            <a:ahLst/>
            <a:cxnLst/>
            <a:rect l="l" t="t" r="r" b="b"/>
            <a:pathLst>
              <a:path w="638175" h="2580640">
                <a:moveTo>
                  <a:pt x="23761" y="0"/>
                </a:moveTo>
                <a:lnTo>
                  <a:pt x="0" y="0"/>
                </a:lnTo>
                <a:lnTo>
                  <a:pt x="12" y="1609928"/>
                </a:lnTo>
                <a:lnTo>
                  <a:pt x="613803" y="2222652"/>
                </a:lnTo>
                <a:lnTo>
                  <a:pt x="613803" y="2580131"/>
                </a:lnTo>
                <a:lnTo>
                  <a:pt x="637921" y="2580131"/>
                </a:lnTo>
                <a:lnTo>
                  <a:pt x="637933" y="2208606"/>
                </a:lnTo>
                <a:lnTo>
                  <a:pt x="23761" y="1595894"/>
                </a:lnTo>
                <a:lnTo>
                  <a:pt x="23761" y="0"/>
                </a:lnTo>
                <a:close/>
              </a:path>
            </a:pathLst>
          </a:custGeom>
          <a:solidFill>
            <a:srgbClr val="637A85"/>
          </a:solidFill>
        </p:spPr>
        <p:txBody>
          <a:bodyPr wrap="square" lIns="0" tIns="0" rIns="0" bIns="0" rtlCol="0"/>
          <a:lstStyle/>
          <a:p>
            <a:endParaRPr/>
          </a:p>
        </p:txBody>
      </p:sp>
      <p:sp>
        <p:nvSpPr>
          <p:cNvPr id="97" name="bg object 97"/>
          <p:cNvSpPr/>
          <p:nvPr/>
        </p:nvSpPr>
        <p:spPr>
          <a:xfrm>
            <a:off x="595071" y="1552676"/>
            <a:ext cx="638175" cy="2477770"/>
          </a:xfrm>
          <a:custGeom>
            <a:avLst/>
            <a:gdLst/>
            <a:ahLst/>
            <a:cxnLst/>
            <a:rect l="l" t="t" r="r" b="b"/>
            <a:pathLst>
              <a:path w="638175" h="2477770">
                <a:moveTo>
                  <a:pt x="23761" y="0"/>
                </a:moveTo>
                <a:lnTo>
                  <a:pt x="0" y="0"/>
                </a:lnTo>
                <a:lnTo>
                  <a:pt x="12" y="1506969"/>
                </a:lnTo>
                <a:lnTo>
                  <a:pt x="613803" y="2119693"/>
                </a:lnTo>
                <a:lnTo>
                  <a:pt x="613803" y="2477172"/>
                </a:lnTo>
                <a:lnTo>
                  <a:pt x="637921" y="2477172"/>
                </a:lnTo>
                <a:lnTo>
                  <a:pt x="637933" y="2105647"/>
                </a:lnTo>
                <a:lnTo>
                  <a:pt x="23761" y="1492935"/>
                </a:lnTo>
                <a:lnTo>
                  <a:pt x="23761" y="0"/>
                </a:lnTo>
                <a:close/>
              </a:path>
            </a:pathLst>
          </a:custGeom>
          <a:solidFill>
            <a:srgbClr val="617883"/>
          </a:solidFill>
        </p:spPr>
        <p:txBody>
          <a:bodyPr wrap="square" lIns="0" tIns="0" rIns="0" bIns="0" rtlCol="0"/>
          <a:lstStyle/>
          <a:p>
            <a:endParaRPr/>
          </a:p>
        </p:txBody>
      </p:sp>
      <p:sp>
        <p:nvSpPr>
          <p:cNvPr id="98" name="bg object 98"/>
          <p:cNvSpPr/>
          <p:nvPr/>
        </p:nvSpPr>
        <p:spPr>
          <a:xfrm>
            <a:off x="595071" y="1656003"/>
            <a:ext cx="638175" cy="2374265"/>
          </a:xfrm>
          <a:custGeom>
            <a:avLst/>
            <a:gdLst/>
            <a:ahLst/>
            <a:cxnLst/>
            <a:rect l="l" t="t" r="r" b="b"/>
            <a:pathLst>
              <a:path w="638175" h="2374265">
                <a:moveTo>
                  <a:pt x="23761" y="0"/>
                </a:moveTo>
                <a:lnTo>
                  <a:pt x="0" y="0"/>
                </a:lnTo>
                <a:lnTo>
                  <a:pt x="12" y="1403642"/>
                </a:lnTo>
                <a:lnTo>
                  <a:pt x="613803" y="2016366"/>
                </a:lnTo>
                <a:lnTo>
                  <a:pt x="613803" y="2373845"/>
                </a:lnTo>
                <a:lnTo>
                  <a:pt x="637921" y="2373845"/>
                </a:lnTo>
                <a:lnTo>
                  <a:pt x="637933" y="2002320"/>
                </a:lnTo>
                <a:lnTo>
                  <a:pt x="23761" y="1389608"/>
                </a:lnTo>
                <a:lnTo>
                  <a:pt x="23761" y="0"/>
                </a:lnTo>
                <a:close/>
              </a:path>
            </a:pathLst>
          </a:custGeom>
          <a:solidFill>
            <a:srgbClr val="607681"/>
          </a:solidFill>
        </p:spPr>
        <p:txBody>
          <a:bodyPr wrap="square" lIns="0" tIns="0" rIns="0" bIns="0" rtlCol="0"/>
          <a:lstStyle/>
          <a:p>
            <a:endParaRPr/>
          </a:p>
        </p:txBody>
      </p:sp>
      <p:sp>
        <p:nvSpPr>
          <p:cNvPr id="99" name="bg object 99"/>
          <p:cNvSpPr/>
          <p:nvPr/>
        </p:nvSpPr>
        <p:spPr>
          <a:xfrm>
            <a:off x="595071" y="1759318"/>
            <a:ext cx="638175" cy="2270760"/>
          </a:xfrm>
          <a:custGeom>
            <a:avLst/>
            <a:gdLst/>
            <a:ahLst/>
            <a:cxnLst/>
            <a:rect l="l" t="t" r="r" b="b"/>
            <a:pathLst>
              <a:path w="638175" h="2270760">
                <a:moveTo>
                  <a:pt x="23761" y="0"/>
                </a:moveTo>
                <a:lnTo>
                  <a:pt x="0" y="0"/>
                </a:lnTo>
                <a:lnTo>
                  <a:pt x="12" y="1300327"/>
                </a:lnTo>
                <a:lnTo>
                  <a:pt x="613803" y="1913051"/>
                </a:lnTo>
                <a:lnTo>
                  <a:pt x="613803" y="2270530"/>
                </a:lnTo>
                <a:lnTo>
                  <a:pt x="637921" y="2270530"/>
                </a:lnTo>
                <a:lnTo>
                  <a:pt x="637933" y="1899005"/>
                </a:lnTo>
                <a:lnTo>
                  <a:pt x="23761" y="1286294"/>
                </a:lnTo>
                <a:lnTo>
                  <a:pt x="23761" y="0"/>
                </a:lnTo>
                <a:close/>
              </a:path>
            </a:pathLst>
          </a:custGeom>
          <a:solidFill>
            <a:srgbClr val="5E747F"/>
          </a:solidFill>
        </p:spPr>
        <p:txBody>
          <a:bodyPr wrap="square" lIns="0" tIns="0" rIns="0" bIns="0" rtlCol="0"/>
          <a:lstStyle/>
          <a:p>
            <a:endParaRPr/>
          </a:p>
        </p:txBody>
      </p:sp>
      <p:sp>
        <p:nvSpPr>
          <p:cNvPr id="100" name="bg object 100"/>
          <p:cNvSpPr/>
          <p:nvPr/>
        </p:nvSpPr>
        <p:spPr>
          <a:xfrm>
            <a:off x="595071" y="1862277"/>
            <a:ext cx="638175" cy="2167890"/>
          </a:xfrm>
          <a:custGeom>
            <a:avLst/>
            <a:gdLst/>
            <a:ahLst/>
            <a:cxnLst/>
            <a:rect l="l" t="t" r="r" b="b"/>
            <a:pathLst>
              <a:path w="638175" h="2167890">
                <a:moveTo>
                  <a:pt x="23761" y="0"/>
                </a:moveTo>
                <a:lnTo>
                  <a:pt x="0" y="0"/>
                </a:lnTo>
                <a:lnTo>
                  <a:pt x="12" y="1197368"/>
                </a:lnTo>
                <a:lnTo>
                  <a:pt x="613803" y="1810092"/>
                </a:lnTo>
                <a:lnTo>
                  <a:pt x="613803" y="2167572"/>
                </a:lnTo>
                <a:lnTo>
                  <a:pt x="637921" y="2167572"/>
                </a:lnTo>
                <a:lnTo>
                  <a:pt x="637933" y="1796046"/>
                </a:lnTo>
                <a:lnTo>
                  <a:pt x="23761" y="1183335"/>
                </a:lnTo>
                <a:lnTo>
                  <a:pt x="23761" y="0"/>
                </a:lnTo>
                <a:close/>
              </a:path>
            </a:pathLst>
          </a:custGeom>
          <a:solidFill>
            <a:srgbClr val="5C727D"/>
          </a:solidFill>
        </p:spPr>
        <p:txBody>
          <a:bodyPr wrap="square" lIns="0" tIns="0" rIns="0" bIns="0" rtlCol="0"/>
          <a:lstStyle/>
          <a:p>
            <a:endParaRPr/>
          </a:p>
        </p:txBody>
      </p:sp>
      <p:sp>
        <p:nvSpPr>
          <p:cNvPr id="101" name="bg object 101"/>
          <p:cNvSpPr/>
          <p:nvPr/>
        </p:nvSpPr>
        <p:spPr>
          <a:xfrm>
            <a:off x="595071" y="1965604"/>
            <a:ext cx="638175" cy="2064385"/>
          </a:xfrm>
          <a:custGeom>
            <a:avLst/>
            <a:gdLst/>
            <a:ahLst/>
            <a:cxnLst/>
            <a:rect l="l" t="t" r="r" b="b"/>
            <a:pathLst>
              <a:path w="638175" h="2064385">
                <a:moveTo>
                  <a:pt x="23761" y="0"/>
                </a:moveTo>
                <a:lnTo>
                  <a:pt x="0" y="0"/>
                </a:lnTo>
                <a:lnTo>
                  <a:pt x="12" y="1094041"/>
                </a:lnTo>
                <a:lnTo>
                  <a:pt x="613803" y="1706765"/>
                </a:lnTo>
                <a:lnTo>
                  <a:pt x="613803" y="2064244"/>
                </a:lnTo>
                <a:lnTo>
                  <a:pt x="637921" y="2064244"/>
                </a:lnTo>
                <a:lnTo>
                  <a:pt x="637933" y="1692719"/>
                </a:lnTo>
                <a:lnTo>
                  <a:pt x="23761" y="1080007"/>
                </a:lnTo>
                <a:lnTo>
                  <a:pt x="23761" y="0"/>
                </a:lnTo>
                <a:close/>
              </a:path>
            </a:pathLst>
          </a:custGeom>
          <a:solidFill>
            <a:srgbClr val="5B707A"/>
          </a:solidFill>
        </p:spPr>
        <p:txBody>
          <a:bodyPr wrap="square" lIns="0" tIns="0" rIns="0" bIns="0" rtlCol="0"/>
          <a:lstStyle/>
          <a:p>
            <a:endParaRPr/>
          </a:p>
        </p:txBody>
      </p:sp>
      <p:sp>
        <p:nvSpPr>
          <p:cNvPr id="102" name="bg object 102"/>
          <p:cNvSpPr/>
          <p:nvPr/>
        </p:nvSpPr>
        <p:spPr>
          <a:xfrm>
            <a:off x="595071" y="2068918"/>
            <a:ext cx="638175" cy="1961514"/>
          </a:xfrm>
          <a:custGeom>
            <a:avLst/>
            <a:gdLst/>
            <a:ahLst/>
            <a:cxnLst/>
            <a:rect l="l" t="t" r="r" b="b"/>
            <a:pathLst>
              <a:path w="638175" h="1961514">
                <a:moveTo>
                  <a:pt x="23761" y="0"/>
                </a:moveTo>
                <a:lnTo>
                  <a:pt x="0" y="0"/>
                </a:lnTo>
                <a:lnTo>
                  <a:pt x="12" y="990726"/>
                </a:lnTo>
                <a:lnTo>
                  <a:pt x="613803" y="1603451"/>
                </a:lnTo>
                <a:lnTo>
                  <a:pt x="613803" y="1960930"/>
                </a:lnTo>
                <a:lnTo>
                  <a:pt x="637921" y="1960930"/>
                </a:lnTo>
                <a:lnTo>
                  <a:pt x="637933" y="1589405"/>
                </a:lnTo>
                <a:lnTo>
                  <a:pt x="23761" y="976693"/>
                </a:lnTo>
                <a:lnTo>
                  <a:pt x="23761" y="0"/>
                </a:lnTo>
                <a:close/>
              </a:path>
            </a:pathLst>
          </a:custGeom>
          <a:solidFill>
            <a:srgbClr val="596E78"/>
          </a:solidFill>
        </p:spPr>
        <p:txBody>
          <a:bodyPr wrap="square" lIns="0" tIns="0" rIns="0" bIns="0" rtlCol="0"/>
          <a:lstStyle/>
          <a:p>
            <a:endParaRPr/>
          </a:p>
        </p:txBody>
      </p:sp>
      <p:sp>
        <p:nvSpPr>
          <p:cNvPr id="103" name="bg object 103"/>
          <p:cNvSpPr/>
          <p:nvPr/>
        </p:nvSpPr>
        <p:spPr>
          <a:xfrm>
            <a:off x="595071" y="2172246"/>
            <a:ext cx="638175" cy="1858010"/>
          </a:xfrm>
          <a:custGeom>
            <a:avLst/>
            <a:gdLst/>
            <a:ahLst/>
            <a:cxnLst/>
            <a:rect l="l" t="t" r="r" b="b"/>
            <a:pathLst>
              <a:path w="638175" h="1858010">
                <a:moveTo>
                  <a:pt x="23761" y="0"/>
                </a:moveTo>
                <a:lnTo>
                  <a:pt x="0" y="0"/>
                </a:lnTo>
                <a:lnTo>
                  <a:pt x="12" y="887399"/>
                </a:lnTo>
                <a:lnTo>
                  <a:pt x="613803" y="1500124"/>
                </a:lnTo>
                <a:lnTo>
                  <a:pt x="613803" y="1857603"/>
                </a:lnTo>
                <a:lnTo>
                  <a:pt x="637921" y="1857603"/>
                </a:lnTo>
                <a:lnTo>
                  <a:pt x="637933" y="1486077"/>
                </a:lnTo>
                <a:lnTo>
                  <a:pt x="23761" y="873366"/>
                </a:lnTo>
                <a:lnTo>
                  <a:pt x="23761" y="0"/>
                </a:lnTo>
                <a:close/>
              </a:path>
            </a:pathLst>
          </a:custGeom>
          <a:solidFill>
            <a:srgbClr val="576C76"/>
          </a:solidFill>
        </p:spPr>
        <p:txBody>
          <a:bodyPr wrap="square" lIns="0" tIns="0" rIns="0" bIns="0" rtlCol="0"/>
          <a:lstStyle/>
          <a:p>
            <a:endParaRPr/>
          </a:p>
        </p:txBody>
      </p:sp>
      <p:sp>
        <p:nvSpPr>
          <p:cNvPr id="104" name="bg object 104"/>
          <p:cNvSpPr/>
          <p:nvPr/>
        </p:nvSpPr>
        <p:spPr>
          <a:xfrm>
            <a:off x="595071" y="2275204"/>
            <a:ext cx="638175" cy="1755139"/>
          </a:xfrm>
          <a:custGeom>
            <a:avLst/>
            <a:gdLst/>
            <a:ahLst/>
            <a:cxnLst/>
            <a:rect l="l" t="t" r="r" b="b"/>
            <a:pathLst>
              <a:path w="638175" h="1755139">
                <a:moveTo>
                  <a:pt x="23761" y="0"/>
                </a:moveTo>
                <a:lnTo>
                  <a:pt x="0" y="0"/>
                </a:lnTo>
                <a:lnTo>
                  <a:pt x="12" y="784440"/>
                </a:lnTo>
                <a:lnTo>
                  <a:pt x="613803" y="1397165"/>
                </a:lnTo>
                <a:lnTo>
                  <a:pt x="613803" y="1754644"/>
                </a:lnTo>
                <a:lnTo>
                  <a:pt x="637921" y="1754644"/>
                </a:lnTo>
                <a:lnTo>
                  <a:pt x="637933" y="1383118"/>
                </a:lnTo>
                <a:lnTo>
                  <a:pt x="23761" y="770407"/>
                </a:lnTo>
                <a:lnTo>
                  <a:pt x="23761" y="0"/>
                </a:lnTo>
                <a:close/>
              </a:path>
            </a:pathLst>
          </a:custGeom>
          <a:solidFill>
            <a:srgbClr val="556A74"/>
          </a:solidFill>
        </p:spPr>
        <p:txBody>
          <a:bodyPr wrap="square" lIns="0" tIns="0" rIns="0" bIns="0" rtlCol="0"/>
          <a:lstStyle/>
          <a:p>
            <a:endParaRPr/>
          </a:p>
        </p:txBody>
      </p:sp>
      <p:sp>
        <p:nvSpPr>
          <p:cNvPr id="105" name="bg object 105"/>
          <p:cNvSpPr/>
          <p:nvPr/>
        </p:nvSpPr>
        <p:spPr>
          <a:xfrm>
            <a:off x="595071" y="2378519"/>
            <a:ext cx="638175" cy="1651635"/>
          </a:xfrm>
          <a:custGeom>
            <a:avLst/>
            <a:gdLst/>
            <a:ahLst/>
            <a:cxnLst/>
            <a:rect l="l" t="t" r="r" b="b"/>
            <a:pathLst>
              <a:path w="638175" h="1651635">
                <a:moveTo>
                  <a:pt x="23761" y="0"/>
                </a:moveTo>
                <a:lnTo>
                  <a:pt x="0" y="0"/>
                </a:lnTo>
                <a:lnTo>
                  <a:pt x="12" y="681126"/>
                </a:lnTo>
                <a:lnTo>
                  <a:pt x="613803" y="1293850"/>
                </a:lnTo>
                <a:lnTo>
                  <a:pt x="613803" y="1651329"/>
                </a:lnTo>
                <a:lnTo>
                  <a:pt x="637921" y="1651329"/>
                </a:lnTo>
                <a:lnTo>
                  <a:pt x="637933" y="1279804"/>
                </a:lnTo>
                <a:lnTo>
                  <a:pt x="23761" y="667092"/>
                </a:lnTo>
                <a:lnTo>
                  <a:pt x="23761" y="0"/>
                </a:lnTo>
                <a:close/>
              </a:path>
            </a:pathLst>
          </a:custGeom>
          <a:solidFill>
            <a:srgbClr val="546872"/>
          </a:solidFill>
        </p:spPr>
        <p:txBody>
          <a:bodyPr wrap="square" lIns="0" tIns="0" rIns="0" bIns="0" rtlCol="0"/>
          <a:lstStyle/>
          <a:p>
            <a:endParaRPr/>
          </a:p>
        </p:txBody>
      </p:sp>
      <p:sp>
        <p:nvSpPr>
          <p:cNvPr id="106" name="bg object 106"/>
          <p:cNvSpPr/>
          <p:nvPr/>
        </p:nvSpPr>
        <p:spPr>
          <a:xfrm>
            <a:off x="595071" y="2481833"/>
            <a:ext cx="638175" cy="1548130"/>
          </a:xfrm>
          <a:custGeom>
            <a:avLst/>
            <a:gdLst/>
            <a:ahLst/>
            <a:cxnLst/>
            <a:rect l="l" t="t" r="r" b="b"/>
            <a:pathLst>
              <a:path w="638175" h="1548129">
                <a:moveTo>
                  <a:pt x="23761" y="0"/>
                </a:moveTo>
                <a:lnTo>
                  <a:pt x="0" y="0"/>
                </a:lnTo>
                <a:lnTo>
                  <a:pt x="12" y="577811"/>
                </a:lnTo>
                <a:lnTo>
                  <a:pt x="613803" y="1190536"/>
                </a:lnTo>
                <a:lnTo>
                  <a:pt x="613803" y="1548015"/>
                </a:lnTo>
                <a:lnTo>
                  <a:pt x="637921" y="1548015"/>
                </a:lnTo>
                <a:lnTo>
                  <a:pt x="637933" y="1176489"/>
                </a:lnTo>
                <a:lnTo>
                  <a:pt x="23761" y="563778"/>
                </a:lnTo>
                <a:lnTo>
                  <a:pt x="23761" y="0"/>
                </a:lnTo>
                <a:close/>
              </a:path>
            </a:pathLst>
          </a:custGeom>
          <a:solidFill>
            <a:srgbClr val="526670"/>
          </a:solidFill>
        </p:spPr>
        <p:txBody>
          <a:bodyPr wrap="square" lIns="0" tIns="0" rIns="0" bIns="0" rtlCol="0"/>
          <a:lstStyle/>
          <a:p>
            <a:endParaRPr/>
          </a:p>
        </p:txBody>
      </p:sp>
      <p:sp>
        <p:nvSpPr>
          <p:cNvPr id="107" name="bg object 107"/>
          <p:cNvSpPr/>
          <p:nvPr/>
        </p:nvSpPr>
        <p:spPr>
          <a:xfrm>
            <a:off x="595071" y="2584805"/>
            <a:ext cx="638175" cy="1445260"/>
          </a:xfrm>
          <a:custGeom>
            <a:avLst/>
            <a:gdLst/>
            <a:ahLst/>
            <a:cxnLst/>
            <a:rect l="l" t="t" r="r" b="b"/>
            <a:pathLst>
              <a:path w="638175" h="1445260">
                <a:moveTo>
                  <a:pt x="23761" y="0"/>
                </a:moveTo>
                <a:lnTo>
                  <a:pt x="0" y="0"/>
                </a:lnTo>
                <a:lnTo>
                  <a:pt x="12" y="474840"/>
                </a:lnTo>
                <a:lnTo>
                  <a:pt x="613803" y="1087564"/>
                </a:lnTo>
                <a:lnTo>
                  <a:pt x="613803" y="1445043"/>
                </a:lnTo>
                <a:lnTo>
                  <a:pt x="637921" y="1445043"/>
                </a:lnTo>
                <a:lnTo>
                  <a:pt x="637933" y="1073518"/>
                </a:lnTo>
                <a:lnTo>
                  <a:pt x="23761" y="460806"/>
                </a:lnTo>
                <a:lnTo>
                  <a:pt x="23761" y="0"/>
                </a:lnTo>
                <a:close/>
              </a:path>
            </a:pathLst>
          </a:custGeom>
          <a:solidFill>
            <a:srgbClr val="50646E"/>
          </a:solidFill>
        </p:spPr>
        <p:txBody>
          <a:bodyPr wrap="square" lIns="0" tIns="0" rIns="0" bIns="0" rtlCol="0"/>
          <a:lstStyle/>
          <a:p>
            <a:endParaRPr/>
          </a:p>
        </p:txBody>
      </p:sp>
      <p:sp>
        <p:nvSpPr>
          <p:cNvPr id="108" name="bg object 108"/>
          <p:cNvSpPr/>
          <p:nvPr/>
        </p:nvSpPr>
        <p:spPr>
          <a:xfrm>
            <a:off x="595071" y="2688120"/>
            <a:ext cx="638175" cy="1341755"/>
          </a:xfrm>
          <a:custGeom>
            <a:avLst/>
            <a:gdLst/>
            <a:ahLst/>
            <a:cxnLst/>
            <a:rect l="l" t="t" r="r" b="b"/>
            <a:pathLst>
              <a:path w="638175" h="1341754">
                <a:moveTo>
                  <a:pt x="23761" y="0"/>
                </a:moveTo>
                <a:lnTo>
                  <a:pt x="0" y="0"/>
                </a:lnTo>
                <a:lnTo>
                  <a:pt x="12" y="371525"/>
                </a:lnTo>
                <a:lnTo>
                  <a:pt x="613803" y="984250"/>
                </a:lnTo>
                <a:lnTo>
                  <a:pt x="613803" y="1341729"/>
                </a:lnTo>
                <a:lnTo>
                  <a:pt x="637921" y="1341729"/>
                </a:lnTo>
                <a:lnTo>
                  <a:pt x="637933" y="970203"/>
                </a:lnTo>
                <a:lnTo>
                  <a:pt x="23761" y="357492"/>
                </a:lnTo>
                <a:lnTo>
                  <a:pt x="23761" y="0"/>
                </a:lnTo>
                <a:close/>
              </a:path>
            </a:pathLst>
          </a:custGeom>
          <a:solidFill>
            <a:srgbClr val="4F626C"/>
          </a:solidFill>
        </p:spPr>
        <p:txBody>
          <a:bodyPr wrap="square" lIns="0" tIns="0" rIns="0" bIns="0" rtlCol="0"/>
          <a:lstStyle/>
          <a:p>
            <a:endParaRPr/>
          </a:p>
        </p:txBody>
      </p:sp>
      <p:sp>
        <p:nvSpPr>
          <p:cNvPr id="109" name="bg object 109"/>
          <p:cNvSpPr/>
          <p:nvPr/>
        </p:nvSpPr>
        <p:spPr>
          <a:xfrm>
            <a:off x="595071" y="2791434"/>
            <a:ext cx="638175" cy="1238885"/>
          </a:xfrm>
          <a:custGeom>
            <a:avLst/>
            <a:gdLst/>
            <a:ahLst/>
            <a:cxnLst/>
            <a:rect l="l" t="t" r="r" b="b"/>
            <a:pathLst>
              <a:path w="638175" h="1238885">
                <a:moveTo>
                  <a:pt x="23761" y="0"/>
                </a:moveTo>
                <a:lnTo>
                  <a:pt x="0" y="0"/>
                </a:lnTo>
                <a:lnTo>
                  <a:pt x="12" y="268211"/>
                </a:lnTo>
                <a:lnTo>
                  <a:pt x="613803" y="880935"/>
                </a:lnTo>
                <a:lnTo>
                  <a:pt x="613803" y="1238414"/>
                </a:lnTo>
                <a:lnTo>
                  <a:pt x="637921" y="1238414"/>
                </a:lnTo>
                <a:lnTo>
                  <a:pt x="637933" y="866889"/>
                </a:lnTo>
                <a:lnTo>
                  <a:pt x="23761" y="254177"/>
                </a:lnTo>
                <a:lnTo>
                  <a:pt x="23761" y="0"/>
                </a:lnTo>
                <a:close/>
              </a:path>
            </a:pathLst>
          </a:custGeom>
          <a:solidFill>
            <a:srgbClr val="4D606A"/>
          </a:solidFill>
        </p:spPr>
        <p:txBody>
          <a:bodyPr wrap="square" lIns="0" tIns="0" rIns="0" bIns="0" rtlCol="0"/>
          <a:lstStyle/>
          <a:p>
            <a:endParaRPr/>
          </a:p>
        </p:txBody>
      </p:sp>
      <p:sp>
        <p:nvSpPr>
          <p:cNvPr id="110" name="bg object 110"/>
          <p:cNvSpPr/>
          <p:nvPr/>
        </p:nvSpPr>
        <p:spPr>
          <a:xfrm>
            <a:off x="595071" y="2894406"/>
            <a:ext cx="638175" cy="1136015"/>
          </a:xfrm>
          <a:custGeom>
            <a:avLst/>
            <a:gdLst/>
            <a:ahLst/>
            <a:cxnLst/>
            <a:rect l="l" t="t" r="r" b="b"/>
            <a:pathLst>
              <a:path w="638175" h="1136014">
                <a:moveTo>
                  <a:pt x="23761" y="0"/>
                </a:moveTo>
                <a:lnTo>
                  <a:pt x="0" y="0"/>
                </a:lnTo>
                <a:lnTo>
                  <a:pt x="12" y="165239"/>
                </a:lnTo>
                <a:lnTo>
                  <a:pt x="613803" y="777963"/>
                </a:lnTo>
                <a:lnTo>
                  <a:pt x="613803" y="1135443"/>
                </a:lnTo>
                <a:lnTo>
                  <a:pt x="637921" y="1135443"/>
                </a:lnTo>
                <a:lnTo>
                  <a:pt x="637933" y="763917"/>
                </a:lnTo>
                <a:lnTo>
                  <a:pt x="23761" y="151206"/>
                </a:lnTo>
                <a:lnTo>
                  <a:pt x="23761" y="0"/>
                </a:lnTo>
                <a:close/>
              </a:path>
            </a:pathLst>
          </a:custGeom>
          <a:solidFill>
            <a:srgbClr val="4B5E68"/>
          </a:solidFill>
        </p:spPr>
        <p:txBody>
          <a:bodyPr wrap="square" lIns="0" tIns="0" rIns="0" bIns="0" rtlCol="0"/>
          <a:lstStyle/>
          <a:p>
            <a:endParaRPr/>
          </a:p>
        </p:txBody>
      </p:sp>
      <p:sp>
        <p:nvSpPr>
          <p:cNvPr id="111" name="bg object 111"/>
          <p:cNvSpPr/>
          <p:nvPr/>
        </p:nvSpPr>
        <p:spPr>
          <a:xfrm>
            <a:off x="595071" y="2997720"/>
            <a:ext cx="638175" cy="1032510"/>
          </a:xfrm>
          <a:custGeom>
            <a:avLst/>
            <a:gdLst/>
            <a:ahLst/>
            <a:cxnLst/>
            <a:rect l="l" t="t" r="r" b="b"/>
            <a:pathLst>
              <a:path w="638175" h="1032510">
                <a:moveTo>
                  <a:pt x="23761" y="0"/>
                </a:moveTo>
                <a:lnTo>
                  <a:pt x="0" y="0"/>
                </a:lnTo>
                <a:lnTo>
                  <a:pt x="12" y="61925"/>
                </a:lnTo>
                <a:lnTo>
                  <a:pt x="613803" y="674649"/>
                </a:lnTo>
                <a:lnTo>
                  <a:pt x="613803" y="1032128"/>
                </a:lnTo>
                <a:lnTo>
                  <a:pt x="637921" y="1032128"/>
                </a:lnTo>
                <a:lnTo>
                  <a:pt x="637933" y="660603"/>
                </a:lnTo>
                <a:lnTo>
                  <a:pt x="23761" y="47891"/>
                </a:lnTo>
                <a:lnTo>
                  <a:pt x="23761" y="0"/>
                </a:lnTo>
                <a:close/>
              </a:path>
            </a:pathLst>
          </a:custGeom>
          <a:solidFill>
            <a:srgbClr val="495D66"/>
          </a:solidFill>
        </p:spPr>
        <p:txBody>
          <a:bodyPr wrap="square" lIns="0" tIns="0" rIns="0" bIns="0" rtlCol="0"/>
          <a:lstStyle/>
          <a:p>
            <a:endParaRPr/>
          </a:p>
        </p:txBody>
      </p:sp>
      <p:sp>
        <p:nvSpPr>
          <p:cNvPr id="112" name="bg object 112"/>
          <p:cNvSpPr/>
          <p:nvPr/>
        </p:nvSpPr>
        <p:spPr>
          <a:xfrm>
            <a:off x="636533" y="3101035"/>
            <a:ext cx="596900" cy="929005"/>
          </a:xfrm>
          <a:custGeom>
            <a:avLst/>
            <a:gdLst/>
            <a:ahLst/>
            <a:cxnLst/>
            <a:rect l="l" t="t" r="r" b="b"/>
            <a:pathLst>
              <a:path w="596900" h="929004">
                <a:moveTo>
                  <a:pt x="37853" y="0"/>
                </a:moveTo>
                <a:lnTo>
                  <a:pt x="0" y="0"/>
                </a:lnTo>
                <a:lnTo>
                  <a:pt x="572341" y="571334"/>
                </a:lnTo>
                <a:lnTo>
                  <a:pt x="572341" y="928814"/>
                </a:lnTo>
                <a:lnTo>
                  <a:pt x="596458" y="928814"/>
                </a:lnTo>
                <a:lnTo>
                  <a:pt x="596471" y="557288"/>
                </a:lnTo>
                <a:lnTo>
                  <a:pt x="37853" y="0"/>
                </a:lnTo>
                <a:close/>
              </a:path>
            </a:pathLst>
          </a:custGeom>
          <a:solidFill>
            <a:srgbClr val="485B64"/>
          </a:solidFill>
        </p:spPr>
        <p:txBody>
          <a:bodyPr wrap="square" lIns="0" tIns="0" rIns="0" bIns="0" rtlCol="0"/>
          <a:lstStyle/>
          <a:p>
            <a:endParaRPr/>
          </a:p>
        </p:txBody>
      </p:sp>
      <p:sp>
        <p:nvSpPr>
          <p:cNvPr id="113" name="bg object 113"/>
          <p:cNvSpPr/>
          <p:nvPr/>
        </p:nvSpPr>
        <p:spPr>
          <a:xfrm>
            <a:off x="739673" y="3203994"/>
            <a:ext cx="493395" cy="826135"/>
          </a:xfrm>
          <a:custGeom>
            <a:avLst/>
            <a:gdLst/>
            <a:ahLst/>
            <a:cxnLst/>
            <a:rect l="l" t="t" r="r" b="b"/>
            <a:pathLst>
              <a:path w="493394" h="826135">
                <a:moveTo>
                  <a:pt x="37915" y="0"/>
                </a:moveTo>
                <a:lnTo>
                  <a:pt x="0" y="0"/>
                </a:lnTo>
                <a:lnTo>
                  <a:pt x="469201" y="468375"/>
                </a:lnTo>
                <a:lnTo>
                  <a:pt x="469201" y="825855"/>
                </a:lnTo>
                <a:lnTo>
                  <a:pt x="493318" y="825855"/>
                </a:lnTo>
                <a:lnTo>
                  <a:pt x="493331" y="454329"/>
                </a:lnTo>
                <a:lnTo>
                  <a:pt x="37915" y="0"/>
                </a:lnTo>
                <a:close/>
              </a:path>
            </a:pathLst>
          </a:custGeom>
          <a:solidFill>
            <a:srgbClr val="465962"/>
          </a:solidFill>
        </p:spPr>
        <p:txBody>
          <a:bodyPr wrap="square" lIns="0" tIns="0" rIns="0" bIns="0" rtlCol="0"/>
          <a:lstStyle/>
          <a:p>
            <a:endParaRPr/>
          </a:p>
        </p:txBody>
      </p:sp>
      <p:sp>
        <p:nvSpPr>
          <p:cNvPr id="114" name="bg object 114"/>
          <p:cNvSpPr/>
          <p:nvPr/>
        </p:nvSpPr>
        <p:spPr>
          <a:xfrm>
            <a:off x="843182" y="3307321"/>
            <a:ext cx="389890" cy="722630"/>
          </a:xfrm>
          <a:custGeom>
            <a:avLst/>
            <a:gdLst/>
            <a:ahLst/>
            <a:cxnLst/>
            <a:rect l="l" t="t" r="r" b="b"/>
            <a:pathLst>
              <a:path w="389890" h="722629">
                <a:moveTo>
                  <a:pt x="37977" y="0"/>
                </a:moveTo>
                <a:lnTo>
                  <a:pt x="0" y="0"/>
                </a:lnTo>
                <a:lnTo>
                  <a:pt x="365691" y="365048"/>
                </a:lnTo>
                <a:lnTo>
                  <a:pt x="365691" y="722527"/>
                </a:lnTo>
                <a:lnTo>
                  <a:pt x="389809" y="722527"/>
                </a:lnTo>
                <a:lnTo>
                  <a:pt x="389821" y="351002"/>
                </a:lnTo>
                <a:lnTo>
                  <a:pt x="37977" y="0"/>
                </a:lnTo>
                <a:close/>
              </a:path>
            </a:pathLst>
          </a:custGeom>
          <a:solidFill>
            <a:srgbClr val="44575F"/>
          </a:solidFill>
        </p:spPr>
        <p:txBody>
          <a:bodyPr wrap="square" lIns="0" tIns="0" rIns="0" bIns="0" rtlCol="0"/>
          <a:lstStyle/>
          <a:p>
            <a:endParaRPr/>
          </a:p>
        </p:txBody>
      </p:sp>
      <p:sp>
        <p:nvSpPr>
          <p:cNvPr id="115" name="bg object 115"/>
          <p:cNvSpPr/>
          <p:nvPr/>
        </p:nvSpPr>
        <p:spPr>
          <a:xfrm>
            <a:off x="946679" y="3410635"/>
            <a:ext cx="286385" cy="619760"/>
          </a:xfrm>
          <a:custGeom>
            <a:avLst/>
            <a:gdLst/>
            <a:ahLst/>
            <a:cxnLst/>
            <a:rect l="l" t="t" r="r" b="b"/>
            <a:pathLst>
              <a:path w="286384" h="619760">
                <a:moveTo>
                  <a:pt x="38039" y="0"/>
                </a:moveTo>
                <a:lnTo>
                  <a:pt x="0" y="0"/>
                </a:lnTo>
                <a:lnTo>
                  <a:pt x="262195" y="261734"/>
                </a:lnTo>
                <a:lnTo>
                  <a:pt x="262195" y="619213"/>
                </a:lnTo>
                <a:lnTo>
                  <a:pt x="286312" y="619213"/>
                </a:lnTo>
                <a:lnTo>
                  <a:pt x="286325" y="247688"/>
                </a:lnTo>
                <a:lnTo>
                  <a:pt x="38039" y="0"/>
                </a:lnTo>
                <a:close/>
              </a:path>
            </a:pathLst>
          </a:custGeom>
          <a:solidFill>
            <a:srgbClr val="43555D"/>
          </a:solidFill>
        </p:spPr>
        <p:txBody>
          <a:bodyPr wrap="square" lIns="0" tIns="0" rIns="0" bIns="0" rtlCol="0"/>
          <a:lstStyle/>
          <a:p>
            <a:endParaRPr/>
          </a:p>
        </p:txBody>
      </p:sp>
      <p:sp>
        <p:nvSpPr>
          <p:cNvPr id="116" name="bg object 116"/>
          <p:cNvSpPr/>
          <p:nvPr/>
        </p:nvSpPr>
        <p:spPr>
          <a:xfrm>
            <a:off x="1050188" y="3513963"/>
            <a:ext cx="182880" cy="516255"/>
          </a:xfrm>
          <a:custGeom>
            <a:avLst/>
            <a:gdLst/>
            <a:ahLst/>
            <a:cxnLst/>
            <a:rect l="l" t="t" r="r" b="b"/>
            <a:pathLst>
              <a:path w="182880" h="516254">
                <a:moveTo>
                  <a:pt x="38101" y="0"/>
                </a:moveTo>
                <a:lnTo>
                  <a:pt x="0" y="0"/>
                </a:lnTo>
                <a:lnTo>
                  <a:pt x="158686" y="158407"/>
                </a:lnTo>
                <a:lnTo>
                  <a:pt x="158686" y="515886"/>
                </a:lnTo>
                <a:lnTo>
                  <a:pt x="182803" y="515886"/>
                </a:lnTo>
                <a:lnTo>
                  <a:pt x="182816" y="144360"/>
                </a:lnTo>
                <a:lnTo>
                  <a:pt x="38101" y="0"/>
                </a:lnTo>
                <a:close/>
              </a:path>
            </a:pathLst>
          </a:custGeom>
          <a:solidFill>
            <a:srgbClr val="41535B"/>
          </a:solidFill>
        </p:spPr>
        <p:txBody>
          <a:bodyPr wrap="square" lIns="0" tIns="0" rIns="0" bIns="0" rtlCol="0"/>
          <a:lstStyle/>
          <a:p>
            <a:endParaRPr/>
          </a:p>
        </p:txBody>
      </p:sp>
      <p:sp>
        <p:nvSpPr>
          <p:cNvPr id="117" name="bg object 117"/>
          <p:cNvSpPr/>
          <p:nvPr/>
        </p:nvSpPr>
        <p:spPr>
          <a:xfrm>
            <a:off x="1153329" y="3616921"/>
            <a:ext cx="80010" cy="413384"/>
          </a:xfrm>
          <a:custGeom>
            <a:avLst/>
            <a:gdLst/>
            <a:ahLst/>
            <a:cxnLst/>
            <a:rect l="l" t="t" r="r" b="b"/>
            <a:pathLst>
              <a:path w="80009" h="413385">
                <a:moveTo>
                  <a:pt x="38163" y="0"/>
                </a:moveTo>
                <a:lnTo>
                  <a:pt x="0" y="0"/>
                </a:lnTo>
                <a:lnTo>
                  <a:pt x="55545" y="55448"/>
                </a:lnTo>
                <a:lnTo>
                  <a:pt x="55545" y="412927"/>
                </a:lnTo>
                <a:lnTo>
                  <a:pt x="79663" y="412927"/>
                </a:lnTo>
                <a:lnTo>
                  <a:pt x="79675" y="41401"/>
                </a:lnTo>
                <a:lnTo>
                  <a:pt x="38163" y="0"/>
                </a:lnTo>
                <a:close/>
              </a:path>
            </a:pathLst>
          </a:custGeom>
          <a:solidFill>
            <a:srgbClr val="3F5159"/>
          </a:solidFill>
        </p:spPr>
        <p:txBody>
          <a:bodyPr wrap="square" lIns="0" tIns="0" rIns="0" bIns="0" rtlCol="0"/>
          <a:lstStyle/>
          <a:p>
            <a:endParaRPr/>
          </a:p>
        </p:txBody>
      </p:sp>
      <p:sp>
        <p:nvSpPr>
          <p:cNvPr id="118" name="bg object 118"/>
          <p:cNvSpPr/>
          <p:nvPr/>
        </p:nvSpPr>
        <p:spPr>
          <a:xfrm>
            <a:off x="1208874" y="3720236"/>
            <a:ext cx="24130" cy="309880"/>
          </a:xfrm>
          <a:custGeom>
            <a:avLst/>
            <a:gdLst/>
            <a:ahLst/>
            <a:cxnLst/>
            <a:rect l="l" t="t" r="r" b="b"/>
            <a:pathLst>
              <a:path w="24130" h="309879">
                <a:moveTo>
                  <a:pt x="24117" y="0"/>
                </a:moveTo>
                <a:lnTo>
                  <a:pt x="0" y="0"/>
                </a:lnTo>
                <a:lnTo>
                  <a:pt x="0" y="309612"/>
                </a:lnTo>
                <a:lnTo>
                  <a:pt x="24117" y="309600"/>
                </a:lnTo>
                <a:lnTo>
                  <a:pt x="24117" y="0"/>
                </a:lnTo>
                <a:close/>
              </a:path>
            </a:pathLst>
          </a:custGeom>
          <a:solidFill>
            <a:srgbClr val="3D4F57"/>
          </a:solidFill>
        </p:spPr>
        <p:txBody>
          <a:bodyPr wrap="square" lIns="0" tIns="0" rIns="0" bIns="0" rtlCol="0"/>
          <a:lstStyle/>
          <a:p>
            <a:endParaRPr/>
          </a:p>
        </p:txBody>
      </p:sp>
      <p:sp>
        <p:nvSpPr>
          <p:cNvPr id="119" name="bg object 119"/>
          <p:cNvSpPr/>
          <p:nvPr/>
        </p:nvSpPr>
        <p:spPr>
          <a:xfrm>
            <a:off x="1208874" y="3823563"/>
            <a:ext cx="24130" cy="206375"/>
          </a:xfrm>
          <a:custGeom>
            <a:avLst/>
            <a:gdLst/>
            <a:ahLst/>
            <a:cxnLst/>
            <a:rect l="l" t="t" r="r" b="b"/>
            <a:pathLst>
              <a:path w="24130" h="206375">
                <a:moveTo>
                  <a:pt x="24117" y="0"/>
                </a:moveTo>
                <a:lnTo>
                  <a:pt x="0" y="0"/>
                </a:lnTo>
                <a:lnTo>
                  <a:pt x="0" y="206285"/>
                </a:lnTo>
                <a:lnTo>
                  <a:pt x="24117" y="206273"/>
                </a:lnTo>
                <a:lnTo>
                  <a:pt x="24117" y="0"/>
                </a:lnTo>
                <a:close/>
              </a:path>
            </a:pathLst>
          </a:custGeom>
          <a:solidFill>
            <a:srgbClr val="3C4D55"/>
          </a:solidFill>
        </p:spPr>
        <p:txBody>
          <a:bodyPr wrap="square" lIns="0" tIns="0" rIns="0" bIns="0" rtlCol="0"/>
          <a:lstStyle/>
          <a:p>
            <a:endParaRPr/>
          </a:p>
        </p:txBody>
      </p:sp>
      <p:sp>
        <p:nvSpPr>
          <p:cNvPr id="120" name="bg object 120"/>
          <p:cNvSpPr/>
          <p:nvPr/>
        </p:nvSpPr>
        <p:spPr>
          <a:xfrm>
            <a:off x="1208874" y="3926522"/>
            <a:ext cx="24130" cy="103505"/>
          </a:xfrm>
          <a:custGeom>
            <a:avLst/>
            <a:gdLst/>
            <a:ahLst/>
            <a:cxnLst/>
            <a:rect l="l" t="t" r="r" b="b"/>
            <a:pathLst>
              <a:path w="24130" h="103504">
                <a:moveTo>
                  <a:pt x="24117" y="0"/>
                </a:moveTo>
                <a:lnTo>
                  <a:pt x="0" y="0"/>
                </a:lnTo>
                <a:lnTo>
                  <a:pt x="0" y="103326"/>
                </a:lnTo>
                <a:lnTo>
                  <a:pt x="24117" y="103314"/>
                </a:lnTo>
                <a:lnTo>
                  <a:pt x="24117" y="0"/>
                </a:lnTo>
                <a:close/>
              </a:path>
            </a:pathLst>
          </a:custGeom>
          <a:solidFill>
            <a:srgbClr val="3A4B53"/>
          </a:solidFill>
        </p:spPr>
        <p:txBody>
          <a:bodyPr wrap="square" lIns="0" tIns="0" rIns="0" bIns="0" rtlCol="0"/>
          <a:lstStyle/>
          <a:p>
            <a:endParaRPr/>
          </a:p>
        </p:txBody>
      </p:sp>
      <p:pic>
        <p:nvPicPr>
          <p:cNvPr id="121" name="bg object 121"/>
          <p:cNvPicPr/>
          <p:nvPr/>
        </p:nvPicPr>
        <p:blipFill>
          <a:blip r:embed="rId26" cstate="print"/>
          <a:stretch>
            <a:fillRect/>
          </a:stretch>
        </p:blipFill>
        <p:spPr>
          <a:xfrm>
            <a:off x="1223632" y="1382407"/>
            <a:ext cx="185762" cy="574548"/>
          </a:xfrm>
          <a:prstGeom prst="rect">
            <a:avLst/>
          </a:prstGeom>
        </p:spPr>
      </p:pic>
      <p:pic>
        <p:nvPicPr>
          <p:cNvPr id="122" name="bg object 122"/>
          <p:cNvPicPr/>
          <p:nvPr/>
        </p:nvPicPr>
        <p:blipFill>
          <a:blip r:embed="rId27" cstate="print"/>
          <a:stretch>
            <a:fillRect/>
          </a:stretch>
        </p:blipFill>
        <p:spPr>
          <a:xfrm>
            <a:off x="237959" y="3417480"/>
            <a:ext cx="185394" cy="574560"/>
          </a:xfrm>
          <a:prstGeom prst="rect">
            <a:avLst/>
          </a:prstGeom>
        </p:spPr>
      </p:pic>
      <p:pic>
        <p:nvPicPr>
          <p:cNvPr id="123" name="bg object 123"/>
          <p:cNvPicPr/>
          <p:nvPr/>
        </p:nvPicPr>
        <p:blipFill>
          <a:blip r:embed="rId28" cstate="print"/>
          <a:stretch>
            <a:fillRect/>
          </a:stretch>
        </p:blipFill>
        <p:spPr>
          <a:xfrm>
            <a:off x="4686" y="2066759"/>
            <a:ext cx="156959" cy="551878"/>
          </a:xfrm>
          <a:prstGeom prst="rect">
            <a:avLst/>
          </a:prstGeom>
        </p:spPr>
      </p:pic>
      <p:pic>
        <p:nvPicPr>
          <p:cNvPr id="124" name="bg object 124"/>
          <p:cNvPicPr/>
          <p:nvPr/>
        </p:nvPicPr>
        <p:blipFill>
          <a:blip r:embed="rId12" cstate="print"/>
          <a:stretch>
            <a:fillRect/>
          </a:stretch>
        </p:blipFill>
        <p:spPr>
          <a:xfrm>
            <a:off x="1228674" y="4662017"/>
            <a:ext cx="23037" cy="2180513"/>
          </a:xfrm>
          <a:prstGeom prst="rect">
            <a:avLst/>
          </a:prstGeom>
        </p:spPr>
      </p:pic>
      <p:sp>
        <p:nvSpPr>
          <p:cNvPr id="125" name="bg object 125"/>
          <p:cNvSpPr/>
          <p:nvPr/>
        </p:nvSpPr>
        <p:spPr>
          <a:xfrm>
            <a:off x="1319034" y="5041442"/>
            <a:ext cx="371475" cy="1801495"/>
          </a:xfrm>
          <a:custGeom>
            <a:avLst/>
            <a:gdLst/>
            <a:ahLst/>
            <a:cxnLst/>
            <a:rect l="l" t="t" r="r" b="b"/>
            <a:pathLst>
              <a:path w="371475" h="1801495">
                <a:moveTo>
                  <a:pt x="347040" y="0"/>
                </a:moveTo>
                <a:lnTo>
                  <a:pt x="0" y="812520"/>
                </a:lnTo>
                <a:lnTo>
                  <a:pt x="0" y="1801444"/>
                </a:lnTo>
                <a:lnTo>
                  <a:pt x="23761" y="1801444"/>
                </a:lnTo>
                <a:lnTo>
                  <a:pt x="23761" y="821880"/>
                </a:lnTo>
                <a:lnTo>
                  <a:pt x="371157" y="9359"/>
                </a:lnTo>
                <a:lnTo>
                  <a:pt x="347040" y="0"/>
                </a:lnTo>
                <a:close/>
              </a:path>
            </a:pathLst>
          </a:custGeom>
          <a:solidFill>
            <a:srgbClr val="7B95A2"/>
          </a:solidFill>
        </p:spPr>
        <p:txBody>
          <a:bodyPr wrap="square" lIns="0" tIns="0" rIns="0" bIns="0" rtlCol="0"/>
          <a:lstStyle/>
          <a:p>
            <a:endParaRPr/>
          </a:p>
        </p:txBody>
      </p:sp>
      <p:sp>
        <p:nvSpPr>
          <p:cNvPr id="126" name="bg object 126"/>
          <p:cNvSpPr/>
          <p:nvPr/>
        </p:nvSpPr>
        <p:spPr>
          <a:xfrm>
            <a:off x="1319034" y="5087873"/>
            <a:ext cx="355600" cy="1755139"/>
          </a:xfrm>
          <a:custGeom>
            <a:avLst/>
            <a:gdLst/>
            <a:ahLst/>
            <a:cxnLst/>
            <a:rect l="l" t="t" r="r" b="b"/>
            <a:pathLst>
              <a:path w="355600" h="1755140">
                <a:moveTo>
                  <a:pt x="355307" y="0"/>
                </a:moveTo>
                <a:lnTo>
                  <a:pt x="327208" y="0"/>
                </a:lnTo>
                <a:lnTo>
                  <a:pt x="0" y="766089"/>
                </a:lnTo>
                <a:lnTo>
                  <a:pt x="0" y="1755012"/>
                </a:lnTo>
                <a:lnTo>
                  <a:pt x="23761" y="1755012"/>
                </a:lnTo>
                <a:lnTo>
                  <a:pt x="23761" y="775449"/>
                </a:lnTo>
                <a:lnTo>
                  <a:pt x="355307" y="0"/>
                </a:lnTo>
                <a:close/>
              </a:path>
            </a:pathLst>
          </a:custGeom>
          <a:solidFill>
            <a:srgbClr val="7993A0"/>
          </a:solidFill>
        </p:spPr>
        <p:txBody>
          <a:bodyPr wrap="square" lIns="0" tIns="0" rIns="0" bIns="0" rtlCol="0"/>
          <a:lstStyle/>
          <a:p>
            <a:endParaRPr/>
          </a:p>
        </p:txBody>
      </p:sp>
      <p:sp>
        <p:nvSpPr>
          <p:cNvPr id="127" name="bg object 127"/>
          <p:cNvSpPr/>
          <p:nvPr/>
        </p:nvSpPr>
        <p:spPr>
          <a:xfrm>
            <a:off x="1319034" y="5134318"/>
            <a:ext cx="335915" cy="1708785"/>
          </a:xfrm>
          <a:custGeom>
            <a:avLst/>
            <a:gdLst/>
            <a:ahLst/>
            <a:cxnLst/>
            <a:rect l="l" t="t" r="r" b="b"/>
            <a:pathLst>
              <a:path w="335914" h="1708784">
                <a:moveTo>
                  <a:pt x="335450" y="0"/>
                </a:moveTo>
                <a:lnTo>
                  <a:pt x="307371" y="0"/>
                </a:lnTo>
                <a:lnTo>
                  <a:pt x="0" y="719645"/>
                </a:lnTo>
                <a:lnTo>
                  <a:pt x="0" y="1708569"/>
                </a:lnTo>
                <a:lnTo>
                  <a:pt x="23761" y="1708569"/>
                </a:lnTo>
                <a:lnTo>
                  <a:pt x="23761" y="729005"/>
                </a:lnTo>
                <a:lnTo>
                  <a:pt x="335450" y="0"/>
                </a:lnTo>
                <a:close/>
              </a:path>
            </a:pathLst>
          </a:custGeom>
          <a:solidFill>
            <a:srgbClr val="78919E"/>
          </a:solidFill>
        </p:spPr>
        <p:txBody>
          <a:bodyPr wrap="square" lIns="0" tIns="0" rIns="0" bIns="0" rtlCol="0"/>
          <a:lstStyle/>
          <a:p>
            <a:endParaRPr/>
          </a:p>
        </p:txBody>
      </p:sp>
      <p:sp>
        <p:nvSpPr>
          <p:cNvPr id="128" name="bg object 128"/>
          <p:cNvSpPr/>
          <p:nvPr/>
        </p:nvSpPr>
        <p:spPr>
          <a:xfrm>
            <a:off x="1319034" y="5180406"/>
            <a:ext cx="316230" cy="1663064"/>
          </a:xfrm>
          <a:custGeom>
            <a:avLst/>
            <a:gdLst/>
            <a:ahLst/>
            <a:cxnLst/>
            <a:rect l="l" t="t" r="r" b="b"/>
            <a:pathLst>
              <a:path w="316230" h="1663065">
                <a:moveTo>
                  <a:pt x="315745" y="0"/>
                </a:moveTo>
                <a:lnTo>
                  <a:pt x="287686" y="0"/>
                </a:lnTo>
                <a:lnTo>
                  <a:pt x="0" y="673557"/>
                </a:lnTo>
                <a:lnTo>
                  <a:pt x="0" y="1662480"/>
                </a:lnTo>
                <a:lnTo>
                  <a:pt x="23761" y="1662480"/>
                </a:lnTo>
                <a:lnTo>
                  <a:pt x="23761" y="682917"/>
                </a:lnTo>
                <a:lnTo>
                  <a:pt x="315745" y="0"/>
                </a:lnTo>
                <a:close/>
              </a:path>
            </a:pathLst>
          </a:custGeom>
          <a:solidFill>
            <a:srgbClr val="768F9C"/>
          </a:solidFill>
        </p:spPr>
        <p:txBody>
          <a:bodyPr wrap="square" lIns="0" tIns="0" rIns="0" bIns="0" rtlCol="0"/>
          <a:lstStyle/>
          <a:p>
            <a:endParaRPr/>
          </a:p>
        </p:txBody>
      </p:sp>
      <p:sp>
        <p:nvSpPr>
          <p:cNvPr id="129" name="bg object 129"/>
          <p:cNvSpPr/>
          <p:nvPr/>
        </p:nvSpPr>
        <p:spPr>
          <a:xfrm>
            <a:off x="1319034" y="5226481"/>
            <a:ext cx="296545" cy="1616710"/>
          </a:xfrm>
          <a:custGeom>
            <a:avLst/>
            <a:gdLst/>
            <a:ahLst/>
            <a:cxnLst/>
            <a:rect l="l" t="t" r="r" b="b"/>
            <a:pathLst>
              <a:path w="296544" h="1616709">
                <a:moveTo>
                  <a:pt x="296045" y="0"/>
                </a:moveTo>
                <a:lnTo>
                  <a:pt x="268007" y="0"/>
                </a:lnTo>
                <a:lnTo>
                  <a:pt x="0" y="627481"/>
                </a:lnTo>
                <a:lnTo>
                  <a:pt x="0" y="1616405"/>
                </a:lnTo>
                <a:lnTo>
                  <a:pt x="23761" y="1616405"/>
                </a:lnTo>
                <a:lnTo>
                  <a:pt x="23761" y="636841"/>
                </a:lnTo>
                <a:lnTo>
                  <a:pt x="296045" y="0"/>
                </a:lnTo>
                <a:close/>
              </a:path>
            </a:pathLst>
          </a:custGeom>
          <a:solidFill>
            <a:srgbClr val="748D9A"/>
          </a:solidFill>
        </p:spPr>
        <p:txBody>
          <a:bodyPr wrap="square" lIns="0" tIns="0" rIns="0" bIns="0" rtlCol="0"/>
          <a:lstStyle/>
          <a:p>
            <a:endParaRPr/>
          </a:p>
        </p:txBody>
      </p:sp>
      <p:sp>
        <p:nvSpPr>
          <p:cNvPr id="130" name="bg object 130"/>
          <p:cNvSpPr/>
          <p:nvPr/>
        </p:nvSpPr>
        <p:spPr>
          <a:xfrm>
            <a:off x="1319034" y="5272557"/>
            <a:ext cx="276860" cy="1570355"/>
          </a:xfrm>
          <a:custGeom>
            <a:avLst/>
            <a:gdLst/>
            <a:ahLst/>
            <a:cxnLst/>
            <a:rect l="l" t="t" r="r" b="b"/>
            <a:pathLst>
              <a:path w="276859" h="1570354">
                <a:moveTo>
                  <a:pt x="276345" y="0"/>
                </a:moveTo>
                <a:lnTo>
                  <a:pt x="248327" y="0"/>
                </a:lnTo>
                <a:lnTo>
                  <a:pt x="0" y="581405"/>
                </a:lnTo>
                <a:lnTo>
                  <a:pt x="0" y="1570329"/>
                </a:lnTo>
                <a:lnTo>
                  <a:pt x="23761" y="1570329"/>
                </a:lnTo>
                <a:lnTo>
                  <a:pt x="23761" y="590765"/>
                </a:lnTo>
                <a:lnTo>
                  <a:pt x="276345" y="0"/>
                </a:lnTo>
                <a:close/>
              </a:path>
            </a:pathLst>
          </a:custGeom>
          <a:solidFill>
            <a:srgbClr val="728B99"/>
          </a:solidFill>
        </p:spPr>
        <p:txBody>
          <a:bodyPr wrap="square" lIns="0" tIns="0" rIns="0" bIns="0" rtlCol="0"/>
          <a:lstStyle/>
          <a:p>
            <a:endParaRPr/>
          </a:p>
        </p:txBody>
      </p:sp>
      <p:sp>
        <p:nvSpPr>
          <p:cNvPr id="131" name="bg object 131"/>
          <p:cNvSpPr/>
          <p:nvPr/>
        </p:nvSpPr>
        <p:spPr>
          <a:xfrm>
            <a:off x="1319034" y="5319001"/>
            <a:ext cx="256540" cy="1524000"/>
          </a:xfrm>
          <a:custGeom>
            <a:avLst/>
            <a:gdLst/>
            <a:ahLst/>
            <a:cxnLst/>
            <a:rect l="l" t="t" r="r" b="b"/>
            <a:pathLst>
              <a:path w="256540" h="1524000">
                <a:moveTo>
                  <a:pt x="256488" y="0"/>
                </a:moveTo>
                <a:lnTo>
                  <a:pt x="228490" y="0"/>
                </a:lnTo>
                <a:lnTo>
                  <a:pt x="0" y="534962"/>
                </a:lnTo>
                <a:lnTo>
                  <a:pt x="0" y="1523885"/>
                </a:lnTo>
                <a:lnTo>
                  <a:pt x="23761" y="1523885"/>
                </a:lnTo>
                <a:lnTo>
                  <a:pt x="23761" y="544321"/>
                </a:lnTo>
                <a:lnTo>
                  <a:pt x="256488" y="0"/>
                </a:lnTo>
                <a:close/>
              </a:path>
            </a:pathLst>
          </a:custGeom>
          <a:solidFill>
            <a:srgbClr val="718996"/>
          </a:solidFill>
        </p:spPr>
        <p:txBody>
          <a:bodyPr wrap="square" lIns="0" tIns="0" rIns="0" bIns="0" rtlCol="0"/>
          <a:lstStyle/>
          <a:p>
            <a:endParaRPr/>
          </a:p>
        </p:txBody>
      </p:sp>
      <p:sp>
        <p:nvSpPr>
          <p:cNvPr id="132" name="bg object 132"/>
          <p:cNvSpPr/>
          <p:nvPr/>
        </p:nvSpPr>
        <p:spPr>
          <a:xfrm>
            <a:off x="1319034" y="5365076"/>
            <a:ext cx="236854" cy="1478280"/>
          </a:xfrm>
          <a:custGeom>
            <a:avLst/>
            <a:gdLst/>
            <a:ahLst/>
            <a:cxnLst/>
            <a:rect l="l" t="t" r="r" b="b"/>
            <a:pathLst>
              <a:path w="236855" h="1478279">
                <a:moveTo>
                  <a:pt x="236788" y="0"/>
                </a:moveTo>
                <a:lnTo>
                  <a:pt x="208811" y="0"/>
                </a:lnTo>
                <a:lnTo>
                  <a:pt x="0" y="488886"/>
                </a:lnTo>
                <a:lnTo>
                  <a:pt x="0" y="1477810"/>
                </a:lnTo>
                <a:lnTo>
                  <a:pt x="23761" y="1477810"/>
                </a:lnTo>
                <a:lnTo>
                  <a:pt x="23761" y="498246"/>
                </a:lnTo>
                <a:lnTo>
                  <a:pt x="236788" y="0"/>
                </a:lnTo>
                <a:close/>
              </a:path>
            </a:pathLst>
          </a:custGeom>
          <a:solidFill>
            <a:srgbClr val="6F8793"/>
          </a:solidFill>
        </p:spPr>
        <p:txBody>
          <a:bodyPr wrap="square" lIns="0" tIns="0" rIns="0" bIns="0" rtlCol="0"/>
          <a:lstStyle/>
          <a:p>
            <a:endParaRPr/>
          </a:p>
        </p:txBody>
      </p:sp>
      <p:sp>
        <p:nvSpPr>
          <p:cNvPr id="133" name="bg object 133"/>
          <p:cNvSpPr/>
          <p:nvPr/>
        </p:nvSpPr>
        <p:spPr>
          <a:xfrm>
            <a:off x="1319034" y="5411165"/>
            <a:ext cx="217170" cy="1431925"/>
          </a:xfrm>
          <a:custGeom>
            <a:avLst/>
            <a:gdLst/>
            <a:ahLst/>
            <a:cxnLst/>
            <a:rect l="l" t="t" r="r" b="b"/>
            <a:pathLst>
              <a:path w="217169" h="1431925">
                <a:moveTo>
                  <a:pt x="217083" y="0"/>
                </a:moveTo>
                <a:lnTo>
                  <a:pt x="189126" y="0"/>
                </a:lnTo>
                <a:lnTo>
                  <a:pt x="0" y="442798"/>
                </a:lnTo>
                <a:lnTo>
                  <a:pt x="0" y="1431721"/>
                </a:lnTo>
                <a:lnTo>
                  <a:pt x="23761" y="1431721"/>
                </a:lnTo>
                <a:lnTo>
                  <a:pt x="23761" y="452158"/>
                </a:lnTo>
                <a:lnTo>
                  <a:pt x="217083" y="0"/>
                </a:lnTo>
                <a:close/>
              </a:path>
            </a:pathLst>
          </a:custGeom>
          <a:solidFill>
            <a:srgbClr val="6D8591"/>
          </a:solidFill>
        </p:spPr>
        <p:txBody>
          <a:bodyPr wrap="square" lIns="0" tIns="0" rIns="0" bIns="0" rtlCol="0"/>
          <a:lstStyle/>
          <a:p>
            <a:endParaRPr/>
          </a:p>
        </p:txBody>
      </p:sp>
      <p:sp>
        <p:nvSpPr>
          <p:cNvPr id="134" name="bg object 134"/>
          <p:cNvSpPr/>
          <p:nvPr/>
        </p:nvSpPr>
        <p:spPr>
          <a:xfrm>
            <a:off x="1319034" y="5457596"/>
            <a:ext cx="197485" cy="1385570"/>
          </a:xfrm>
          <a:custGeom>
            <a:avLst/>
            <a:gdLst/>
            <a:ahLst/>
            <a:cxnLst/>
            <a:rect l="l" t="t" r="r" b="b"/>
            <a:pathLst>
              <a:path w="197484" h="1385570">
                <a:moveTo>
                  <a:pt x="197231" y="0"/>
                </a:moveTo>
                <a:lnTo>
                  <a:pt x="169294" y="0"/>
                </a:lnTo>
                <a:lnTo>
                  <a:pt x="0" y="396367"/>
                </a:lnTo>
                <a:lnTo>
                  <a:pt x="0" y="1385290"/>
                </a:lnTo>
                <a:lnTo>
                  <a:pt x="23761" y="1385290"/>
                </a:lnTo>
                <a:lnTo>
                  <a:pt x="23761" y="405726"/>
                </a:lnTo>
                <a:lnTo>
                  <a:pt x="197231" y="0"/>
                </a:lnTo>
                <a:close/>
              </a:path>
            </a:pathLst>
          </a:custGeom>
          <a:solidFill>
            <a:srgbClr val="6C838F"/>
          </a:solidFill>
        </p:spPr>
        <p:txBody>
          <a:bodyPr wrap="square" lIns="0" tIns="0" rIns="0" bIns="0" rtlCol="0"/>
          <a:lstStyle/>
          <a:p>
            <a:endParaRPr/>
          </a:p>
        </p:txBody>
      </p:sp>
      <p:sp>
        <p:nvSpPr>
          <p:cNvPr id="135" name="bg object 135"/>
          <p:cNvSpPr/>
          <p:nvPr/>
        </p:nvSpPr>
        <p:spPr>
          <a:xfrm>
            <a:off x="1319034" y="5503684"/>
            <a:ext cx="177800" cy="1339215"/>
          </a:xfrm>
          <a:custGeom>
            <a:avLst/>
            <a:gdLst/>
            <a:ahLst/>
            <a:cxnLst/>
            <a:rect l="l" t="t" r="r" b="b"/>
            <a:pathLst>
              <a:path w="177800" h="1339215">
                <a:moveTo>
                  <a:pt x="177526" y="0"/>
                </a:moveTo>
                <a:lnTo>
                  <a:pt x="149609" y="0"/>
                </a:lnTo>
                <a:lnTo>
                  <a:pt x="0" y="350278"/>
                </a:lnTo>
                <a:lnTo>
                  <a:pt x="0" y="1339202"/>
                </a:lnTo>
                <a:lnTo>
                  <a:pt x="23761" y="1339202"/>
                </a:lnTo>
                <a:lnTo>
                  <a:pt x="23761" y="359638"/>
                </a:lnTo>
                <a:lnTo>
                  <a:pt x="177526" y="0"/>
                </a:lnTo>
                <a:close/>
              </a:path>
            </a:pathLst>
          </a:custGeom>
          <a:solidFill>
            <a:srgbClr val="6A828D"/>
          </a:solidFill>
        </p:spPr>
        <p:txBody>
          <a:bodyPr wrap="square" lIns="0" tIns="0" rIns="0" bIns="0" rtlCol="0"/>
          <a:lstStyle/>
          <a:p>
            <a:endParaRPr/>
          </a:p>
        </p:txBody>
      </p:sp>
      <p:sp>
        <p:nvSpPr>
          <p:cNvPr id="136" name="bg object 136"/>
          <p:cNvSpPr/>
          <p:nvPr/>
        </p:nvSpPr>
        <p:spPr>
          <a:xfrm>
            <a:off x="1319034" y="5549760"/>
            <a:ext cx="158115" cy="1293495"/>
          </a:xfrm>
          <a:custGeom>
            <a:avLst/>
            <a:gdLst/>
            <a:ahLst/>
            <a:cxnLst/>
            <a:rect l="l" t="t" r="r" b="b"/>
            <a:pathLst>
              <a:path w="158115" h="1293495">
                <a:moveTo>
                  <a:pt x="157826" y="0"/>
                </a:moveTo>
                <a:lnTo>
                  <a:pt x="129929" y="0"/>
                </a:lnTo>
                <a:lnTo>
                  <a:pt x="0" y="304203"/>
                </a:lnTo>
                <a:lnTo>
                  <a:pt x="0" y="1293126"/>
                </a:lnTo>
                <a:lnTo>
                  <a:pt x="23761" y="1293126"/>
                </a:lnTo>
                <a:lnTo>
                  <a:pt x="23761" y="313562"/>
                </a:lnTo>
                <a:lnTo>
                  <a:pt x="157826" y="0"/>
                </a:lnTo>
                <a:close/>
              </a:path>
            </a:pathLst>
          </a:custGeom>
          <a:solidFill>
            <a:srgbClr val="68808B"/>
          </a:solidFill>
        </p:spPr>
        <p:txBody>
          <a:bodyPr wrap="square" lIns="0" tIns="0" rIns="0" bIns="0" rtlCol="0"/>
          <a:lstStyle/>
          <a:p>
            <a:endParaRPr/>
          </a:p>
        </p:txBody>
      </p:sp>
      <p:sp>
        <p:nvSpPr>
          <p:cNvPr id="137" name="bg object 137"/>
          <p:cNvSpPr/>
          <p:nvPr/>
        </p:nvSpPr>
        <p:spPr>
          <a:xfrm>
            <a:off x="1319034" y="5595835"/>
            <a:ext cx="138430" cy="1247140"/>
          </a:xfrm>
          <a:custGeom>
            <a:avLst/>
            <a:gdLst/>
            <a:ahLst/>
            <a:cxnLst/>
            <a:rect l="l" t="t" r="r" b="b"/>
            <a:pathLst>
              <a:path w="138430" h="1247140">
                <a:moveTo>
                  <a:pt x="138126" y="0"/>
                </a:moveTo>
                <a:lnTo>
                  <a:pt x="110250" y="0"/>
                </a:lnTo>
                <a:lnTo>
                  <a:pt x="0" y="258127"/>
                </a:lnTo>
                <a:lnTo>
                  <a:pt x="0" y="1247051"/>
                </a:lnTo>
                <a:lnTo>
                  <a:pt x="23761" y="1247051"/>
                </a:lnTo>
                <a:lnTo>
                  <a:pt x="23761" y="267487"/>
                </a:lnTo>
                <a:lnTo>
                  <a:pt x="138126" y="0"/>
                </a:lnTo>
                <a:close/>
              </a:path>
            </a:pathLst>
          </a:custGeom>
          <a:solidFill>
            <a:srgbClr val="667E89"/>
          </a:solidFill>
        </p:spPr>
        <p:txBody>
          <a:bodyPr wrap="square" lIns="0" tIns="0" rIns="0" bIns="0" rtlCol="0"/>
          <a:lstStyle/>
          <a:p>
            <a:endParaRPr/>
          </a:p>
        </p:txBody>
      </p:sp>
      <p:sp>
        <p:nvSpPr>
          <p:cNvPr id="138" name="bg object 138"/>
          <p:cNvSpPr/>
          <p:nvPr/>
        </p:nvSpPr>
        <p:spPr>
          <a:xfrm>
            <a:off x="1319034" y="5642279"/>
            <a:ext cx="118745" cy="1200785"/>
          </a:xfrm>
          <a:custGeom>
            <a:avLst/>
            <a:gdLst/>
            <a:ahLst/>
            <a:cxnLst/>
            <a:rect l="l" t="t" r="r" b="b"/>
            <a:pathLst>
              <a:path w="118744" h="1200784">
                <a:moveTo>
                  <a:pt x="118269" y="0"/>
                </a:moveTo>
                <a:lnTo>
                  <a:pt x="90413" y="0"/>
                </a:lnTo>
                <a:lnTo>
                  <a:pt x="0" y="211683"/>
                </a:lnTo>
                <a:lnTo>
                  <a:pt x="0" y="1200607"/>
                </a:lnTo>
                <a:lnTo>
                  <a:pt x="23761" y="1200607"/>
                </a:lnTo>
                <a:lnTo>
                  <a:pt x="23761" y="221043"/>
                </a:lnTo>
                <a:lnTo>
                  <a:pt x="118269" y="0"/>
                </a:lnTo>
                <a:close/>
              </a:path>
            </a:pathLst>
          </a:custGeom>
          <a:solidFill>
            <a:srgbClr val="667C87"/>
          </a:solidFill>
        </p:spPr>
        <p:txBody>
          <a:bodyPr wrap="square" lIns="0" tIns="0" rIns="0" bIns="0" rtlCol="0"/>
          <a:lstStyle/>
          <a:p>
            <a:endParaRPr/>
          </a:p>
        </p:txBody>
      </p:sp>
      <p:sp>
        <p:nvSpPr>
          <p:cNvPr id="139" name="bg object 139"/>
          <p:cNvSpPr/>
          <p:nvPr/>
        </p:nvSpPr>
        <p:spPr>
          <a:xfrm>
            <a:off x="1319034" y="5688355"/>
            <a:ext cx="99060" cy="1155065"/>
          </a:xfrm>
          <a:custGeom>
            <a:avLst/>
            <a:gdLst/>
            <a:ahLst/>
            <a:cxnLst/>
            <a:rect l="l" t="t" r="r" b="b"/>
            <a:pathLst>
              <a:path w="99059" h="1155065">
                <a:moveTo>
                  <a:pt x="98569" y="0"/>
                </a:moveTo>
                <a:lnTo>
                  <a:pt x="70733" y="0"/>
                </a:lnTo>
                <a:lnTo>
                  <a:pt x="0" y="165608"/>
                </a:lnTo>
                <a:lnTo>
                  <a:pt x="0" y="1154531"/>
                </a:lnTo>
                <a:lnTo>
                  <a:pt x="23761" y="1154531"/>
                </a:lnTo>
                <a:lnTo>
                  <a:pt x="23761" y="174967"/>
                </a:lnTo>
                <a:lnTo>
                  <a:pt x="98569" y="0"/>
                </a:lnTo>
                <a:close/>
              </a:path>
            </a:pathLst>
          </a:custGeom>
          <a:solidFill>
            <a:srgbClr val="637A85"/>
          </a:solidFill>
        </p:spPr>
        <p:txBody>
          <a:bodyPr wrap="square" lIns="0" tIns="0" rIns="0" bIns="0" rtlCol="0"/>
          <a:lstStyle/>
          <a:p>
            <a:endParaRPr/>
          </a:p>
        </p:txBody>
      </p:sp>
      <p:sp>
        <p:nvSpPr>
          <p:cNvPr id="140" name="bg object 140"/>
          <p:cNvSpPr/>
          <p:nvPr/>
        </p:nvSpPr>
        <p:spPr>
          <a:xfrm>
            <a:off x="1319034" y="5734443"/>
            <a:ext cx="79375" cy="1108710"/>
          </a:xfrm>
          <a:custGeom>
            <a:avLst/>
            <a:gdLst/>
            <a:ahLst/>
            <a:cxnLst/>
            <a:rect l="l" t="t" r="r" b="b"/>
            <a:pathLst>
              <a:path w="79375" h="1108709">
                <a:moveTo>
                  <a:pt x="78864" y="0"/>
                </a:moveTo>
                <a:lnTo>
                  <a:pt x="51048" y="0"/>
                </a:lnTo>
                <a:lnTo>
                  <a:pt x="0" y="119519"/>
                </a:lnTo>
                <a:lnTo>
                  <a:pt x="0" y="1108443"/>
                </a:lnTo>
                <a:lnTo>
                  <a:pt x="23761" y="1108443"/>
                </a:lnTo>
                <a:lnTo>
                  <a:pt x="23761" y="128879"/>
                </a:lnTo>
                <a:lnTo>
                  <a:pt x="78864" y="0"/>
                </a:lnTo>
                <a:close/>
              </a:path>
            </a:pathLst>
          </a:custGeom>
          <a:solidFill>
            <a:srgbClr val="617883"/>
          </a:solidFill>
        </p:spPr>
        <p:txBody>
          <a:bodyPr wrap="square" lIns="0" tIns="0" rIns="0" bIns="0" rtlCol="0"/>
          <a:lstStyle/>
          <a:p>
            <a:endParaRPr/>
          </a:p>
        </p:txBody>
      </p:sp>
      <p:sp>
        <p:nvSpPr>
          <p:cNvPr id="141" name="bg object 141"/>
          <p:cNvSpPr/>
          <p:nvPr/>
        </p:nvSpPr>
        <p:spPr>
          <a:xfrm>
            <a:off x="1319034" y="5780875"/>
            <a:ext cx="59055" cy="1062355"/>
          </a:xfrm>
          <a:custGeom>
            <a:avLst/>
            <a:gdLst/>
            <a:ahLst/>
            <a:cxnLst/>
            <a:rect l="l" t="t" r="r" b="b"/>
            <a:pathLst>
              <a:path w="59055" h="1062354">
                <a:moveTo>
                  <a:pt x="59012" y="0"/>
                </a:moveTo>
                <a:lnTo>
                  <a:pt x="31217" y="0"/>
                </a:lnTo>
                <a:lnTo>
                  <a:pt x="0" y="73088"/>
                </a:lnTo>
                <a:lnTo>
                  <a:pt x="0" y="1062012"/>
                </a:lnTo>
                <a:lnTo>
                  <a:pt x="23761" y="1062012"/>
                </a:lnTo>
                <a:lnTo>
                  <a:pt x="23761" y="82448"/>
                </a:lnTo>
                <a:lnTo>
                  <a:pt x="59012" y="0"/>
                </a:lnTo>
                <a:close/>
              </a:path>
            </a:pathLst>
          </a:custGeom>
          <a:solidFill>
            <a:srgbClr val="607681"/>
          </a:solidFill>
        </p:spPr>
        <p:txBody>
          <a:bodyPr wrap="square" lIns="0" tIns="0" rIns="0" bIns="0" rtlCol="0"/>
          <a:lstStyle/>
          <a:p>
            <a:endParaRPr/>
          </a:p>
        </p:txBody>
      </p:sp>
      <p:sp>
        <p:nvSpPr>
          <p:cNvPr id="142" name="bg object 142"/>
          <p:cNvSpPr/>
          <p:nvPr/>
        </p:nvSpPr>
        <p:spPr>
          <a:xfrm>
            <a:off x="1319034" y="5826963"/>
            <a:ext cx="39370" cy="1016000"/>
          </a:xfrm>
          <a:custGeom>
            <a:avLst/>
            <a:gdLst/>
            <a:ahLst/>
            <a:cxnLst/>
            <a:rect l="l" t="t" r="r" b="b"/>
            <a:pathLst>
              <a:path w="39369" h="1016000">
                <a:moveTo>
                  <a:pt x="39307" y="0"/>
                </a:moveTo>
                <a:lnTo>
                  <a:pt x="11532" y="0"/>
                </a:lnTo>
                <a:lnTo>
                  <a:pt x="0" y="27000"/>
                </a:lnTo>
                <a:lnTo>
                  <a:pt x="0" y="1015923"/>
                </a:lnTo>
                <a:lnTo>
                  <a:pt x="23761" y="1015923"/>
                </a:lnTo>
                <a:lnTo>
                  <a:pt x="23761" y="36360"/>
                </a:lnTo>
                <a:lnTo>
                  <a:pt x="39307" y="0"/>
                </a:lnTo>
                <a:close/>
              </a:path>
            </a:pathLst>
          </a:custGeom>
          <a:solidFill>
            <a:srgbClr val="5E747F"/>
          </a:solidFill>
        </p:spPr>
        <p:txBody>
          <a:bodyPr wrap="square" lIns="0" tIns="0" rIns="0" bIns="0" rtlCol="0"/>
          <a:lstStyle/>
          <a:p>
            <a:endParaRPr/>
          </a:p>
        </p:txBody>
      </p:sp>
      <p:sp>
        <p:nvSpPr>
          <p:cNvPr id="143" name="bg object 143"/>
          <p:cNvSpPr/>
          <p:nvPr/>
        </p:nvSpPr>
        <p:spPr>
          <a:xfrm>
            <a:off x="1319034" y="5873038"/>
            <a:ext cx="24130" cy="970280"/>
          </a:xfrm>
          <a:custGeom>
            <a:avLst/>
            <a:gdLst/>
            <a:ahLst/>
            <a:cxnLst/>
            <a:rect l="l" t="t" r="r" b="b"/>
            <a:pathLst>
              <a:path w="24130" h="970279">
                <a:moveTo>
                  <a:pt x="0" y="0"/>
                </a:moveTo>
                <a:lnTo>
                  <a:pt x="23761" y="0"/>
                </a:lnTo>
                <a:lnTo>
                  <a:pt x="23761" y="969835"/>
                </a:lnTo>
                <a:lnTo>
                  <a:pt x="0" y="969848"/>
                </a:lnTo>
                <a:lnTo>
                  <a:pt x="0" y="0"/>
                </a:lnTo>
                <a:close/>
              </a:path>
            </a:pathLst>
          </a:custGeom>
          <a:solidFill>
            <a:srgbClr val="5C727D"/>
          </a:solidFill>
        </p:spPr>
        <p:txBody>
          <a:bodyPr wrap="square" lIns="0" tIns="0" rIns="0" bIns="0" rtlCol="0"/>
          <a:lstStyle/>
          <a:p>
            <a:endParaRPr/>
          </a:p>
        </p:txBody>
      </p:sp>
      <p:sp>
        <p:nvSpPr>
          <p:cNvPr id="144" name="bg object 144"/>
          <p:cNvSpPr/>
          <p:nvPr/>
        </p:nvSpPr>
        <p:spPr>
          <a:xfrm>
            <a:off x="1319034" y="5919114"/>
            <a:ext cx="24130" cy="923925"/>
          </a:xfrm>
          <a:custGeom>
            <a:avLst/>
            <a:gdLst/>
            <a:ahLst/>
            <a:cxnLst/>
            <a:rect l="l" t="t" r="r" b="b"/>
            <a:pathLst>
              <a:path w="24130" h="923925">
                <a:moveTo>
                  <a:pt x="0" y="0"/>
                </a:moveTo>
                <a:lnTo>
                  <a:pt x="23761" y="0"/>
                </a:lnTo>
                <a:lnTo>
                  <a:pt x="23761" y="923759"/>
                </a:lnTo>
                <a:lnTo>
                  <a:pt x="0" y="923772"/>
                </a:lnTo>
                <a:lnTo>
                  <a:pt x="0" y="0"/>
                </a:lnTo>
                <a:close/>
              </a:path>
            </a:pathLst>
          </a:custGeom>
          <a:solidFill>
            <a:srgbClr val="5B707A"/>
          </a:solidFill>
        </p:spPr>
        <p:txBody>
          <a:bodyPr wrap="square" lIns="0" tIns="0" rIns="0" bIns="0" rtlCol="0"/>
          <a:lstStyle/>
          <a:p>
            <a:endParaRPr/>
          </a:p>
        </p:txBody>
      </p:sp>
      <p:sp>
        <p:nvSpPr>
          <p:cNvPr id="145" name="bg object 145"/>
          <p:cNvSpPr/>
          <p:nvPr/>
        </p:nvSpPr>
        <p:spPr>
          <a:xfrm>
            <a:off x="1319034" y="5965558"/>
            <a:ext cx="24130" cy="877569"/>
          </a:xfrm>
          <a:custGeom>
            <a:avLst/>
            <a:gdLst/>
            <a:ahLst/>
            <a:cxnLst/>
            <a:rect l="l" t="t" r="r" b="b"/>
            <a:pathLst>
              <a:path w="24130" h="877570">
                <a:moveTo>
                  <a:pt x="0" y="0"/>
                </a:moveTo>
                <a:lnTo>
                  <a:pt x="23761" y="0"/>
                </a:lnTo>
                <a:lnTo>
                  <a:pt x="23761" y="877316"/>
                </a:lnTo>
                <a:lnTo>
                  <a:pt x="0" y="877328"/>
                </a:lnTo>
                <a:lnTo>
                  <a:pt x="0" y="0"/>
                </a:lnTo>
                <a:close/>
              </a:path>
            </a:pathLst>
          </a:custGeom>
          <a:solidFill>
            <a:srgbClr val="596E78"/>
          </a:solidFill>
        </p:spPr>
        <p:txBody>
          <a:bodyPr wrap="square" lIns="0" tIns="0" rIns="0" bIns="0" rtlCol="0"/>
          <a:lstStyle/>
          <a:p>
            <a:endParaRPr/>
          </a:p>
        </p:txBody>
      </p:sp>
      <p:sp>
        <p:nvSpPr>
          <p:cNvPr id="146" name="bg object 146"/>
          <p:cNvSpPr/>
          <p:nvPr/>
        </p:nvSpPr>
        <p:spPr>
          <a:xfrm>
            <a:off x="1319034" y="6011633"/>
            <a:ext cx="24130" cy="831850"/>
          </a:xfrm>
          <a:custGeom>
            <a:avLst/>
            <a:gdLst/>
            <a:ahLst/>
            <a:cxnLst/>
            <a:rect l="l" t="t" r="r" b="b"/>
            <a:pathLst>
              <a:path w="24130" h="831850">
                <a:moveTo>
                  <a:pt x="0" y="0"/>
                </a:moveTo>
                <a:lnTo>
                  <a:pt x="23761" y="0"/>
                </a:lnTo>
                <a:lnTo>
                  <a:pt x="23761" y="831240"/>
                </a:lnTo>
                <a:lnTo>
                  <a:pt x="0" y="831253"/>
                </a:lnTo>
                <a:lnTo>
                  <a:pt x="0" y="0"/>
                </a:lnTo>
                <a:close/>
              </a:path>
            </a:pathLst>
          </a:custGeom>
          <a:solidFill>
            <a:srgbClr val="576C76"/>
          </a:solidFill>
        </p:spPr>
        <p:txBody>
          <a:bodyPr wrap="square" lIns="0" tIns="0" rIns="0" bIns="0" rtlCol="0"/>
          <a:lstStyle/>
          <a:p>
            <a:endParaRPr/>
          </a:p>
        </p:txBody>
      </p:sp>
      <p:sp>
        <p:nvSpPr>
          <p:cNvPr id="147" name="bg object 147"/>
          <p:cNvSpPr/>
          <p:nvPr/>
        </p:nvSpPr>
        <p:spPr>
          <a:xfrm>
            <a:off x="1319034" y="6057722"/>
            <a:ext cx="24130" cy="785495"/>
          </a:xfrm>
          <a:custGeom>
            <a:avLst/>
            <a:gdLst/>
            <a:ahLst/>
            <a:cxnLst/>
            <a:rect l="l" t="t" r="r" b="b"/>
            <a:pathLst>
              <a:path w="24130" h="785495">
                <a:moveTo>
                  <a:pt x="0" y="0"/>
                </a:moveTo>
                <a:lnTo>
                  <a:pt x="23761" y="0"/>
                </a:lnTo>
                <a:lnTo>
                  <a:pt x="23761" y="785152"/>
                </a:lnTo>
                <a:lnTo>
                  <a:pt x="0" y="785164"/>
                </a:lnTo>
                <a:lnTo>
                  <a:pt x="0" y="0"/>
                </a:lnTo>
                <a:close/>
              </a:path>
            </a:pathLst>
          </a:custGeom>
          <a:solidFill>
            <a:srgbClr val="556A74"/>
          </a:solidFill>
        </p:spPr>
        <p:txBody>
          <a:bodyPr wrap="square" lIns="0" tIns="0" rIns="0" bIns="0" rtlCol="0"/>
          <a:lstStyle/>
          <a:p>
            <a:endParaRPr/>
          </a:p>
        </p:txBody>
      </p:sp>
      <p:sp>
        <p:nvSpPr>
          <p:cNvPr id="148" name="bg object 148"/>
          <p:cNvSpPr/>
          <p:nvPr/>
        </p:nvSpPr>
        <p:spPr>
          <a:xfrm>
            <a:off x="1319034" y="6103797"/>
            <a:ext cx="24130" cy="739140"/>
          </a:xfrm>
          <a:custGeom>
            <a:avLst/>
            <a:gdLst/>
            <a:ahLst/>
            <a:cxnLst/>
            <a:rect l="l" t="t" r="r" b="b"/>
            <a:pathLst>
              <a:path w="24130" h="739140">
                <a:moveTo>
                  <a:pt x="0" y="0"/>
                </a:moveTo>
                <a:lnTo>
                  <a:pt x="23761" y="0"/>
                </a:lnTo>
                <a:lnTo>
                  <a:pt x="23761" y="739076"/>
                </a:lnTo>
                <a:lnTo>
                  <a:pt x="0" y="739089"/>
                </a:lnTo>
                <a:lnTo>
                  <a:pt x="0" y="0"/>
                </a:lnTo>
                <a:close/>
              </a:path>
            </a:pathLst>
          </a:custGeom>
          <a:solidFill>
            <a:srgbClr val="546872"/>
          </a:solidFill>
        </p:spPr>
        <p:txBody>
          <a:bodyPr wrap="square" lIns="0" tIns="0" rIns="0" bIns="0" rtlCol="0"/>
          <a:lstStyle/>
          <a:p>
            <a:endParaRPr/>
          </a:p>
        </p:txBody>
      </p:sp>
      <p:sp>
        <p:nvSpPr>
          <p:cNvPr id="149" name="bg object 149"/>
          <p:cNvSpPr/>
          <p:nvPr/>
        </p:nvSpPr>
        <p:spPr>
          <a:xfrm>
            <a:off x="1319034" y="6150241"/>
            <a:ext cx="24130" cy="692785"/>
          </a:xfrm>
          <a:custGeom>
            <a:avLst/>
            <a:gdLst/>
            <a:ahLst/>
            <a:cxnLst/>
            <a:rect l="l" t="t" r="r" b="b"/>
            <a:pathLst>
              <a:path w="24130" h="692784">
                <a:moveTo>
                  <a:pt x="0" y="0"/>
                </a:moveTo>
                <a:lnTo>
                  <a:pt x="23761" y="0"/>
                </a:lnTo>
                <a:lnTo>
                  <a:pt x="23761" y="692632"/>
                </a:lnTo>
                <a:lnTo>
                  <a:pt x="0" y="692645"/>
                </a:lnTo>
                <a:lnTo>
                  <a:pt x="0" y="0"/>
                </a:lnTo>
                <a:close/>
              </a:path>
            </a:pathLst>
          </a:custGeom>
          <a:solidFill>
            <a:srgbClr val="526670"/>
          </a:solidFill>
        </p:spPr>
        <p:txBody>
          <a:bodyPr wrap="square" lIns="0" tIns="0" rIns="0" bIns="0" rtlCol="0"/>
          <a:lstStyle/>
          <a:p>
            <a:endParaRPr/>
          </a:p>
        </p:txBody>
      </p:sp>
      <p:sp>
        <p:nvSpPr>
          <p:cNvPr id="150" name="bg object 150"/>
          <p:cNvSpPr/>
          <p:nvPr/>
        </p:nvSpPr>
        <p:spPr>
          <a:xfrm>
            <a:off x="1319034" y="6196317"/>
            <a:ext cx="24130" cy="647065"/>
          </a:xfrm>
          <a:custGeom>
            <a:avLst/>
            <a:gdLst/>
            <a:ahLst/>
            <a:cxnLst/>
            <a:rect l="l" t="t" r="r" b="b"/>
            <a:pathLst>
              <a:path w="24130" h="647065">
                <a:moveTo>
                  <a:pt x="0" y="0"/>
                </a:moveTo>
                <a:lnTo>
                  <a:pt x="23761" y="0"/>
                </a:lnTo>
                <a:lnTo>
                  <a:pt x="23761" y="646557"/>
                </a:lnTo>
                <a:lnTo>
                  <a:pt x="0" y="646569"/>
                </a:lnTo>
                <a:lnTo>
                  <a:pt x="0" y="0"/>
                </a:lnTo>
                <a:close/>
              </a:path>
            </a:pathLst>
          </a:custGeom>
          <a:solidFill>
            <a:srgbClr val="50646E"/>
          </a:solidFill>
        </p:spPr>
        <p:txBody>
          <a:bodyPr wrap="square" lIns="0" tIns="0" rIns="0" bIns="0" rtlCol="0"/>
          <a:lstStyle/>
          <a:p>
            <a:endParaRPr/>
          </a:p>
        </p:txBody>
      </p:sp>
      <p:sp>
        <p:nvSpPr>
          <p:cNvPr id="151" name="bg object 151"/>
          <p:cNvSpPr/>
          <p:nvPr/>
        </p:nvSpPr>
        <p:spPr>
          <a:xfrm>
            <a:off x="1319034" y="6242405"/>
            <a:ext cx="24130" cy="600710"/>
          </a:xfrm>
          <a:custGeom>
            <a:avLst/>
            <a:gdLst/>
            <a:ahLst/>
            <a:cxnLst/>
            <a:rect l="l" t="t" r="r" b="b"/>
            <a:pathLst>
              <a:path w="24130" h="600709">
                <a:moveTo>
                  <a:pt x="0" y="0"/>
                </a:moveTo>
                <a:lnTo>
                  <a:pt x="23761" y="0"/>
                </a:lnTo>
                <a:lnTo>
                  <a:pt x="23761" y="600468"/>
                </a:lnTo>
                <a:lnTo>
                  <a:pt x="0" y="600481"/>
                </a:lnTo>
                <a:lnTo>
                  <a:pt x="0" y="0"/>
                </a:lnTo>
                <a:close/>
              </a:path>
            </a:pathLst>
          </a:custGeom>
          <a:solidFill>
            <a:srgbClr val="4F626C"/>
          </a:solidFill>
        </p:spPr>
        <p:txBody>
          <a:bodyPr wrap="square" lIns="0" tIns="0" rIns="0" bIns="0" rtlCol="0"/>
          <a:lstStyle/>
          <a:p>
            <a:endParaRPr/>
          </a:p>
        </p:txBody>
      </p:sp>
      <p:sp>
        <p:nvSpPr>
          <p:cNvPr id="152" name="bg object 152"/>
          <p:cNvSpPr/>
          <p:nvPr/>
        </p:nvSpPr>
        <p:spPr>
          <a:xfrm>
            <a:off x="1319034" y="6288836"/>
            <a:ext cx="24130" cy="554355"/>
          </a:xfrm>
          <a:custGeom>
            <a:avLst/>
            <a:gdLst/>
            <a:ahLst/>
            <a:cxnLst/>
            <a:rect l="l" t="t" r="r" b="b"/>
            <a:pathLst>
              <a:path w="24130" h="554354">
                <a:moveTo>
                  <a:pt x="0" y="0"/>
                </a:moveTo>
                <a:lnTo>
                  <a:pt x="23761" y="0"/>
                </a:lnTo>
                <a:lnTo>
                  <a:pt x="23761" y="554037"/>
                </a:lnTo>
                <a:lnTo>
                  <a:pt x="0" y="554050"/>
                </a:lnTo>
                <a:lnTo>
                  <a:pt x="0" y="0"/>
                </a:lnTo>
                <a:close/>
              </a:path>
            </a:pathLst>
          </a:custGeom>
          <a:solidFill>
            <a:srgbClr val="4D606A"/>
          </a:solidFill>
        </p:spPr>
        <p:txBody>
          <a:bodyPr wrap="square" lIns="0" tIns="0" rIns="0" bIns="0" rtlCol="0"/>
          <a:lstStyle/>
          <a:p>
            <a:endParaRPr/>
          </a:p>
        </p:txBody>
      </p:sp>
      <p:sp>
        <p:nvSpPr>
          <p:cNvPr id="153" name="bg object 153"/>
          <p:cNvSpPr/>
          <p:nvPr/>
        </p:nvSpPr>
        <p:spPr>
          <a:xfrm>
            <a:off x="1319034" y="6334924"/>
            <a:ext cx="24130" cy="508000"/>
          </a:xfrm>
          <a:custGeom>
            <a:avLst/>
            <a:gdLst/>
            <a:ahLst/>
            <a:cxnLst/>
            <a:rect l="l" t="t" r="r" b="b"/>
            <a:pathLst>
              <a:path w="24130" h="508000">
                <a:moveTo>
                  <a:pt x="0" y="0"/>
                </a:moveTo>
                <a:lnTo>
                  <a:pt x="23761" y="0"/>
                </a:lnTo>
                <a:lnTo>
                  <a:pt x="23761" y="507949"/>
                </a:lnTo>
                <a:lnTo>
                  <a:pt x="0" y="507961"/>
                </a:lnTo>
                <a:lnTo>
                  <a:pt x="0" y="0"/>
                </a:lnTo>
                <a:close/>
              </a:path>
            </a:pathLst>
          </a:custGeom>
          <a:solidFill>
            <a:srgbClr val="4B5E68"/>
          </a:solidFill>
        </p:spPr>
        <p:txBody>
          <a:bodyPr wrap="square" lIns="0" tIns="0" rIns="0" bIns="0" rtlCol="0"/>
          <a:lstStyle/>
          <a:p>
            <a:endParaRPr/>
          </a:p>
        </p:txBody>
      </p:sp>
      <p:sp>
        <p:nvSpPr>
          <p:cNvPr id="154" name="bg object 154"/>
          <p:cNvSpPr/>
          <p:nvPr/>
        </p:nvSpPr>
        <p:spPr>
          <a:xfrm>
            <a:off x="1319034" y="6381000"/>
            <a:ext cx="24130" cy="462280"/>
          </a:xfrm>
          <a:custGeom>
            <a:avLst/>
            <a:gdLst/>
            <a:ahLst/>
            <a:cxnLst/>
            <a:rect l="l" t="t" r="r" b="b"/>
            <a:pathLst>
              <a:path w="24130" h="462279">
                <a:moveTo>
                  <a:pt x="0" y="0"/>
                </a:moveTo>
                <a:lnTo>
                  <a:pt x="23761" y="0"/>
                </a:lnTo>
                <a:lnTo>
                  <a:pt x="23761" y="461873"/>
                </a:lnTo>
                <a:lnTo>
                  <a:pt x="0" y="461886"/>
                </a:lnTo>
                <a:lnTo>
                  <a:pt x="0" y="0"/>
                </a:lnTo>
                <a:close/>
              </a:path>
            </a:pathLst>
          </a:custGeom>
          <a:solidFill>
            <a:srgbClr val="495D66"/>
          </a:solidFill>
        </p:spPr>
        <p:txBody>
          <a:bodyPr wrap="square" lIns="0" tIns="0" rIns="0" bIns="0" rtlCol="0"/>
          <a:lstStyle/>
          <a:p>
            <a:endParaRPr/>
          </a:p>
        </p:txBody>
      </p:sp>
      <p:sp>
        <p:nvSpPr>
          <p:cNvPr id="155" name="bg object 155"/>
          <p:cNvSpPr/>
          <p:nvPr/>
        </p:nvSpPr>
        <p:spPr>
          <a:xfrm>
            <a:off x="1319034" y="6427076"/>
            <a:ext cx="24130" cy="415925"/>
          </a:xfrm>
          <a:custGeom>
            <a:avLst/>
            <a:gdLst/>
            <a:ahLst/>
            <a:cxnLst/>
            <a:rect l="l" t="t" r="r" b="b"/>
            <a:pathLst>
              <a:path w="24130" h="415925">
                <a:moveTo>
                  <a:pt x="0" y="0"/>
                </a:moveTo>
                <a:lnTo>
                  <a:pt x="23761" y="0"/>
                </a:lnTo>
                <a:lnTo>
                  <a:pt x="23761" y="415797"/>
                </a:lnTo>
                <a:lnTo>
                  <a:pt x="0" y="415810"/>
                </a:lnTo>
                <a:lnTo>
                  <a:pt x="0" y="0"/>
                </a:lnTo>
                <a:close/>
              </a:path>
            </a:pathLst>
          </a:custGeom>
          <a:solidFill>
            <a:srgbClr val="485B64"/>
          </a:solidFill>
        </p:spPr>
        <p:txBody>
          <a:bodyPr wrap="square" lIns="0" tIns="0" rIns="0" bIns="0" rtlCol="0"/>
          <a:lstStyle/>
          <a:p>
            <a:endParaRPr/>
          </a:p>
        </p:txBody>
      </p:sp>
      <p:sp>
        <p:nvSpPr>
          <p:cNvPr id="156" name="bg object 156"/>
          <p:cNvSpPr/>
          <p:nvPr/>
        </p:nvSpPr>
        <p:spPr>
          <a:xfrm>
            <a:off x="1319034" y="6473520"/>
            <a:ext cx="24130" cy="369570"/>
          </a:xfrm>
          <a:custGeom>
            <a:avLst/>
            <a:gdLst/>
            <a:ahLst/>
            <a:cxnLst/>
            <a:rect l="l" t="t" r="r" b="b"/>
            <a:pathLst>
              <a:path w="24130" h="369570">
                <a:moveTo>
                  <a:pt x="0" y="0"/>
                </a:moveTo>
                <a:lnTo>
                  <a:pt x="23761" y="0"/>
                </a:lnTo>
                <a:lnTo>
                  <a:pt x="23761" y="369354"/>
                </a:lnTo>
                <a:lnTo>
                  <a:pt x="0" y="369366"/>
                </a:lnTo>
                <a:lnTo>
                  <a:pt x="0" y="0"/>
                </a:lnTo>
                <a:close/>
              </a:path>
            </a:pathLst>
          </a:custGeom>
          <a:solidFill>
            <a:srgbClr val="465962"/>
          </a:solidFill>
        </p:spPr>
        <p:txBody>
          <a:bodyPr wrap="square" lIns="0" tIns="0" rIns="0" bIns="0" rtlCol="0"/>
          <a:lstStyle/>
          <a:p>
            <a:endParaRPr/>
          </a:p>
        </p:txBody>
      </p:sp>
      <p:sp>
        <p:nvSpPr>
          <p:cNvPr id="157" name="bg object 157"/>
          <p:cNvSpPr/>
          <p:nvPr/>
        </p:nvSpPr>
        <p:spPr>
          <a:xfrm>
            <a:off x="1319034" y="6519595"/>
            <a:ext cx="24130" cy="323850"/>
          </a:xfrm>
          <a:custGeom>
            <a:avLst/>
            <a:gdLst/>
            <a:ahLst/>
            <a:cxnLst/>
            <a:rect l="l" t="t" r="r" b="b"/>
            <a:pathLst>
              <a:path w="24130" h="323850">
                <a:moveTo>
                  <a:pt x="0" y="0"/>
                </a:moveTo>
                <a:lnTo>
                  <a:pt x="23761" y="0"/>
                </a:lnTo>
                <a:lnTo>
                  <a:pt x="23761" y="323278"/>
                </a:lnTo>
                <a:lnTo>
                  <a:pt x="0" y="323291"/>
                </a:lnTo>
                <a:lnTo>
                  <a:pt x="0" y="0"/>
                </a:lnTo>
                <a:close/>
              </a:path>
            </a:pathLst>
          </a:custGeom>
          <a:solidFill>
            <a:srgbClr val="44575F"/>
          </a:solidFill>
        </p:spPr>
        <p:txBody>
          <a:bodyPr wrap="square" lIns="0" tIns="0" rIns="0" bIns="0" rtlCol="0"/>
          <a:lstStyle/>
          <a:p>
            <a:endParaRPr/>
          </a:p>
        </p:txBody>
      </p:sp>
      <p:sp>
        <p:nvSpPr>
          <p:cNvPr id="158" name="bg object 158"/>
          <p:cNvSpPr/>
          <p:nvPr/>
        </p:nvSpPr>
        <p:spPr>
          <a:xfrm>
            <a:off x="1319034" y="6565683"/>
            <a:ext cx="24130" cy="277495"/>
          </a:xfrm>
          <a:custGeom>
            <a:avLst/>
            <a:gdLst/>
            <a:ahLst/>
            <a:cxnLst/>
            <a:rect l="l" t="t" r="r" b="b"/>
            <a:pathLst>
              <a:path w="24130" h="277495">
                <a:moveTo>
                  <a:pt x="0" y="0"/>
                </a:moveTo>
                <a:lnTo>
                  <a:pt x="23761" y="0"/>
                </a:lnTo>
                <a:lnTo>
                  <a:pt x="23761" y="277190"/>
                </a:lnTo>
                <a:lnTo>
                  <a:pt x="0" y="277202"/>
                </a:lnTo>
                <a:lnTo>
                  <a:pt x="0" y="0"/>
                </a:lnTo>
                <a:close/>
              </a:path>
            </a:pathLst>
          </a:custGeom>
          <a:solidFill>
            <a:srgbClr val="43555D"/>
          </a:solidFill>
        </p:spPr>
        <p:txBody>
          <a:bodyPr wrap="square" lIns="0" tIns="0" rIns="0" bIns="0" rtlCol="0"/>
          <a:lstStyle/>
          <a:p>
            <a:endParaRPr/>
          </a:p>
        </p:txBody>
      </p:sp>
      <p:sp>
        <p:nvSpPr>
          <p:cNvPr id="159" name="bg object 159"/>
          <p:cNvSpPr/>
          <p:nvPr/>
        </p:nvSpPr>
        <p:spPr>
          <a:xfrm>
            <a:off x="1319034" y="6612115"/>
            <a:ext cx="24130" cy="231140"/>
          </a:xfrm>
          <a:custGeom>
            <a:avLst/>
            <a:gdLst/>
            <a:ahLst/>
            <a:cxnLst/>
            <a:rect l="l" t="t" r="r" b="b"/>
            <a:pathLst>
              <a:path w="24130" h="231140">
                <a:moveTo>
                  <a:pt x="0" y="0"/>
                </a:moveTo>
                <a:lnTo>
                  <a:pt x="23761" y="0"/>
                </a:lnTo>
                <a:lnTo>
                  <a:pt x="23761" y="230758"/>
                </a:lnTo>
                <a:lnTo>
                  <a:pt x="0" y="230771"/>
                </a:lnTo>
                <a:lnTo>
                  <a:pt x="0" y="0"/>
                </a:lnTo>
                <a:close/>
              </a:path>
            </a:pathLst>
          </a:custGeom>
          <a:solidFill>
            <a:srgbClr val="41535B"/>
          </a:solidFill>
        </p:spPr>
        <p:txBody>
          <a:bodyPr wrap="square" lIns="0" tIns="0" rIns="0" bIns="0" rtlCol="0"/>
          <a:lstStyle/>
          <a:p>
            <a:endParaRPr/>
          </a:p>
        </p:txBody>
      </p:sp>
      <p:sp>
        <p:nvSpPr>
          <p:cNvPr id="160" name="bg object 160"/>
          <p:cNvSpPr/>
          <p:nvPr/>
        </p:nvSpPr>
        <p:spPr>
          <a:xfrm>
            <a:off x="1319034" y="6658203"/>
            <a:ext cx="24130" cy="184785"/>
          </a:xfrm>
          <a:custGeom>
            <a:avLst/>
            <a:gdLst/>
            <a:ahLst/>
            <a:cxnLst/>
            <a:rect l="l" t="t" r="r" b="b"/>
            <a:pathLst>
              <a:path w="24130" h="184784">
                <a:moveTo>
                  <a:pt x="0" y="0"/>
                </a:moveTo>
                <a:lnTo>
                  <a:pt x="23761" y="0"/>
                </a:lnTo>
                <a:lnTo>
                  <a:pt x="23761" y="184670"/>
                </a:lnTo>
                <a:lnTo>
                  <a:pt x="0" y="184683"/>
                </a:lnTo>
                <a:lnTo>
                  <a:pt x="0" y="0"/>
                </a:lnTo>
                <a:close/>
              </a:path>
            </a:pathLst>
          </a:custGeom>
          <a:solidFill>
            <a:srgbClr val="3F5159"/>
          </a:solidFill>
        </p:spPr>
        <p:txBody>
          <a:bodyPr wrap="square" lIns="0" tIns="0" rIns="0" bIns="0" rtlCol="0"/>
          <a:lstStyle/>
          <a:p>
            <a:endParaRPr/>
          </a:p>
        </p:txBody>
      </p:sp>
      <p:sp>
        <p:nvSpPr>
          <p:cNvPr id="161" name="bg object 161"/>
          <p:cNvSpPr/>
          <p:nvPr/>
        </p:nvSpPr>
        <p:spPr>
          <a:xfrm>
            <a:off x="1319034" y="6704279"/>
            <a:ext cx="24130" cy="139065"/>
          </a:xfrm>
          <a:custGeom>
            <a:avLst/>
            <a:gdLst/>
            <a:ahLst/>
            <a:cxnLst/>
            <a:rect l="l" t="t" r="r" b="b"/>
            <a:pathLst>
              <a:path w="24130" h="139065">
                <a:moveTo>
                  <a:pt x="0" y="0"/>
                </a:moveTo>
                <a:lnTo>
                  <a:pt x="23761" y="0"/>
                </a:lnTo>
                <a:lnTo>
                  <a:pt x="23761" y="138595"/>
                </a:lnTo>
                <a:lnTo>
                  <a:pt x="0" y="138607"/>
                </a:lnTo>
                <a:lnTo>
                  <a:pt x="0" y="0"/>
                </a:lnTo>
                <a:close/>
              </a:path>
            </a:pathLst>
          </a:custGeom>
          <a:solidFill>
            <a:srgbClr val="3D4F57"/>
          </a:solidFill>
        </p:spPr>
        <p:txBody>
          <a:bodyPr wrap="square" lIns="0" tIns="0" rIns="0" bIns="0" rtlCol="0"/>
          <a:lstStyle/>
          <a:p>
            <a:endParaRPr/>
          </a:p>
        </p:txBody>
      </p:sp>
      <p:sp>
        <p:nvSpPr>
          <p:cNvPr id="162" name="bg object 162"/>
          <p:cNvSpPr/>
          <p:nvPr/>
        </p:nvSpPr>
        <p:spPr>
          <a:xfrm>
            <a:off x="1319034" y="6750354"/>
            <a:ext cx="24130" cy="92710"/>
          </a:xfrm>
          <a:custGeom>
            <a:avLst/>
            <a:gdLst/>
            <a:ahLst/>
            <a:cxnLst/>
            <a:rect l="l" t="t" r="r" b="b"/>
            <a:pathLst>
              <a:path w="24130" h="92709">
                <a:moveTo>
                  <a:pt x="0" y="0"/>
                </a:moveTo>
                <a:lnTo>
                  <a:pt x="23761" y="0"/>
                </a:lnTo>
                <a:lnTo>
                  <a:pt x="23761" y="92519"/>
                </a:lnTo>
                <a:lnTo>
                  <a:pt x="0" y="92532"/>
                </a:lnTo>
                <a:lnTo>
                  <a:pt x="0" y="0"/>
                </a:lnTo>
                <a:close/>
              </a:path>
            </a:pathLst>
          </a:custGeom>
          <a:solidFill>
            <a:srgbClr val="3C4D55"/>
          </a:solidFill>
        </p:spPr>
        <p:txBody>
          <a:bodyPr wrap="square" lIns="0" tIns="0" rIns="0" bIns="0" rtlCol="0"/>
          <a:lstStyle/>
          <a:p>
            <a:endParaRPr/>
          </a:p>
        </p:txBody>
      </p:sp>
      <p:sp>
        <p:nvSpPr>
          <p:cNvPr id="163" name="bg object 163"/>
          <p:cNvSpPr/>
          <p:nvPr/>
        </p:nvSpPr>
        <p:spPr>
          <a:xfrm>
            <a:off x="1319034" y="6796799"/>
            <a:ext cx="24130" cy="46355"/>
          </a:xfrm>
          <a:custGeom>
            <a:avLst/>
            <a:gdLst/>
            <a:ahLst/>
            <a:cxnLst/>
            <a:rect l="l" t="t" r="r" b="b"/>
            <a:pathLst>
              <a:path w="24130" h="46354">
                <a:moveTo>
                  <a:pt x="0" y="0"/>
                </a:moveTo>
                <a:lnTo>
                  <a:pt x="23761" y="0"/>
                </a:lnTo>
                <a:lnTo>
                  <a:pt x="23761" y="46075"/>
                </a:lnTo>
                <a:lnTo>
                  <a:pt x="0" y="46088"/>
                </a:lnTo>
                <a:lnTo>
                  <a:pt x="0" y="0"/>
                </a:lnTo>
                <a:close/>
              </a:path>
            </a:pathLst>
          </a:custGeom>
          <a:solidFill>
            <a:srgbClr val="3A4B53"/>
          </a:solidFill>
        </p:spPr>
        <p:txBody>
          <a:bodyPr wrap="square" lIns="0" tIns="0" rIns="0" bIns="0" rtlCol="0"/>
          <a:lstStyle/>
          <a:p>
            <a:endParaRPr/>
          </a:p>
        </p:txBody>
      </p:sp>
      <p:pic>
        <p:nvPicPr>
          <p:cNvPr id="164" name="bg object 164"/>
          <p:cNvPicPr/>
          <p:nvPr/>
        </p:nvPicPr>
        <p:blipFill>
          <a:blip r:embed="rId29" cstate="print"/>
          <a:stretch>
            <a:fillRect/>
          </a:stretch>
        </p:blipFill>
        <p:spPr>
          <a:xfrm>
            <a:off x="1147317" y="4481283"/>
            <a:ext cx="190080" cy="190080"/>
          </a:xfrm>
          <a:prstGeom prst="rect">
            <a:avLst/>
          </a:prstGeom>
        </p:spPr>
      </p:pic>
      <p:sp>
        <p:nvSpPr>
          <p:cNvPr id="165" name="bg object 165"/>
          <p:cNvSpPr/>
          <p:nvPr/>
        </p:nvSpPr>
        <p:spPr>
          <a:xfrm>
            <a:off x="818997" y="3983050"/>
            <a:ext cx="347345" cy="2860675"/>
          </a:xfrm>
          <a:custGeom>
            <a:avLst/>
            <a:gdLst/>
            <a:ahLst/>
            <a:cxnLst/>
            <a:rect l="l" t="t" r="r" b="b"/>
            <a:pathLst>
              <a:path w="347344" h="2860675">
                <a:moveTo>
                  <a:pt x="23761" y="0"/>
                </a:moveTo>
                <a:lnTo>
                  <a:pt x="0" y="4673"/>
                </a:lnTo>
                <a:lnTo>
                  <a:pt x="318592" y="1880641"/>
                </a:lnTo>
                <a:lnTo>
                  <a:pt x="318592" y="2860192"/>
                </a:lnTo>
                <a:lnTo>
                  <a:pt x="347040" y="2860192"/>
                </a:lnTo>
                <a:lnTo>
                  <a:pt x="347040" y="1880641"/>
                </a:lnTo>
                <a:lnTo>
                  <a:pt x="23761" y="0"/>
                </a:lnTo>
                <a:close/>
              </a:path>
            </a:pathLst>
          </a:custGeom>
          <a:solidFill>
            <a:srgbClr val="7B95A2"/>
          </a:solidFill>
        </p:spPr>
        <p:txBody>
          <a:bodyPr wrap="square" lIns="0" tIns="0" rIns="0" bIns="0" rtlCol="0"/>
          <a:lstStyle/>
          <a:p>
            <a:endParaRPr/>
          </a:p>
        </p:txBody>
      </p:sp>
      <p:sp>
        <p:nvSpPr>
          <p:cNvPr id="166" name="bg object 166"/>
          <p:cNvSpPr/>
          <p:nvPr/>
        </p:nvSpPr>
        <p:spPr>
          <a:xfrm>
            <a:off x="830674" y="4056481"/>
            <a:ext cx="335915" cy="2787015"/>
          </a:xfrm>
          <a:custGeom>
            <a:avLst/>
            <a:gdLst/>
            <a:ahLst/>
            <a:cxnLst/>
            <a:rect l="l" t="t" r="r" b="b"/>
            <a:pathLst>
              <a:path w="335915" h="2787015">
                <a:moveTo>
                  <a:pt x="24707" y="0"/>
                </a:moveTo>
                <a:lnTo>
                  <a:pt x="0" y="0"/>
                </a:lnTo>
                <a:lnTo>
                  <a:pt x="306915" y="1807209"/>
                </a:lnTo>
                <a:lnTo>
                  <a:pt x="306915" y="2786392"/>
                </a:lnTo>
                <a:lnTo>
                  <a:pt x="335363" y="2786392"/>
                </a:lnTo>
                <a:lnTo>
                  <a:pt x="335363" y="1807209"/>
                </a:lnTo>
                <a:lnTo>
                  <a:pt x="24707" y="0"/>
                </a:lnTo>
                <a:close/>
              </a:path>
            </a:pathLst>
          </a:custGeom>
          <a:solidFill>
            <a:srgbClr val="7993A0"/>
          </a:solidFill>
        </p:spPr>
        <p:txBody>
          <a:bodyPr wrap="square" lIns="0" tIns="0" rIns="0" bIns="0" rtlCol="0"/>
          <a:lstStyle/>
          <a:p>
            <a:endParaRPr/>
          </a:p>
        </p:txBody>
      </p:sp>
      <p:sp>
        <p:nvSpPr>
          <p:cNvPr id="167" name="bg object 167"/>
          <p:cNvSpPr/>
          <p:nvPr/>
        </p:nvSpPr>
        <p:spPr>
          <a:xfrm>
            <a:off x="843084" y="4129557"/>
            <a:ext cx="323215" cy="2713355"/>
          </a:xfrm>
          <a:custGeom>
            <a:avLst/>
            <a:gdLst/>
            <a:ahLst/>
            <a:cxnLst/>
            <a:rect l="l" t="t" r="r" b="b"/>
            <a:pathLst>
              <a:path w="323215" h="2713354">
                <a:moveTo>
                  <a:pt x="24858" y="0"/>
                </a:moveTo>
                <a:lnTo>
                  <a:pt x="0" y="0"/>
                </a:lnTo>
                <a:lnTo>
                  <a:pt x="294504" y="1734134"/>
                </a:lnTo>
                <a:lnTo>
                  <a:pt x="294504" y="2713316"/>
                </a:lnTo>
                <a:lnTo>
                  <a:pt x="322952" y="2713316"/>
                </a:lnTo>
                <a:lnTo>
                  <a:pt x="322952" y="1734134"/>
                </a:lnTo>
                <a:lnTo>
                  <a:pt x="24858" y="0"/>
                </a:lnTo>
                <a:close/>
              </a:path>
            </a:pathLst>
          </a:custGeom>
          <a:solidFill>
            <a:srgbClr val="78919E"/>
          </a:solidFill>
        </p:spPr>
        <p:txBody>
          <a:bodyPr wrap="square" lIns="0" tIns="0" rIns="0" bIns="0" rtlCol="0"/>
          <a:lstStyle/>
          <a:p>
            <a:endParaRPr/>
          </a:p>
        </p:txBody>
      </p:sp>
      <p:sp>
        <p:nvSpPr>
          <p:cNvPr id="168" name="bg object 168"/>
          <p:cNvSpPr/>
          <p:nvPr/>
        </p:nvSpPr>
        <p:spPr>
          <a:xfrm>
            <a:off x="855557" y="4203001"/>
            <a:ext cx="310515" cy="2640330"/>
          </a:xfrm>
          <a:custGeom>
            <a:avLst/>
            <a:gdLst/>
            <a:ahLst/>
            <a:cxnLst/>
            <a:rect l="l" t="t" r="r" b="b"/>
            <a:pathLst>
              <a:path w="310515" h="2640329">
                <a:moveTo>
                  <a:pt x="25010" y="0"/>
                </a:moveTo>
                <a:lnTo>
                  <a:pt x="0" y="0"/>
                </a:lnTo>
                <a:lnTo>
                  <a:pt x="282031" y="1660690"/>
                </a:lnTo>
                <a:lnTo>
                  <a:pt x="282031" y="2639872"/>
                </a:lnTo>
                <a:lnTo>
                  <a:pt x="310479" y="2639872"/>
                </a:lnTo>
                <a:lnTo>
                  <a:pt x="310479" y="1660690"/>
                </a:lnTo>
                <a:lnTo>
                  <a:pt x="25010" y="0"/>
                </a:lnTo>
                <a:close/>
              </a:path>
            </a:pathLst>
          </a:custGeom>
          <a:solidFill>
            <a:srgbClr val="768F9C"/>
          </a:solidFill>
        </p:spPr>
        <p:txBody>
          <a:bodyPr wrap="square" lIns="0" tIns="0" rIns="0" bIns="0" rtlCol="0"/>
          <a:lstStyle/>
          <a:p>
            <a:endParaRPr/>
          </a:p>
        </p:txBody>
      </p:sp>
      <p:sp>
        <p:nvSpPr>
          <p:cNvPr id="169" name="bg object 169"/>
          <p:cNvSpPr/>
          <p:nvPr/>
        </p:nvSpPr>
        <p:spPr>
          <a:xfrm>
            <a:off x="868030" y="4276445"/>
            <a:ext cx="298450" cy="2566670"/>
          </a:xfrm>
          <a:custGeom>
            <a:avLst/>
            <a:gdLst/>
            <a:ahLst/>
            <a:cxnLst/>
            <a:rect l="l" t="t" r="r" b="b"/>
            <a:pathLst>
              <a:path w="298450" h="2566670">
                <a:moveTo>
                  <a:pt x="25162" y="0"/>
                </a:moveTo>
                <a:lnTo>
                  <a:pt x="0" y="0"/>
                </a:lnTo>
                <a:lnTo>
                  <a:pt x="269559" y="1587245"/>
                </a:lnTo>
                <a:lnTo>
                  <a:pt x="269559" y="2566428"/>
                </a:lnTo>
                <a:lnTo>
                  <a:pt x="298007" y="2566428"/>
                </a:lnTo>
                <a:lnTo>
                  <a:pt x="298007" y="1587245"/>
                </a:lnTo>
                <a:lnTo>
                  <a:pt x="25162" y="0"/>
                </a:lnTo>
                <a:close/>
              </a:path>
            </a:pathLst>
          </a:custGeom>
          <a:solidFill>
            <a:srgbClr val="748D9A"/>
          </a:solidFill>
        </p:spPr>
        <p:txBody>
          <a:bodyPr wrap="square" lIns="0" tIns="0" rIns="0" bIns="0" rtlCol="0"/>
          <a:lstStyle/>
          <a:p>
            <a:endParaRPr/>
          </a:p>
        </p:txBody>
      </p:sp>
      <p:sp>
        <p:nvSpPr>
          <p:cNvPr id="170" name="bg object 170"/>
          <p:cNvSpPr/>
          <p:nvPr/>
        </p:nvSpPr>
        <p:spPr>
          <a:xfrm>
            <a:off x="880441" y="4349521"/>
            <a:ext cx="285750" cy="2493645"/>
          </a:xfrm>
          <a:custGeom>
            <a:avLst/>
            <a:gdLst/>
            <a:ahLst/>
            <a:cxnLst/>
            <a:rect l="l" t="t" r="r" b="b"/>
            <a:pathLst>
              <a:path w="285750" h="2493645">
                <a:moveTo>
                  <a:pt x="25313" y="0"/>
                </a:moveTo>
                <a:lnTo>
                  <a:pt x="0" y="0"/>
                </a:lnTo>
                <a:lnTo>
                  <a:pt x="257148" y="1514170"/>
                </a:lnTo>
                <a:lnTo>
                  <a:pt x="257148" y="2493352"/>
                </a:lnTo>
                <a:lnTo>
                  <a:pt x="285596" y="2493352"/>
                </a:lnTo>
                <a:lnTo>
                  <a:pt x="285596" y="1514170"/>
                </a:lnTo>
                <a:lnTo>
                  <a:pt x="25313" y="0"/>
                </a:lnTo>
                <a:close/>
              </a:path>
            </a:pathLst>
          </a:custGeom>
          <a:solidFill>
            <a:srgbClr val="728B99"/>
          </a:solidFill>
        </p:spPr>
        <p:txBody>
          <a:bodyPr wrap="square" lIns="0" tIns="0" rIns="0" bIns="0" rtlCol="0"/>
          <a:lstStyle/>
          <a:p>
            <a:endParaRPr/>
          </a:p>
        </p:txBody>
      </p:sp>
      <p:sp>
        <p:nvSpPr>
          <p:cNvPr id="171" name="bg object 171"/>
          <p:cNvSpPr/>
          <p:nvPr/>
        </p:nvSpPr>
        <p:spPr>
          <a:xfrm>
            <a:off x="892913" y="4422965"/>
            <a:ext cx="273685" cy="2419985"/>
          </a:xfrm>
          <a:custGeom>
            <a:avLst/>
            <a:gdLst/>
            <a:ahLst/>
            <a:cxnLst/>
            <a:rect l="l" t="t" r="r" b="b"/>
            <a:pathLst>
              <a:path w="273684" h="2419984">
                <a:moveTo>
                  <a:pt x="25465" y="0"/>
                </a:moveTo>
                <a:lnTo>
                  <a:pt x="0" y="0"/>
                </a:lnTo>
                <a:lnTo>
                  <a:pt x="244675" y="1440726"/>
                </a:lnTo>
                <a:lnTo>
                  <a:pt x="244675" y="2419908"/>
                </a:lnTo>
                <a:lnTo>
                  <a:pt x="273123" y="2419908"/>
                </a:lnTo>
                <a:lnTo>
                  <a:pt x="273123" y="1440726"/>
                </a:lnTo>
                <a:lnTo>
                  <a:pt x="25465" y="0"/>
                </a:lnTo>
                <a:close/>
              </a:path>
            </a:pathLst>
          </a:custGeom>
          <a:solidFill>
            <a:srgbClr val="718996"/>
          </a:solidFill>
        </p:spPr>
        <p:txBody>
          <a:bodyPr wrap="square" lIns="0" tIns="0" rIns="0" bIns="0" rtlCol="0"/>
          <a:lstStyle/>
          <a:p>
            <a:endParaRPr/>
          </a:p>
        </p:txBody>
      </p:sp>
      <p:sp>
        <p:nvSpPr>
          <p:cNvPr id="172" name="bg object 172"/>
          <p:cNvSpPr/>
          <p:nvPr/>
        </p:nvSpPr>
        <p:spPr>
          <a:xfrm>
            <a:off x="905384" y="4496396"/>
            <a:ext cx="260985" cy="2346960"/>
          </a:xfrm>
          <a:custGeom>
            <a:avLst/>
            <a:gdLst/>
            <a:ahLst/>
            <a:cxnLst/>
            <a:rect l="l" t="t" r="r" b="b"/>
            <a:pathLst>
              <a:path w="260984" h="2346959">
                <a:moveTo>
                  <a:pt x="25617" y="0"/>
                </a:moveTo>
                <a:lnTo>
                  <a:pt x="0" y="0"/>
                </a:lnTo>
                <a:lnTo>
                  <a:pt x="232205" y="1367294"/>
                </a:lnTo>
                <a:lnTo>
                  <a:pt x="232205" y="2346477"/>
                </a:lnTo>
                <a:lnTo>
                  <a:pt x="260653" y="2346477"/>
                </a:lnTo>
                <a:lnTo>
                  <a:pt x="260653" y="1367294"/>
                </a:lnTo>
                <a:lnTo>
                  <a:pt x="25617" y="0"/>
                </a:lnTo>
                <a:close/>
              </a:path>
            </a:pathLst>
          </a:custGeom>
          <a:solidFill>
            <a:srgbClr val="6F8793"/>
          </a:solidFill>
        </p:spPr>
        <p:txBody>
          <a:bodyPr wrap="square" lIns="0" tIns="0" rIns="0" bIns="0" rtlCol="0"/>
          <a:lstStyle/>
          <a:p>
            <a:endParaRPr/>
          </a:p>
        </p:txBody>
      </p:sp>
      <p:sp>
        <p:nvSpPr>
          <p:cNvPr id="173" name="bg object 173"/>
          <p:cNvSpPr/>
          <p:nvPr/>
        </p:nvSpPr>
        <p:spPr>
          <a:xfrm>
            <a:off x="917857" y="4569840"/>
            <a:ext cx="248285" cy="2273300"/>
          </a:xfrm>
          <a:custGeom>
            <a:avLst/>
            <a:gdLst/>
            <a:ahLst/>
            <a:cxnLst/>
            <a:rect l="l" t="t" r="r" b="b"/>
            <a:pathLst>
              <a:path w="248284" h="2273300">
                <a:moveTo>
                  <a:pt x="25769" y="0"/>
                </a:moveTo>
                <a:lnTo>
                  <a:pt x="0" y="0"/>
                </a:lnTo>
                <a:lnTo>
                  <a:pt x="219732" y="1293850"/>
                </a:lnTo>
                <a:lnTo>
                  <a:pt x="219732" y="2273033"/>
                </a:lnTo>
                <a:lnTo>
                  <a:pt x="248180" y="2273033"/>
                </a:lnTo>
                <a:lnTo>
                  <a:pt x="248180" y="1293850"/>
                </a:lnTo>
                <a:lnTo>
                  <a:pt x="25769" y="0"/>
                </a:lnTo>
                <a:close/>
              </a:path>
            </a:pathLst>
          </a:custGeom>
          <a:solidFill>
            <a:srgbClr val="6D8591"/>
          </a:solidFill>
        </p:spPr>
        <p:txBody>
          <a:bodyPr wrap="square" lIns="0" tIns="0" rIns="0" bIns="0" rtlCol="0"/>
          <a:lstStyle/>
          <a:p>
            <a:endParaRPr/>
          </a:p>
        </p:txBody>
      </p:sp>
      <p:sp>
        <p:nvSpPr>
          <p:cNvPr id="174" name="bg object 174"/>
          <p:cNvSpPr/>
          <p:nvPr/>
        </p:nvSpPr>
        <p:spPr>
          <a:xfrm>
            <a:off x="930267" y="4642916"/>
            <a:ext cx="236220" cy="2200275"/>
          </a:xfrm>
          <a:custGeom>
            <a:avLst/>
            <a:gdLst/>
            <a:ahLst/>
            <a:cxnLst/>
            <a:rect l="l" t="t" r="r" b="b"/>
            <a:pathLst>
              <a:path w="236219" h="2200275">
                <a:moveTo>
                  <a:pt x="25921" y="0"/>
                </a:moveTo>
                <a:lnTo>
                  <a:pt x="0" y="0"/>
                </a:lnTo>
                <a:lnTo>
                  <a:pt x="207321" y="1220774"/>
                </a:lnTo>
                <a:lnTo>
                  <a:pt x="207321" y="2199957"/>
                </a:lnTo>
                <a:lnTo>
                  <a:pt x="235769" y="2199957"/>
                </a:lnTo>
                <a:lnTo>
                  <a:pt x="235769" y="1220774"/>
                </a:lnTo>
                <a:lnTo>
                  <a:pt x="25921" y="0"/>
                </a:lnTo>
                <a:close/>
              </a:path>
            </a:pathLst>
          </a:custGeom>
          <a:solidFill>
            <a:srgbClr val="6C838F"/>
          </a:solidFill>
        </p:spPr>
        <p:txBody>
          <a:bodyPr wrap="square" lIns="0" tIns="0" rIns="0" bIns="0" rtlCol="0"/>
          <a:lstStyle/>
          <a:p>
            <a:endParaRPr/>
          </a:p>
        </p:txBody>
      </p:sp>
      <p:sp>
        <p:nvSpPr>
          <p:cNvPr id="175" name="bg object 175"/>
          <p:cNvSpPr/>
          <p:nvPr/>
        </p:nvSpPr>
        <p:spPr>
          <a:xfrm>
            <a:off x="942740" y="4716360"/>
            <a:ext cx="223520" cy="2126615"/>
          </a:xfrm>
          <a:custGeom>
            <a:avLst/>
            <a:gdLst/>
            <a:ahLst/>
            <a:cxnLst/>
            <a:rect l="l" t="t" r="r" b="b"/>
            <a:pathLst>
              <a:path w="223519" h="2126615">
                <a:moveTo>
                  <a:pt x="26073" y="0"/>
                </a:moveTo>
                <a:lnTo>
                  <a:pt x="0" y="0"/>
                </a:lnTo>
                <a:lnTo>
                  <a:pt x="194849" y="1147330"/>
                </a:lnTo>
                <a:lnTo>
                  <a:pt x="194849" y="2126513"/>
                </a:lnTo>
                <a:lnTo>
                  <a:pt x="223297" y="2126513"/>
                </a:lnTo>
                <a:lnTo>
                  <a:pt x="223297" y="1147330"/>
                </a:lnTo>
                <a:lnTo>
                  <a:pt x="26073" y="0"/>
                </a:lnTo>
                <a:close/>
              </a:path>
            </a:pathLst>
          </a:custGeom>
          <a:solidFill>
            <a:srgbClr val="6A828D"/>
          </a:solidFill>
        </p:spPr>
        <p:txBody>
          <a:bodyPr wrap="square" lIns="0" tIns="0" rIns="0" bIns="0" rtlCol="0"/>
          <a:lstStyle/>
          <a:p>
            <a:endParaRPr/>
          </a:p>
        </p:txBody>
      </p:sp>
      <p:sp>
        <p:nvSpPr>
          <p:cNvPr id="176" name="bg object 176"/>
          <p:cNvSpPr/>
          <p:nvPr/>
        </p:nvSpPr>
        <p:spPr>
          <a:xfrm>
            <a:off x="955213" y="4789804"/>
            <a:ext cx="210820" cy="2053589"/>
          </a:xfrm>
          <a:custGeom>
            <a:avLst/>
            <a:gdLst/>
            <a:ahLst/>
            <a:cxnLst/>
            <a:rect l="l" t="t" r="r" b="b"/>
            <a:pathLst>
              <a:path w="210819" h="2053590">
                <a:moveTo>
                  <a:pt x="26225" y="0"/>
                </a:moveTo>
                <a:lnTo>
                  <a:pt x="0" y="0"/>
                </a:lnTo>
                <a:lnTo>
                  <a:pt x="182376" y="1073886"/>
                </a:lnTo>
                <a:lnTo>
                  <a:pt x="182376" y="2053069"/>
                </a:lnTo>
                <a:lnTo>
                  <a:pt x="210824" y="2053069"/>
                </a:lnTo>
                <a:lnTo>
                  <a:pt x="210824" y="1073886"/>
                </a:lnTo>
                <a:lnTo>
                  <a:pt x="26225" y="0"/>
                </a:lnTo>
                <a:close/>
              </a:path>
            </a:pathLst>
          </a:custGeom>
          <a:solidFill>
            <a:srgbClr val="68808B"/>
          </a:solidFill>
        </p:spPr>
        <p:txBody>
          <a:bodyPr wrap="square" lIns="0" tIns="0" rIns="0" bIns="0" rtlCol="0"/>
          <a:lstStyle/>
          <a:p>
            <a:endParaRPr/>
          </a:p>
        </p:txBody>
      </p:sp>
      <p:sp>
        <p:nvSpPr>
          <p:cNvPr id="177" name="bg object 177"/>
          <p:cNvSpPr/>
          <p:nvPr/>
        </p:nvSpPr>
        <p:spPr>
          <a:xfrm>
            <a:off x="967623" y="4862880"/>
            <a:ext cx="198755" cy="1980564"/>
          </a:xfrm>
          <a:custGeom>
            <a:avLst/>
            <a:gdLst/>
            <a:ahLst/>
            <a:cxnLst/>
            <a:rect l="l" t="t" r="r" b="b"/>
            <a:pathLst>
              <a:path w="198755" h="1980565">
                <a:moveTo>
                  <a:pt x="26376" y="0"/>
                </a:moveTo>
                <a:lnTo>
                  <a:pt x="0" y="0"/>
                </a:lnTo>
                <a:lnTo>
                  <a:pt x="169965" y="1000810"/>
                </a:lnTo>
                <a:lnTo>
                  <a:pt x="169965" y="1979993"/>
                </a:lnTo>
                <a:lnTo>
                  <a:pt x="198413" y="1979993"/>
                </a:lnTo>
                <a:lnTo>
                  <a:pt x="198413" y="1000810"/>
                </a:lnTo>
                <a:lnTo>
                  <a:pt x="26376" y="0"/>
                </a:lnTo>
                <a:close/>
              </a:path>
            </a:pathLst>
          </a:custGeom>
          <a:solidFill>
            <a:srgbClr val="667E89"/>
          </a:solidFill>
        </p:spPr>
        <p:txBody>
          <a:bodyPr wrap="square" lIns="0" tIns="0" rIns="0" bIns="0" rtlCol="0"/>
          <a:lstStyle/>
          <a:p>
            <a:endParaRPr/>
          </a:p>
        </p:txBody>
      </p:sp>
      <p:sp>
        <p:nvSpPr>
          <p:cNvPr id="178" name="bg object 178"/>
          <p:cNvSpPr/>
          <p:nvPr/>
        </p:nvSpPr>
        <p:spPr>
          <a:xfrm>
            <a:off x="980096" y="4936325"/>
            <a:ext cx="186055" cy="1906905"/>
          </a:xfrm>
          <a:custGeom>
            <a:avLst/>
            <a:gdLst/>
            <a:ahLst/>
            <a:cxnLst/>
            <a:rect l="l" t="t" r="r" b="b"/>
            <a:pathLst>
              <a:path w="186055" h="1906904">
                <a:moveTo>
                  <a:pt x="26528" y="0"/>
                </a:moveTo>
                <a:lnTo>
                  <a:pt x="0" y="0"/>
                </a:lnTo>
                <a:lnTo>
                  <a:pt x="157493" y="927366"/>
                </a:lnTo>
                <a:lnTo>
                  <a:pt x="157493" y="1906549"/>
                </a:lnTo>
                <a:lnTo>
                  <a:pt x="185941" y="1906549"/>
                </a:lnTo>
                <a:lnTo>
                  <a:pt x="185941" y="927366"/>
                </a:lnTo>
                <a:lnTo>
                  <a:pt x="26528" y="0"/>
                </a:lnTo>
                <a:close/>
              </a:path>
            </a:pathLst>
          </a:custGeom>
          <a:solidFill>
            <a:srgbClr val="667C87"/>
          </a:solidFill>
        </p:spPr>
        <p:txBody>
          <a:bodyPr wrap="square" lIns="0" tIns="0" rIns="0" bIns="0" rtlCol="0"/>
          <a:lstStyle/>
          <a:p>
            <a:endParaRPr/>
          </a:p>
        </p:txBody>
      </p:sp>
      <p:sp>
        <p:nvSpPr>
          <p:cNvPr id="179" name="bg object 179"/>
          <p:cNvSpPr/>
          <p:nvPr/>
        </p:nvSpPr>
        <p:spPr>
          <a:xfrm>
            <a:off x="992567" y="5009756"/>
            <a:ext cx="173990" cy="1833245"/>
          </a:xfrm>
          <a:custGeom>
            <a:avLst/>
            <a:gdLst/>
            <a:ahLst/>
            <a:cxnLst/>
            <a:rect l="l" t="t" r="r" b="b"/>
            <a:pathLst>
              <a:path w="173990" h="1833245">
                <a:moveTo>
                  <a:pt x="26680" y="0"/>
                </a:moveTo>
                <a:lnTo>
                  <a:pt x="0" y="0"/>
                </a:lnTo>
                <a:lnTo>
                  <a:pt x="145022" y="853935"/>
                </a:lnTo>
                <a:lnTo>
                  <a:pt x="145022" y="1833118"/>
                </a:lnTo>
                <a:lnTo>
                  <a:pt x="173470" y="1833118"/>
                </a:lnTo>
                <a:lnTo>
                  <a:pt x="173470" y="853935"/>
                </a:lnTo>
                <a:lnTo>
                  <a:pt x="26680" y="0"/>
                </a:lnTo>
                <a:close/>
              </a:path>
            </a:pathLst>
          </a:custGeom>
          <a:solidFill>
            <a:srgbClr val="637A85"/>
          </a:solidFill>
        </p:spPr>
        <p:txBody>
          <a:bodyPr wrap="square" lIns="0" tIns="0" rIns="0" bIns="0" rtlCol="0"/>
          <a:lstStyle/>
          <a:p>
            <a:endParaRPr/>
          </a:p>
        </p:txBody>
      </p:sp>
      <p:sp>
        <p:nvSpPr>
          <p:cNvPr id="180" name="bg object 180"/>
          <p:cNvSpPr/>
          <p:nvPr/>
        </p:nvSpPr>
        <p:spPr>
          <a:xfrm>
            <a:off x="1004980" y="5082844"/>
            <a:ext cx="161290" cy="1760220"/>
          </a:xfrm>
          <a:custGeom>
            <a:avLst/>
            <a:gdLst/>
            <a:ahLst/>
            <a:cxnLst/>
            <a:rect l="l" t="t" r="r" b="b"/>
            <a:pathLst>
              <a:path w="161290" h="1760220">
                <a:moveTo>
                  <a:pt x="26831" y="0"/>
                </a:moveTo>
                <a:lnTo>
                  <a:pt x="0" y="0"/>
                </a:lnTo>
                <a:lnTo>
                  <a:pt x="132609" y="780846"/>
                </a:lnTo>
                <a:lnTo>
                  <a:pt x="132609" y="1760029"/>
                </a:lnTo>
                <a:lnTo>
                  <a:pt x="161057" y="1760029"/>
                </a:lnTo>
                <a:lnTo>
                  <a:pt x="161057" y="780846"/>
                </a:lnTo>
                <a:lnTo>
                  <a:pt x="26831" y="0"/>
                </a:lnTo>
                <a:close/>
              </a:path>
            </a:pathLst>
          </a:custGeom>
          <a:solidFill>
            <a:srgbClr val="617883"/>
          </a:solidFill>
        </p:spPr>
        <p:txBody>
          <a:bodyPr wrap="square" lIns="0" tIns="0" rIns="0" bIns="0" rtlCol="0"/>
          <a:lstStyle/>
          <a:p>
            <a:endParaRPr/>
          </a:p>
        </p:txBody>
      </p:sp>
      <p:sp>
        <p:nvSpPr>
          <p:cNvPr id="181" name="bg object 181"/>
          <p:cNvSpPr/>
          <p:nvPr/>
        </p:nvSpPr>
        <p:spPr>
          <a:xfrm>
            <a:off x="1017450" y="5156276"/>
            <a:ext cx="148590" cy="1687195"/>
          </a:xfrm>
          <a:custGeom>
            <a:avLst/>
            <a:gdLst/>
            <a:ahLst/>
            <a:cxnLst/>
            <a:rect l="l" t="t" r="r" b="b"/>
            <a:pathLst>
              <a:path w="148590" h="1687195">
                <a:moveTo>
                  <a:pt x="26983" y="0"/>
                </a:moveTo>
                <a:lnTo>
                  <a:pt x="0" y="0"/>
                </a:lnTo>
                <a:lnTo>
                  <a:pt x="120139" y="707415"/>
                </a:lnTo>
                <a:lnTo>
                  <a:pt x="120139" y="1686598"/>
                </a:lnTo>
                <a:lnTo>
                  <a:pt x="148587" y="1686598"/>
                </a:lnTo>
                <a:lnTo>
                  <a:pt x="148587" y="707415"/>
                </a:lnTo>
                <a:lnTo>
                  <a:pt x="26983" y="0"/>
                </a:lnTo>
                <a:close/>
              </a:path>
            </a:pathLst>
          </a:custGeom>
          <a:solidFill>
            <a:srgbClr val="607681"/>
          </a:solidFill>
        </p:spPr>
        <p:txBody>
          <a:bodyPr wrap="square" lIns="0" tIns="0" rIns="0" bIns="0" rtlCol="0"/>
          <a:lstStyle/>
          <a:p>
            <a:endParaRPr/>
          </a:p>
        </p:txBody>
      </p:sp>
      <p:sp>
        <p:nvSpPr>
          <p:cNvPr id="182" name="bg object 182"/>
          <p:cNvSpPr/>
          <p:nvPr/>
        </p:nvSpPr>
        <p:spPr>
          <a:xfrm>
            <a:off x="1029923" y="5229720"/>
            <a:ext cx="136525" cy="1613535"/>
          </a:xfrm>
          <a:custGeom>
            <a:avLst/>
            <a:gdLst/>
            <a:ahLst/>
            <a:cxnLst/>
            <a:rect l="l" t="t" r="r" b="b"/>
            <a:pathLst>
              <a:path w="136525" h="1613534">
                <a:moveTo>
                  <a:pt x="27135" y="0"/>
                </a:moveTo>
                <a:lnTo>
                  <a:pt x="0" y="0"/>
                </a:lnTo>
                <a:lnTo>
                  <a:pt x="107666" y="633971"/>
                </a:lnTo>
                <a:lnTo>
                  <a:pt x="107666" y="1613154"/>
                </a:lnTo>
                <a:lnTo>
                  <a:pt x="136114" y="1613154"/>
                </a:lnTo>
                <a:lnTo>
                  <a:pt x="136114" y="633971"/>
                </a:lnTo>
                <a:lnTo>
                  <a:pt x="27135" y="0"/>
                </a:lnTo>
                <a:close/>
              </a:path>
            </a:pathLst>
          </a:custGeom>
          <a:solidFill>
            <a:srgbClr val="5E747F"/>
          </a:solidFill>
        </p:spPr>
        <p:txBody>
          <a:bodyPr wrap="square" lIns="0" tIns="0" rIns="0" bIns="0" rtlCol="0"/>
          <a:lstStyle/>
          <a:p>
            <a:endParaRPr/>
          </a:p>
        </p:txBody>
      </p:sp>
      <p:sp>
        <p:nvSpPr>
          <p:cNvPr id="183" name="bg object 183"/>
          <p:cNvSpPr/>
          <p:nvPr/>
        </p:nvSpPr>
        <p:spPr>
          <a:xfrm>
            <a:off x="1042333" y="5302796"/>
            <a:ext cx="123825" cy="1540510"/>
          </a:xfrm>
          <a:custGeom>
            <a:avLst/>
            <a:gdLst/>
            <a:ahLst/>
            <a:cxnLst/>
            <a:rect l="l" t="t" r="r" b="b"/>
            <a:pathLst>
              <a:path w="123825" h="1540509">
                <a:moveTo>
                  <a:pt x="27287" y="0"/>
                </a:moveTo>
                <a:lnTo>
                  <a:pt x="0" y="0"/>
                </a:lnTo>
                <a:lnTo>
                  <a:pt x="95255" y="560895"/>
                </a:lnTo>
                <a:lnTo>
                  <a:pt x="95255" y="1540078"/>
                </a:lnTo>
                <a:lnTo>
                  <a:pt x="123703" y="1540078"/>
                </a:lnTo>
                <a:lnTo>
                  <a:pt x="123703" y="560895"/>
                </a:lnTo>
                <a:lnTo>
                  <a:pt x="27287" y="0"/>
                </a:lnTo>
                <a:close/>
              </a:path>
            </a:pathLst>
          </a:custGeom>
          <a:solidFill>
            <a:srgbClr val="5C727D"/>
          </a:solidFill>
        </p:spPr>
        <p:txBody>
          <a:bodyPr wrap="square" lIns="0" tIns="0" rIns="0" bIns="0" rtlCol="0"/>
          <a:lstStyle/>
          <a:p>
            <a:endParaRPr/>
          </a:p>
        </p:txBody>
      </p:sp>
      <p:sp>
        <p:nvSpPr>
          <p:cNvPr id="184" name="bg object 184"/>
          <p:cNvSpPr/>
          <p:nvPr/>
        </p:nvSpPr>
        <p:spPr>
          <a:xfrm>
            <a:off x="1054806" y="5376240"/>
            <a:ext cx="111760" cy="1466850"/>
          </a:xfrm>
          <a:custGeom>
            <a:avLst/>
            <a:gdLst/>
            <a:ahLst/>
            <a:cxnLst/>
            <a:rect l="l" t="t" r="r" b="b"/>
            <a:pathLst>
              <a:path w="111759" h="1466850">
                <a:moveTo>
                  <a:pt x="27439" y="0"/>
                </a:moveTo>
                <a:lnTo>
                  <a:pt x="0" y="0"/>
                </a:lnTo>
                <a:lnTo>
                  <a:pt x="82782" y="487451"/>
                </a:lnTo>
                <a:lnTo>
                  <a:pt x="82782" y="1466634"/>
                </a:lnTo>
                <a:lnTo>
                  <a:pt x="111230" y="1466634"/>
                </a:lnTo>
                <a:lnTo>
                  <a:pt x="111230" y="487451"/>
                </a:lnTo>
                <a:lnTo>
                  <a:pt x="27439" y="0"/>
                </a:lnTo>
                <a:close/>
              </a:path>
            </a:pathLst>
          </a:custGeom>
          <a:solidFill>
            <a:srgbClr val="5B707A"/>
          </a:solidFill>
        </p:spPr>
        <p:txBody>
          <a:bodyPr wrap="square" lIns="0" tIns="0" rIns="0" bIns="0" rtlCol="0"/>
          <a:lstStyle/>
          <a:p>
            <a:endParaRPr/>
          </a:p>
        </p:txBody>
      </p:sp>
      <p:sp>
        <p:nvSpPr>
          <p:cNvPr id="185" name="bg object 185"/>
          <p:cNvSpPr/>
          <p:nvPr/>
        </p:nvSpPr>
        <p:spPr>
          <a:xfrm>
            <a:off x="1067279" y="5449684"/>
            <a:ext cx="99060" cy="1393190"/>
          </a:xfrm>
          <a:custGeom>
            <a:avLst/>
            <a:gdLst/>
            <a:ahLst/>
            <a:cxnLst/>
            <a:rect l="l" t="t" r="r" b="b"/>
            <a:pathLst>
              <a:path w="99059" h="1393190">
                <a:moveTo>
                  <a:pt x="27591" y="0"/>
                </a:moveTo>
                <a:lnTo>
                  <a:pt x="0" y="0"/>
                </a:lnTo>
                <a:lnTo>
                  <a:pt x="70310" y="414007"/>
                </a:lnTo>
                <a:lnTo>
                  <a:pt x="70310" y="1393190"/>
                </a:lnTo>
                <a:lnTo>
                  <a:pt x="98758" y="1393190"/>
                </a:lnTo>
                <a:lnTo>
                  <a:pt x="98758" y="414007"/>
                </a:lnTo>
                <a:lnTo>
                  <a:pt x="27591" y="0"/>
                </a:lnTo>
                <a:close/>
              </a:path>
            </a:pathLst>
          </a:custGeom>
          <a:solidFill>
            <a:srgbClr val="596E78"/>
          </a:solidFill>
        </p:spPr>
        <p:txBody>
          <a:bodyPr wrap="square" lIns="0" tIns="0" rIns="0" bIns="0" rtlCol="0"/>
          <a:lstStyle/>
          <a:p>
            <a:endParaRPr/>
          </a:p>
        </p:txBody>
      </p:sp>
      <p:sp>
        <p:nvSpPr>
          <p:cNvPr id="186" name="bg object 186"/>
          <p:cNvSpPr/>
          <p:nvPr/>
        </p:nvSpPr>
        <p:spPr>
          <a:xfrm>
            <a:off x="1079750" y="5523115"/>
            <a:ext cx="86360" cy="1320165"/>
          </a:xfrm>
          <a:custGeom>
            <a:avLst/>
            <a:gdLst/>
            <a:ahLst/>
            <a:cxnLst/>
            <a:rect l="l" t="t" r="r" b="b"/>
            <a:pathLst>
              <a:path w="86359" h="1320165">
                <a:moveTo>
                  <a:pt x="27743" y="0"/>
                </a:moveTo>
                <a:lnTo>
                  <a:pt x="0" y="0"/>
                </a:lnTo>
                <a:lnTo>
                  <a:pt x="57839" y="340575"/>
                </a:lnTo>
                <a:lnTo>
                  <a:pt x="57839" y="1319758"/>
                </a:lnTo>
                <a:lnTo>
                  <a:pt x="86287" y="1319758"/>
                </a:lnTo>
                <a:lnTo>
                  <a:pt x="86287" y="340575"/>
                </a:lnTo>
                <a:lnTo>
                  <a:pt x="27743" y="0"/>
                </a:lnTo>
                <a:close/>
              </a:path>
            </a:pathLst>
          </a:custGeom>
          <a:solidFill>
            <a:srgbClr val="576C76"/>
          </a:solidFill>
        </p:spPr>
        <p:txBody>
          <a:bodyPr wrap="square" lIns="0" tIns="0" rIns="0" bIns="0" rtlCol="0"/>
          <a:lstStyle/>
          <a:p>
            <a:endParaRPr/>
          </a:p>
        </p:txBody>
      </p:sp>
      <p:sp>
        <p:nvSpPr>
          <p:cNvPr id="187" name="bg object 187"/>
          <p:cNvSpPr/>
          <p:nvPr/>
        </p:nvSpPr>
        <p:spPr>
          <a:xfrm>
            <a:off x="1092162" y="5596204"/>
            <a:ext cx="74295" cy="1247140"/>
          </a:xfrm>
          <a:custGeom>
            <a:avLst/>
            <a:gdLst/>
            <a:ahLst/>
            <a:cxnLst/>
            <a:rect l="l" t="t" r="r" b="b"/>
            <a:pathLst>
              <a:path w="74294" h="1247140">
                <a:moveTo>
                  <a:pt x="27894" y="0"/>
                </a:moveTo>
                <a:lnTo>
                  <a:pt x="0" y="0"/>
                </a:lnTo>
                <a:lnTo>
                  <a:pt x="45426" y="267487"/>
                </a:lnTo>
                <a:lnTo>
                  <a:pt x="45426" y="1246670"/>
                </a:lnTo>
                <a:lnTo>
                  <a:pt x="73874" y="1246670"/>
                </a:lnTo>
                <a:lnTo>
                  <a:pt x="73874" y="267487"/>
                </a:lnTo>
                <a:lnTo>
                  <a:pt x="27894" y="0"/>
                </a:lnTo>
                <a:close/>
              </a:path>
            </a:pathLst>
          </a:custGeom>
          <a:solidFill>
            <a:srgbClr val="556A74"/>
          </a:solidFill>
        </p:spPr>
        <p:txBody>
          <a:bodyPr wrap="square" lIns="0" tIns="0" rIns="0" bIns="0" rtlCol="0"/>
          <a:lstStyle/>
          <a:p>
            <a:endParaRPr/>
          </a:p>
        </p:txBody>
      </p:sp>
      <p:sp>
        <p:nvSpPr>
          <p:cNvPr id="188" name="bg object 188"/>
          <p:cNvSpPr/>
          <p:nvPr/>
        </p:nvSpPr>
        <p:spPr>
          <a:xfrm>
            <a:off x="1104633" y="5669635"/>
            <a:ext cx="61594" cy="1173480"/>
          </a:xfrm>
          <a:custGeom>
            <a:avLst/>
            <a:gdLst/>
            <a:ahLst/>
            <a:cxnLst/>
            <a:rect l="l" t="t" r="r" b="b"/>
            <a:pathLst>
              <a:path w="61594" h="1173479">
                <a:moveTo>
                  <a:pt x="28046" y="0"/>
                </a:moveTo>
                <a:lnTo>
                  <a:pt x="0" y="0"/>
                </a:lnTo>
                <a:lnTo>
                  <a:pt x="32956" y="194056"/>
                </a:lnTo>
                <a:lnTo>
                  <a:pt x="32956" y="1173238"/>
                </a:lnTo>
                <a:lnTo>
                  <a:pt x="61404" y="1173238"/>
                </a:lnTo>
                <a:lnTo>
                  <a:pt x="61404" y="194056"/>
                </a:lnTo>
                <a:lnTo>
                  <a:pt x="28046" y="0"/>
                </a:lnTo>
                <a:close/>
              </a:path>
            </a:pathLst>
          </a:custGeom>
          <a:solidFill>
            <a:srgbClr val="546872"/>
          </a:solidFill>
        </p:spPr>
        <p:txBody>
          <a:bodyPr wrap="square" lIns="0" tIns="0" rIns="0" bIns="0" rtlCol="0"/>
          <a:lstStyle/>
          <a:p>
            <a:endParaRPr/>
          </a:p>
        </p:txBody>
      </p:sp>
      <p:sp>
        <p:nvSpPr>
          <p:cNvPr id="189" name="bg object 189"/>
          <p:cNvSpPr/>
          <p:nvPr/>
        </p:nvSpPr>
        <p:spPr>
          <a:xfrm>
            <a:off x="1117106" y="5743079"/>
            <a:ext cx="49530" cy="1099820"/>
          </a:xfrm>
          <a:custGeom>
            <a:avLst/>
            <a:gdLst/>
            <a:ahLst/>
            <a:cxnLst/>
            <a:rect l="l" t="t" r="r" b="b"/>
            <a:pathLst>
              <a:path w="49530" h="1099820">
                <a:moveTo>
                  <a:pt x="28198" y="0"/>
                </a:moveTo>
                <a:lnTo>
                  <a:pt x="0" y="0"/>
                </a:lnTo>
                <a:lnTo>
                  <a:pt x="20483" y="120611"/>
                </a:lnTo>
                <a:lnTo>
                  <a:pt x="20483" y="1099794"/>
                </a:lnTo>
                <a:lnTo>
                  <a:pt x="48931" y="1099794"/>
                </a:lnTo>
                <a:lnTo>
                  <a:pt x="48931" y="120611"/>
                </a:lnTo>
                <a:lnTo>
                  <a:pt x="28198" y="0"/>
                </a:lnTo>
                <a:close/>
              </a:path>
            </a:pathLst>
          </a:custGeom>
          <a:solidFill>
            <a:srgbClr val="526670"/>
          </a:solidFill>
        </p:spPr>
        <p:txBody>
          <a:bodyPr wrap="square" lIns="0" tIns="0" rIns="0" bIns="0" rtlCol="0"/>
          <a:lstStyle/>
          <a:p>
            <a:endParaRPr/>
          </a:p>
        </p:txBody>
      </p:sp>
      <p:sp>
        <p:nvSpPr>
          <p:cNvPr id="190" name="bg object 190"/>
          <p:cNvSpPr/>
          <p:nvPr/>
        </p:nvSpPr>
        <p:spPr>
          <a:xfrm>
            <a:off x="1129516" y="5816155"/>
            <a:ext cx="36830" cy="1026794"/>
          </a:xfrm>
          <a:custGeom>
            <a:avLst/>
            <a:gdLst/>
            <a:ahLst/>
            <a:cxnLst/>
            <a:rect l="l" t="t" r="r" b="b"/>
            <a:pathLst>
              <a:path w="36830" h="1026795">
                <a:moveTo>
                  <a:pt x="28349" y="0"/>
                </a:moveTo>
                <a:lnTo>
                  <a:pt x="0" y="0"/>
                </a:lnTo>
                <a:lnTo>
                  <a:pt x="8072" y="47536"/>
                </a:lnTo>
                <a:lnTo>
                  <a:pt x="8072" y="1026718"/>
                </a:lnTo>
                <a:lnTo>
                  <a:pt x="36520" y="1026718"/>
                </a:lnTo>
                <a:lnTo>
                  <a:pt x="36520" y="47536"/>
                </a:lnTo>
                <a:lnTo>
                  <a:pt x="28349" y="0"/>
                </a:lnTo>
                <a:close/>
              </a:path>
            </a:pathLst>
          </a:custGeom>
          <a:solidFill>
            <a:srgbClr val="50646E"/>
          </a:solidFill>
        </p:spPr>
        <p:txBody>
          <a:bodyPr wrap="square" lIns="0" tIns="0" rIns="0" bIns="0" rtlCol="0"/>
          <a:lstStyle/>
          <a:p>
            <a:endParaRPr/>
          </a:p>
        </p:txBody>
      </p:sp>
      <p:sp>
        <p:nvSpPr>
          <p:cNvPr id="191" name="bg object 191"/>
          <p:cNvSpPr/>
          <p:nvPr/>
        </p:nvSpPr>
        <p:spPr>
          <a:xfrm>
            <a:off x="1137589" y="5889599"/>
            <a:ext cx="28575" cy="953769"/>
          </a:xfrm>
          <a:custGeom>
            <a:avLst/>
            <a:gdLst/>
            <a:ahLst/>
            <a:cxnLst/>
            <a:rect l="l" t="t" r="r" b="b"/>
            <a:pathLst>
              <a:path w="28575" h="953770">
                <a:moveTo>
                  <a:pt x="28447" y="0"/>
                </a:moveTo>
                <a:lnTo>
                  <a:pt x="0" y="0"/>
                </a:lnTo>
                <a:lnTo>
                  <a:pt x="0" y="953274"/>
                </a:lnTo>
                <a:lnTo>
                  <a:pt x="28447" y="953274"/>
                </a:lnTo>
                <a:lnTo>
                  <a:pt x="28447" y="0"/>
                </a:lnTo>
                <a:close/>
              </a:path>
            </a:pathLst>
          </a:custGeom>
          <a:solidFill>
            <a:srgbClr val="4F626C"/>
          </a:solidFill>
        </p:spPr>
        <p:txBody>
          <a:bodyPr wrap="square" lIns="0" tIns="0" rIns="0" bIns="0" rtlCol="0"/>
          <a:lstStyle/>
          <a:p>
            <a:endParaRPr/>
          </a:p>
        </p:txBody>
      </p:sp>
      <p:sp>
        <p:nvSpPr>
          <p:cNvPr id="192" name="bg object 192"/>
          <p:cNvSpPr/>
          <p:nvPr/>
        </p:nvSpPr>
        <p:spPr>
          <a:xfrm>
            <a:off x="1137589" y="5963043"/>
            <a:ext cx="28575" cy="880110"/>
          </a:xfrm>
          <a:custGeom>
            <a:avLst/>
            <a:gdLst/>
            <a:ahLst/>
            <a:cxnLst/>
            <a:rect l="l" t="t" r="r" b="b"/>
            <a:pathLst>
              <a:path w="28575" h="880109">
                <a:moveTo>
                  <a:pt x="28447" y="0"/>
                </a:moveTo>
                <a:lnTo>
                  <a:pt x="0" y="0"/>
                </a:lnTo>
                <a:lnTo>
                  <a:pt x="0" y="879830"/>
                </a:lnTo>
                <a:lnTo>
                  <a:pt x="28447" y="879830"/>
                </a:lnTo>
                <a:lnTo>
                  <a:pt x="28447" y="0"/>
                </a:lnTo>
                <a:close/>
              </a:path>
            </a:pathLst>
          </a:custGeom>
          <a:solidFill>
            <a:srgbClr val="4D606A"/>
          </a:solidFill>
        </p:spPr>
        <p:txBody>
          <a:bodyPr wrap="square" lIns="0" tIns="0" rIns="0" bIns="0" rtlCol="0"/>
          <a:lstStyle/>
          <a:p>
            <a:endParaRPr/>
          </a:p>
        </p:txBody>
      </p:sp>
      <p:sp>
        <p:nvSpPr>
          <p:cNvPr id="193" name="bg object 193"/>
          <p:cNvSpPr/>
          <p:nvPr/>
        </p:nvSpPr>
        <p:spPr>
          <a:xfrm>
            <a:off x="1137589" y="6036119"/>
            <a:ext cx="28575" cy="807085"/>
          </a:xfrm>
          <a:custGeom>
            <a:avLst/>
            <a:gdLst/>
            <a:ahLst/>
            <a:cxnLst/>
            <a:rect l="l" t="t" r="r" b="b"/>
            <a:pathLst>
              <a:path w="28575" h="807084">
                <a:moveTo>
                  <a:pt x="28447" y="0"/>
                </a:moveTo>
                <a:lnTo>
                  <a:pt x="0" y="0"/>
                </a:lnTo>
                <a:lnTo>
                  <a:pt x="0" y="806754"/>
                </a:lnTo>
                <a:lnTo>
                  <a:pt x="28447" y="806754"/>
                </a:lnTo>
                <a:lnTo>
                  <a:pt x="28447" y="0"/>
                </a:lnTo>
                <a:close/>
              </a:path>
            </a:pathLst>
          </a:custGeom>
          <a:solidFill>
            <a:srgbClr val="4B5E68"/>
          </a:solidFill>
        </p:spPr>
        <p:txBody>
          <a:bodyPr wrap="square" lIns="0" tIns="0" rIns="0" bIns="0" rtlCol="0"/>
          <a:lstStyle/>
          <a:p>
            <a:endParaRPr/>
          </a:p>
        </p:txBody>
      </p:sp>
      <p:sp>
        <p:nvSpPr>
          <p:cNvPr id="194" name="bg object 194"/>
          <p:cNvSpPr/>
          <p:nvPr/>
        </p:nvSpPr>
        <p:spPr>
          <a:xfrm>
            <a:off x="1137589" y="6109563"/>
            <a:ext cx="28575" cy="733425"/>
          </a:xfrm>
          <a:custGeom>
            <a:avLst/>
            <a:gdLst/>
            <a:ahLst/>
            <a:cxnLst/>
            <a:rect l="l" t="t" r="r" b="b"/>
            <a:pathLst>
              <a:path w="28575" h="733425">
                <a:moveTo>
                  <a:pt x="28447" y="0"/>
                </a:moveTo>
                <a:lnTo>
                  <a:pt x="0" y="0"/>
                </a:lnTo>
                <a:lnTo>
                  <a:pt x="0" y="733310"/>
                </a:lnTo>
                <a:lnTo>
                  <a:pt x="28447" y="733310"/>
                </a:lnTo>
                <a:lnTo>
                  <a:pt x="28447" y="0"/>
                </a:lnTo>
                <a:close/>
              </a:path>
            </a:pathLst>
          </a:custGeom>
          <a:solidFill>
            <a:srgbClr val="495D66"/>
          </a:solidFill>
        </p:spPr>
        <p:txBody>
          <a:bodyPr wrap="square" lIns="0" tIns="0" rIns="0" bIns="0" rtlCol="0"/>
          <a:lstStyle/>
          <a:p>
            <a:endParaRPr/>
          </a:p>
        </p:txBody>
      </p:sp>
      <p:sp>
        <p:nvSpPr>
          <p:cNvPr id="195" name="bg object 195"/>
          <p:cNvSpPr/>
          <p:nvPr/>
        </p:nvSpPr>
        <p:spPr>
          <a:xfrm>
            <a:off x="1137589" y="6182995"/>
            <a:ext cx="28575" cy="660400"/>
          </a:xfrm>
          <a:custGeom>
            <a:avLst/>
            <a:gdLst/>
            <a:ahLst/>
            <a:cxnLst/>
            <a:rect l="l" t="t" r="r" b="b"/>
            <a:pathLst>
              <a:path w="28575" h="660400">
                <a:moveTo>
                  <a:pt x="28447" y="0"/>
                </a:moveTo>
                <a:lnTo>
                  <a:pt x="0" y="0"/>
                </a:lnTo>
                <a:lnTo>
                  <a:pt x="0" y="659879"/>
                </a:lnTo>
                <a:lnTo>
                  <a:pt x="28447" y="659879"/>
                </a:lnTo>
                <a:lnTo>
                  <a:pt x="28447" y="0"/>
                </a:lnTo>
                <a:close/>
              </a:path>
            </a:pathLst>
          </a:custGeom>
          <a:solidFill>
            <a:srgbClr val="485B64"/>
          </a:solidFill>
        </p:spPr>
        <p:txBody>
          <a:bodyPr wrap="square" lIns="0" tIns="0" rIns="0" bIns="0" rtlCol="0"/>
          <a:lstStyle/>
          <a:p>
            <a:endParaRPr/>
          </a:p>
        </p:txBody>
      </p:sp>
      <p:sp>
        <p:nvSpPr>
          <p:cNvPr id="196" name="bg object 196"/>
          <p:cNvSpPr/>
          <p:nvPr/>
        </p:nvSpPr>
        <p:spPr>
          <a:xfrm>
            <a:off x="1137589" y="6256083"/>
            <a:ext cx="28575" cy="587375"/>
          </a:xfrm>
          <a:custGeom>
            <a:avLst/>
            <a:gdLst/>
            <a:ahLst/>
            <a:cxnLst/>
            <a:rect l="l" t="t" r="r" b="b"/>
            <a:pathLst>
              <a:path w="28575" h="587375">
                <a:moveTo>
                  <a:pt x="28447" y="0"/>
                </a:moveTo>
                <a:lnTo>
                  <a:pt x="0" y="0"/>
                </a:lnTo>
                <a:lnTo>
                  <a:pt x="0" y="586790"/>
                </a:lnTo>
                <a:lnTo>
                  <a:pt x="28447" y="586790"/>
                </a:lnTo>
                <a:lnTo>
                  <a:pt x="28447" y="0"/>
                </a:lnTo>
                <a:close/>
              </a:path>
            </a:pathLst>
          </a:custGeom>
          <a:solidFill>
            <a:srgbClr val="465962"/>
          </a:solidFill>
        </p:spPr>
        <p:txBody>
          <a:bodyPr wrap="square" lIns="0" tIns="0" rIns="0" bIns="0" rtlCol="0"/>
          <a:lstStyle/>
          <a:p>
            <a:endParaRPr/>
          </a:p>
        </p:txBody>
      </p:sp>
      <p:sp>
        <p:nvSpPr>
          <p:cNvPr id="197" name="bg object 197"/>
          <p:cNvSpPr/>
          <p:nvPr/>
        </p:nvSpPr>
        <p:spPr>
          <a:xfrm>
            <a:off x="1137589" y="6329514"/>
            <a:ext cx="28575" cy="513715"/>
          </a:xfrm>
          <a:custGeom>
            <a:avLst/>
            <a:gdLst/>
            <a:ahLst/>
            <a:cxnLst/>
            <a:rect l="l" t="t" r="r" b="b"/>
            <a:pathLst>
              <a:path w="28575" h="513715">
                <a:moveTo>
                  <a:pt x="28447" y="0"/>
                </a:moveTo>
                <a:lnTo>
                  <a:pt x="0" y="0"/>
                </a:lnTo>
                <a:lnTo>
                  <a:pt x="0" y="513359"/>
                </a:lnTo>
                <a:lnTo>
                  <a:pt x="28447" y="513359"/>
                </a:lnTo>
                <a:lnTo>
                  <a:pt x="28447" y="0"/>
                </a:lnTo>
                <a:close/>
              </a:path>
            </a:pathLst>
          </a:custGeom>
          <a:solidFill>
            <a:srgbClr val="44575F"/>
          </a:solidFill>
        </p:spPr>
        <p:txBody>
          <a:bodyPr wrap="square" lIns="0" tIns="0" rIns="0" bIns="0" rtlCol="0"/>
          <a:lstStyle/>
          <a:p>
            <a:endParaRPr/>
          </a:p>
        </p:txBody>
      </p:sp>
      <p:sp>
        <p:nvSpPr>
          <p:cNvPr id="198" name="bg object 198"/>
          <p:cNvSpPr/>
          <p:nvPr/>
        </p:nvSpPr>
        <p:spPr>
          <a:xfrm>
            <a:off x="1137589" y="6402959"/>
            <a:ext cx="28575" cy="440055"/>
          </a:xfrm>
          <a:custGeom>
            <a:avLst/>
            <a:gdLst/>
            <a:ahLst/>
            <a:cxnLst/>
            <a:rect l="l" t="t" r="r" b="b"/>
            <a:pathLst>
              <a:path w="28575" h="440054">
                <a:moveTo>
                  <a:pt x="28447" y="0"/>
                </a:moveTo>
                <a:lnTo>
                  <a:pt x="0" y="0"/>
                </a:lnTo>
                <a:lnTo>
                  <a:pt x="0" y="439915"/>
                </a:lnTo>
                <a:lnTo>
                  <a:pt x="28447" y="439915"/>
                </a:lnTo>
                <a:lnTo>
                  <a:pt x="28447" y="0"/>
                </a:lnTo>
                <a:close/>
              </a:path>
            </a:pathLst>
          </a:custGeom>
          <a:solidFill>
            <a:srgbClr val="43555D"/>
          </a:solidFill>
        </p:spPr>
        <p:txBody>
          <a:bodyPr wrap="square" lIns="0" tIns="0" rIns="0" bIns="0" rtlCol="0"/>
          <a:lstStyle/>
          <a:p>
            <a:endParaRPr/>
          </a:p>
        </p:txBody>
      </p:sp>
      <p:sp>
        <p:nvSpPr>
          <p:cNvPr id="199" name="bg object 199"/>
          <p:cNvSpPr/>
          <p:nvPr/>
        </p:nvSpPr>
        <p:spPr>
          <a:xfrm>
            <a:off x="1137589" y="6476403"/>
            <a:ext cx="28575" cy="367030"/>
          </a:xfrm>
          <a:custGeom>
            <a:avLst/>
            <a:gdLst/>
            <a:ahLst/>
            <a:cxnLst/>
            <a:rect l="l" t="t" r="r" b="b"/>
            <a:pathLst>
              <a:path w="28575" h="367029">
                <a:moveTo>
                  <a:pt x="28447" y="0"/>
                </a:moveTo>
                <a:lnTo>
                  <a:pt x="0" y="0"/>
                </a:lnTo>
                <a:lnTo>
                  <a:pt x="0" y="366471"/>
                </a:lnTo>
                <a:lnTo>
                  <a:pt x="28447" y="366471"/>
                </a:lnTo>
                <a:lnTo>
                  <a:pt x="28447" y="0"/>
                </a:lnTo>
                <a:close/>
              </a:path>
            </a:pathLst>
          </a:custGeom>
          <a:solidFill>
            <a:srgbClr val="41535B"/>
          </a:solidFill>
        </p:spPr>
        <p:txBody>
          <a:bodyPr wrap="square" lIns="0" tIns="0" rIns="0" bIns="0" rtlCol="0"/>
          <a:lstStyle/>
          <a:p>
            <a:endParaRPr/>
          </a:p>
        </p:txBody>
      </p:sp>
      <p:sp>
        <p:nvSpPr>
          <p:cNvPr id="200" name="bg object 200"/>
          <p:cNvSpPr/>
          <p:nvPr/>
        </p:nvSpPr>
        <p:spPr>
          <a:xfrm>
            <a:off x="1137589" y="6549478"/>
            <a:ext cx="28575" cy="294005"/>
          </a:xfrm>
          <a:custGeom>
            <a:avLst/>
            <a:gdLst/>
            <a:ahLst/>
            <a:cxnLst/>
            <a:rect l="l" t="t" r="r" b="b"/>
            <a:pathLst>
              <a:path w="28575" h="294004">
                <a:moveTo>
                  <a:pt x="28447" y="0"/>
                </a:moveTo>
                <a:lnTo>
                  <a:pt x="0" y="0"/>
                </a:lnTo>
                <a:lnTo>
                  <a:pt x="0" y="293395"/>
                </a:lnTo>
                <a:lnTo>
                  <a:pt x="28447" y="293395"/>
                </a:lnTo>
                <a:lnTo>
                  <a:pt x="28447" y="0"/>
                </a:lnTo>
                <a:close/>
              </a:path>
            </a:pathLst>
          </a:custGeom>
          <a:solidFill>
            <a:srgbClr val="3F5159"/>
          </a:solidFill>
        </p:spPr>
        <p:txBody>
          <a:bodyPr wrap="square" lIns="0" tIns="0" rIns="0" bIns="0" rtlCol="0"/>
          <a:lstStyle/>
          <a:p>
            <a:endParaRPr/>
          </a:p>
        </p:txBody>
      </p:sp>
      <p:sp>
        <p:nvSpPr>
          <p:cNvPr id="201" name="bg object 201"/>
          <p:cNvSpPr/>
          <p:nvPr/>
        </p:nvSpPr>
        <p:spPr>
          <a:xfrm>
            <a:off x="1137589" y="6622922"/>
            <a:ext cx="28575" cy="220345"/>
          </a:xfrm>
          <a:custGeom>
            <a:avLst/>
            <a:gdLst/>
            <a:ahLst/>
            <a:cxnLst/>
            <a:rect l="l" t="t" r="r" b="b"/>
            <a:pathLst>
              <a:path w="28575" h="220345">
                <a:moveTo>
                  <a:pt x="28447" y="0"/>
                </a:moveTo>
                <a:lnTo>
                  <a:pt x="0" y="0"/>
                </a:lnTo>
                <a:lnTo>
                  <a:pt x="0" y="219951"/>
                </a:lnTo>
                <a:lnTo>
                  <a:pt x="28447" y="219951"/>
                </a:lnTo>
                <a:lnTo>
                  <a:pt x="28447" y="0"/>
                </a:lnTo>
                <a:close/>
              </a:path>
            </a:pathLst>
          </a:custGeom>
          <a:solidFill>
            <a:srgbClr val="3D4F57"/>
          </a:solidFill>
        </p:spPr>
        <p:txBody>
          <a:bodyPr wrap="square" lIns="0" tIns="0" rIns="0" bIns="0" rtlCol="0"/>
          <a:lstStyle/>
          <a:p>
            <a:endParaRPr/>
          </a:p>
        </p:txBody>
      </p:sp>
      <p:sp>
        <p:nvSpPr>
          <p:cNvPr id="202" name="bg object 202"/>
          <p:cNvSpPr/>
          <p:nvPr/>
        </p:nvSpPr>
        <p:spPr>
          <a:xfrm>
            <a:off x="1137589" y="6696354"/>
            <a:ext cx="28575" cy="146685"/>
          </a:xfrm>
          <a:custGeom>
            <a:avLst/>
            <a:gdLst/>
            <a:ahLst/>
            <a:cxnLst/>
            <a:rect l="l" t="t" r="r" b="b"/>
            <a:pathLst>
              <a:path w="28575" h="146684">
                <a:moveTo>
                  <a:pt x="28447" y="0"/>
                </a:moveTo>
                <a:lnTo>
                  <a:pt x="0" y="0"/>
                </a:lnTo>
                <a:lnTo>
                  <a:pt x="0" y="146519"/>
                </a:lnTo>
                <a:lnTo>
                  <a:pt x="28447" y="146519"/>
                </a:lnTo>
                <a:lnTo>
                  <a:pt x="28447" y="0"/>
                </a:lnTo>
                <a:close/>
              </a:path>
            </a:pathLst>
          </a:custGeom>
          <a:solidFill>
            <a:srgbClr val="3C4D55"/>
          </a:solidFill>
        </p:spPr>
        <p:txBody>
          <a:bodyPr wrap="square" lIns="0" tIns="0" rIns="0" bIns="0" rtlCol="0"/>
          <a:lstStyle/>
          <a:p>
            <a:endParaRPr/>
          </a:p>
        </p:txBody>
      </p:sp>
      <p:sp>
        <p:nvSpPr>
          <p:cNvPr id="203" name="bg object 203"/>
          <p:cNvSpPr/>
          <p:nvPr/>
        </p:nvSpPr>
        <p:spPr>
          <a:xfrm>
            <a:off x="1137589" y="6769442"/>
            <a:ext cx="28575" cy="74295"/>
          </a:xfrm>
          <a:custGeom>
            <a:avLst/>
            <a:gdLst/>
            <a:ahLst/>
            <a:cxnLst/>
            <a:rect l="l" t="t" r="r" b="b"/>
            <a:pathLst>
              <a:path w="28575" h="74295">
                <a:moveTo>
                  <a:pt x="28447" y="0"/>
                </a:moveTo>
                <a:lnTo>
                  <a:pt x="0" y="0"/>
                </a:lnTo>
                <a:lnTo>
                  <a:pt x="0" y="73799"/>
                </a:lnTo>
                <a:lnTo>
                  <a:pt x="28447" y="73799"/>
                </a:lnTo>
                <a:lnTo>
                  <a:pt x="28447" y="0"/>
                </a:lnTo>
                <a:close/>
              </a:path>
            </a:pathLst>
          </a:custGeom>
          <a:solidFill>
            <a:srgbClr val="3A4B53"/>
          </a:solidFill>
        </p:spPr>
        <p:txBody>
          <a:bodyPr wrap="square" lIns="0" tIns="0" rIns="0" bIns="0" rtlCol="0"/>
          <a:lstStyle/>
          <a:p>
            <a:endParaRPr/>
          </a:p>
        </p:txBody>
      </p:sp>
      <p:pic>
        <p:nvPicPr>
          <p:cNvPr id="204" name="bg object 204"/>
          <p:cNvPicPr/>
          <p:nvPr/>
        </p:nvPicPr>
        <p:blipFill>
          <a:blip r:embed="rId30" cstate="print"/>
          <a:stretch>
            <a:fillRect/>
          </a:stretch>
        </p:blipFill>
        <p:spPr>
          <a:xfrm>
            <a:off x="728281" y="3806634"/>
            <a:ext cx="190080" cy="190080"/>
          </a:xfrm>
          <a:prstGeom prst="rect">
            <a:avLst/>
          </a:prstGeom>
        </p:spPr>
      </p:pic>
      <p:pic>
        <p:nvPicPr>
          <p:cNvPr id="205" name="bg object 205"/>
          <p:cNvPicPr/>
          <p:nvPr/>
        </p:nvPicPr>
        <p:blipFill>
          <a:blip r:embed="rId31" cstate="print"/>
          <a:stretch>
            <a:fillRect/>
          </a:stretch>
        </p:blipFill>
        <p:spPr>
          <a:xfrm>
            <a:off x="1623606" y="4866843"/>
            <a:ext cx="190068" cy="188633"/>
          </a:xfrm>
          <a:prstGeom prst="rect">
            <a:avLst/>
          </a:prstGeom>
        </p:spPr>
      </p:pic>
      <p:pic>
        <p:nvPicPr>
          <p:cNvPr id="206" name="bg object 206"/>
          <p:cNvPicPr/>
          <p:nvPr/>
        </p:nvPicPr>
        <p:blipFill>
          <a:blip r:embed="rId32" cstate="print"/>
          <a:stretch>
            <a:fillRect/>
          </a:stretch>
        </p:blipFill>
        <p:spPr>
          <a:xfrm>
            <a:off x="1405077" y="5246280"/>
            <a:ext cx="892086" cy="1611363"/>
          </a:xfrm>
          <a:prstGeom prst="rect">
            <a:avLst/>
          </a:prstGeom>
        </p:spPr>
      </p:pic>
      <p:sp>
        <p:nvSpPr>
          <p:cNvPr id="207" name="bg object 207"/>
          <p:cNvSpPr/>
          <p:nvPr/>
        </p:nvSpPr>
        <p:spPr>
          <a:xfrm>
            <a:off x="504710" y="9004"/>
            <a:ext cx="233045" cy="5103495"/>
          </a:xfrm>
          <a:custGeom>
            <a:avLst/>
            <a:gdLst/>
            <a:ahLst/>
            <a:cxnLst/>
            <a:rect l="l" t="t" r="r" b="b"/>
            <a:pathLst>
              <a:path w="233045" h="5103495">
                <a:moveTo>
                  <a:pt x="23761" y="0"/>
                </a:moveTo>
                <a:lnTo>
                  <a:pt x="0" y="0"/>
                </a:lnTo>
                <a:lnTo>
                  <a:pt x="12" y="3017520"/>
                </a:lnTo>
                <a:lnTo>
                  <a:pt x="204127" y="4371479"/>
                </a:lnTo>
                <a:lnTo>
                  <a:pt x="208800" y="5103366"/>
                </a:lnTo>
                <a:lnTo>
                  <a:pt x="232917" y="5103355"/>
                </a:lnTo>
                <a:lnTo>
                  <a:pt x="227888" y="4371479"/>
                </a:lnTo>
                <a:lnTo>
                  <a:pt x="23761" y="3012478"/>
                </a:lnTo>
                <a:lnTo>
                  <a:pt x="23761" y="0"/>
                </a:lnTo>
                <a:close/>
              </a:path>
            </a:pathLst>
          </a:custGeom>
          <a:solidFill>
            <a:srgbClr val="7B95A2"/>
          </a:solidFill>
        </p:spPr>
        <p:txBody>
          <a:bodyPr wrap="square" lIns="0" tIns="0" rIns="0" bIns="0" rtlCol="0"/>
          <a:lstStyle/>
          <a:p>
            <a:endParaRPr/>
          </a:p>
        </p:txBody>
      </p:sp>
      <p:sp>
        <p:nvSpPr>
          <p:cNvPr id="208" name="bg object 208"/>
          <p:cNvSpPr/>
          <p:nvPr/>
        </p:nvSpPr>
        <p:spPr>
          <a:xfrm>
            <a:off x="504710" y="140042"/>
            <a:ext cx="233045" cy="4972685"/>
          </a:xfrm>
          <a:custGeom>
            <a:avLst/>
            <a:gdLst/>
            <a:ahLst/>
            <a:cxnLst/>
            <a:rect l="l" t="t" r="r" b="b"/>
            <a:pathLst>
              <a:path w="233045" h="4972685">
                <a:moveTo>
                  <a:pt x="23761" y="0"/>
                </a:moveTo>
                <a:lnTo>
                  <a:pt x="0" y="0"/>
                </a:lnTo>
                <a:lnTo>
                  <a:pt x="12" y="2886481"/>
                </a:lnTo>
                <a:lnTo>
                  <a:pt x="204127" y="4240441"/>
                </a:lnTo>
                <a:lnTo>
                  <a:pt x="208800" y="4972328"/>
                </a:lnTo>
                <a:lnTo>
                  <a:pt x="232917" y="4972328"/>
                </a:lnTo>
                <a:lnTo>
                  <a:pt x="227888" y="4240441"/>
                </a:lnTo>
                <a:lnTo>
                  <a:pt x="23761" y="2881439"/>
                </a:lnTo>
                <a:lnTo>
                  <a:pt x="23761" y="0"/>
                </a:lnTo>
                <a:close/>
              </a:path>
            </a:pathLst>
          </a:custGeom>
          <a:solidFill>
            <a:srgbClr val="7993A0"/>
          </a:solidFill>
        </p:spPr>
        <p:txBody>
          <a:bodyPr wrap="square" lIns="0" tIns="0" rIns="0" bIns="0" rtlCol="0"/>
          <a:lstStyle/>
          <a:p>
            <a:endParaRPr/>
          </a:p>
        </p:txBody>
      </p:sp>
      <p:sp>
        <p:nvSpPr>
          <p:cNvPr id="209" name="bg object 209"/>
          <p:cNvSpPr/>
          <p:nvPr/>
        </p:nvSpPr>
        <p:spPr>
          <a:xfrm>
            <a:off x="504710" y="271081"/>
            <a:ext cx="233045" cy="4841875"/>
          </a:xfrm>
          <a:custGeom>
            <a:avLst/>
            <a:gdLst/>
            <a:ahLst/>
            <a:cxnLst/>
            <a:rect l="l" t="t" r="r" b="b"/>
            <a:pathLst>
              <a:path w="233045" h="4841875">
                <a:moveTo>
                  <a:pt x="23761" y="0"/>
                </a:moveTo>
                <a:lnTo>
                  <a:pt x="0" y="0"/>
                </a:lnTo>
                <a:lnTo>
                  <a:pt x="12" y="2755442"/>
                </a:lnTo>
                <a:lnTo>
                  <a:pt x="204127" y="4109402"/>
                </a:lnTo>
                <a:lnTo>
                  <a:pt x="208800" y="4841289"/>
                </a:lnTo>
                <a:lnTo>
                  <a:pt x="232917" y="4841289"/>
                </a:lnTo>
                <a:lnTo>
                  <a:pt x="227888" y="4109402"/>
                </a:lnTo>
                <a:lnTo>
                  <a:pt x="23761" y="2750400"/>
                </a:lnTo>
                <a:lnTo>
                  <a:pt x="23761" y="0"/>
                </a:lnTo>
                <a:close/>
              </a:path>
            </a:pathLst>
          </a:custGeom>
          <a:solidFill>
            <a:srgbClr val="78919E"/>
          </a:solidFill>
        </p:spPr>
        <p:txBody>
          <a:bodyPr wrap="square" lIns="0" tIns="0" rIns="0" bIns="0" rtlCol="0"/>
          <a:lstStyle/>
          <a:p>
            <a:endParaRPr/>
          </a:p>
        </p:txBody>
      </p:sp>
      <p:sp>
        <p:nvSpPr>
          <p:cNvPr id="210" name="bg object 210"/>
          <p:cNvSpPr/>
          <p:nvPr/>
        </p:nvSpPr>
        <p:spPr>
          <a:xfrm>
            <a:off x="504710" y="401764"/>
            <a:ext cx="233045" cy="4711065"/>
          </a:xfrm>
          <a:custGeom>
            <a:avLst/>
            <a:gdLst/>
            <a:ahLst/>
            <a:cxnLst/>
            <a:rect l="l" t="t" r="r" b="b"/>
            <a:pathLst>
              <a:path w="233045" h="4711065">
                <a:moveTo>
                  <a:pt x="23761" y="0"/>
                </a:moveTo>
                <a:lnTo>
                  <a:pt x="0" y="0"/>
                </a:lnTo>
                <a:lnTo>
                  <a:pt x="12" y="2624759"/>
                </a:lnTo>
                <a:lnTo>
                  <a:pt x="204127" y="3978719"/>
                </a:lnTo>
                <a:lnTo>
                  <a:pt x="208800" y="4710606"/>
                </a:lnTo>
                <a:lnTo>
                  <a:pt x="232917" y="4710606"/>
                </a:lnTo>
                <a:lnTo>
                  <a:pt x="227888" y="3978719"/>
                </a:lnTo>
                <a:lnTo>
                  <a:pt x="23761" y="2619717"/>
                </a:lnTo>
                <a:lnTo>
                  <a:pt x="23761" y="0"/>
                </a:lnTo>
                <a:close/>
              </a:path>
            </a:pathLst>
          </a:custGeom>
          <a:solidFill>
            <a:srgbClr val="768F9C"/>
          </a:solidFill>
        </p:spPr>
        <p:txBody>
          <a:bodyPr wrap="square" lIns="0" tIns="0" rIns="0" bIns="0" rtlCol="0"/>
          <a:lstStyle/>
          <a:p>
            <a:endParaRPr/>
          </a:p>
        </p:txBody>
      </p:sp>
      <p:sp>
        <p:nvSpPr>
          <p:cNvPr id="211" name="bg object 211"/>
          <p:cNvSpPr/>
          <p:nvPr/>
        </p:nvSpPr>
        <p:spPr>
          <a:xfrm>
            <a:off x="504710" y="532803"/>
            <a:ext cx="233045" cy="4579620"/>
          </a:xfrm>
          <a:custGeom>
            <a:avLst/>
            <a:gdLst/>
            <a:ahLst/>
            <a:cxnLst/>
            <a:rect l="l" t="t" r="r" b="b"/>
            <a:pathLst>
              <a:path w="233045" h="4579620">
                <a:moveTo>
                  <a:pt x="23761" y="0"/>
                </a:moveTo>
                <a:lnTo>
                  <a:pt x="0" y="0"/>
                </a:lnTo>
                <a:lnTo>
                  <a:pt x="12" y="2493721"/>
                </a:lnTo>
                <a:lnTo>
                  <a:pt x="204127" y="3847680"/>
                </a:lnTo>
                <a:lnTo>
                  <a:pt x="208800" y="4579567"/>
                </a:lnTo>
                <a:lnTo>
                  <a:pt x="232917" y="4579567"/>
                </a:lnTo>
                <a:lnTo>
                  <a:pt x="227888" y="3847680"/>
                </a:lnTo>
                <a:lnTo>
                  <a:pt x="23761" y="2488679"/>
                </a:lnTo>
                <a:lnTo>
                  <a:pt x="23761" y="0"/>
                </a:lnTo>
                <a:close/>
              </a:path>
            </a:pathLst>
          </a:custGeom>
          <a:solidFill>
            <a:srgbClr val="748D9A"/>
          </a:solidFill>
        </p:spPr>
        <p:txBody>
          <a:bodyPr wrap="square" lIns="0" tIns="0" rIns="0" bIns="0" rtlCol="0"/>
          <a:lstStyle/>
          <a:p>
            <a:endParaRPr/>
          </a:p>
        </p:txBody>
      </p:sp>
      <p:sp>
        <p:nvSpPr>
          <p:cNvPr id="212" name="bg object 212"/>
          <p:cNvSpPr/>
          <p:nvPr/>
        </p:nvSpPr>
        <p:spPr>
          <a:xfrm>
            <a:off x="504710" y="663486"/>
            <a:ext cx="233045" cy="4449445"/>
          </a:xfrm>
          <a:custGeom>
            <a:avLst/>
            <a:gdLst/>
            <a:ahLst/>
            <a:cxnLst/>
            <a:rect l="l" t="t" r="r" b="b"/>
            <a:pathLst>
              <a:path w="233045" h="4449445">
                <a:moveTo>
                  <a:pt x="23761" y="0"/>
                </a:moveTo>
                <a:lnTo>
                  <a:pt x="0" y="0"/>
                </a:lnTo>
                <a:lnTo>
                  <a:pt x="12" y="2363038"/>
                </a:lnTo>
                <a:lnTo>
                  <a:pt x="204127" y="3716997"/>
                </a:lnTo>
                <a:lnTo>
                  <a:pt x="208800" y="4448884"/>
                </a:lnTo>
                <a:lnTo>
                  <a:pt x="232917" y="4448884"/>
                </a:lnTo>
                <a:lnTo>
                  <a:pt x="227888" y="3716997"/>
                </a:lnTo>
                <a:lnTo>
                  <a:pt x="23761" y="2357996"/>
                </a:lnTo>
                <a:lnTo>
                  <a:pt x="23761" y="0"/>
                </a:lnTo>
                <a:close/>
              </a:path>
            </a:pathLst>
          </a:custGeom>
          <a:solidFill>
            <a:srgbClr val="728B99"/>
          </a:solidFill>
        </p:spPr>
        <p:txBody>
          <a:bodyPr wrap="square" lIns="0" tIns="0" rIns="0" bIns="0" rtlCol="0"/>
          <a:lstStyle/>
          <a:p>
            <a:endParaRPr/>
          </a:p>
        </p:txBody>
      </p:sp>
      <p:sp>
        <p:nvSpPr>
          <p:cNvPr id="213" name="bg object 213"/>
          <p:cNvSpPr/>
          <p:nvPr/>
        </p:nvSpPr>
        <p:spPr>
          <a:xfrm>
            <a:off x="504710" y="794524"/>
            <a:ext cx="233045" cy="4318000"/>
          </a:xfrm>
          <a:custGeom>
            <a:avLst/>
            <a:gdLst/>
            <a:ahLst/>
            <a:cxnLst/>
            <a:rect l="l" t="t" r="r" b="b"/>
            <a:pathLst>
              <a:path w="233045" h="4318000">
                <a:moveTo>
                  <a:pt x="23761" y="0"/>
                </a:moveTo>
                <a:lnTo>
                  <a:pt x="0" y="0"/>
                </a:lnTo>
                <a:lnTo>
                  <a:pt x="12" y="2231999"/>
                </a:lnTo>
                <a:lnTo>
                  <a:pt x="204127" y="3585959"/>
                </a:lnTo>
                <a:lnTo>
                  <a:pt x="208800" y="4317846"/>
                </a:lnTo>
                <a:lnTo>
                  <a:pt x="232917" y="4317846"/>
                </a:lnTo>
                <a:lnTo>
                  <a:pt x="227888" y="3585959"/>
                </a:lnTo>
                <a:lnTo>
                  <a:pt x="23761" y="2226957"/>
                </a:lnTo>
                <a:lnTo>
                  <a:pt x="23761" y="0"/>
                </a:lnTo>
                <a:close/>
              </a:path>
            </a:pathLst>
          </a:custGeom>
          <a:solidFill>
            <a:srgbClr val="718996"/>
          </a:solidFill>
        </p:spPr>
        <p:txBody>
          <a:bodyPr wrap="square" lIns="0" tIns="0" rIns="0" bIns="0" rtlCol="0"/>
          <a:lstStyle/>
          <a:p>
            <a:endParaRPr/>
          </a:p>
        </p:txBody>
      </p:sp>
      <p:sp>
        <p:nvSpPr>
          <p:cNvPr id="214" name="bg object 214"/>
          <p:cNvSpPr/>
          <p:nvPr/>
        </p:nvSpPr>
        <p:spPr>
          <a:xfrm>
            <a:off x="504710" y="925194"/>
            <a:ext cx="233045" cy="4187190"/>
          </a:xfrm>
          <a:custGeom>
            <a:avLst/>
            <a:gdLst/>
            <a:ahLst/>
            <a:cxnLst/>
            <a:rect l="l" t="t" r="r" b="b"/>
            <a:pathLst>
              <a:path w="233045" h="4187190">
                <a:moveTo>
                  <a:pt x="23761" y="0"/>
                </a:moveTo>
                <a:lnTo>
                  <a:pt x="0" y="0"/>
                </a:lnTo>
                <a:lnTo>
                  <a:pt x="12" y="2101329"/>
                </a:lnTo>
                <a:lnTo>
                  <a:pt x="204127" y="3455288"/>
                </a:lnTo>
                <a:lnTo>
                  <a:pt x="208800" y="4187175"/>
                </a:lnTo>
                <a:lnTo>
                  <a:pt x="232917" y="4187175"/>
                </a:lnTo>
                <a:lnTo>
                  <a:pt x="227888" y="3455288"/>
                </a:lnTo>
                <a:lnTo>
                  <a:pt x="23761" y="2096287"/>
                </a:lnTo>
                <a:lnTo>
                  <a:pt x="23761" y="0"/>
                </a:lnTo>
                <a:close/>
              </a:path>
            </a:pathLst>
          </a:custGeom>
          <a:solidFill>
            <a:srgbClr val="6F8793"/>
          </a:solidFill>
        </p:spPr>
        <p:txBody>
          <a:bodyPr wrap="square" lIns="0" tIns="0" rIns="0" bIns="0" rtlCol="0"/>
          <a:lstStyle/>
          <a:p>
            <a:endParaRPr/>
          </a:p>
        </p:txBody>
      </p:sp>
      <p:sp>
        <p:nvSpPr>
          <p:cNvPr id="215" name="bg object 215"/>
          <p:cNvSpPr/>
          <p:nvPr/>
        </p:nvSpPr>
        <p:spPr>
          <a:xfrm>
            <a:off x="504710" y="1056246"/>
            <a:ext cx="233045" cy="4056379"/>
          </a:xfrm>
          <a:custGeom>
            <a:avLst/>
            <a:gdLst/>
            <a:ahLst/>
            <a:cxnLst/>
            <a:rect l="l" t="t" r="r" b="b"/>
            <a:pathLst>
              <a:path w="233045" h="4056379">
                <a:moveTo>
                  <a:pt x="23761" y="0"/>
                </a:moveTo>
                <a:lnTo>
                  <a:pt x="0" y="0"/>
                </a:lnTo>
                <a:lnTo>
                  <a:pt x="12" y="1970277"/>
                </a:lnTo>
                <a:lnTo>
                  <a:pt x="204127" y="3324237"/>
                </a:lnTo>
                <a:lnTo>
                  <a:pt x="208800" y="4056124"/>
                </a:lnTo>
                <a:lnTo>
                  <a:pt x="232917" y="4056124"/>
                </a:lnTo>
                <a:lnTo>
                  <a:pt x="227888" y="3324237"/>
                </a:lnTo>
                <a:lnTo>
                  <a:pt x="23761" y="1965236"/>
                </a:lnTo>
                <a:lnTo>
                  <a:pt x="23761" y="0"/>
                </a:lnTo>
                <a:close/>
              </a:path>
            </a:pathLst>
          </a:custGeom>
          <a:solidFill>
            <a:srgbClr val="6D8591"/>
          </a:solidFill>
        </p:spPr>
        <p:txBody>
          <a:bodyPr wrap="square" lIns="0" tIns="0" rIns="0" bIns="0" rtlCol="0"/>
          <a:lstStyle/>
          <a:p>
            <a:endParaRPr/>
          </a:p>
        </p:txBody>
      </p:sp>
      <p:sp>
        <p:nvSpPr>
          <p:cNvPr id="216" name="bg object 216"/>
          <p:cNvSpPr/>
          <p:nvPr/>
        </p:nvSpPr>
        <p:spPr>
          <a:xfrm>
            <a:off x="504710" y="1186916"/>
            <a:ext cx="233045" cy="3925570"/>
          </a:xfrm>
          <a:custGeom>
            <a:avLst/>
            <a:gdLst/>
            <a:ahLst/>
            <a:cxnLst/>
            <a:rect l="l" t="t" r="r" b="b"/>
            <a:pathLst>
              <a:path w="233045" h="3925570">
                <a:moveTo>
                  <a:pt x="23761" y="0"/>
                </a:moveTo>
                <a:lnTo>
                  <a:pt x="0" y="0"/>
                </a:lnTo>
                <a:lnTo>
                  <a:pt x="12" y="1839607"/>
                </a:lnTo>
                <a:lnTo>
                  <a:pt x="204127" y="3193567"/>
                </a:lnTo>
                <a:lnTo>
                  <a:pt x="208800" y="3925454"/>
                </a:lnTo>
                <a:lnTo>
                  <a:pt x="232917" y="3925454"/>
                </a:lnTo>
                <a:lnTo>
                  <a:pt x="227888" y="3193567"/>
                </a:lnTo>
                <a:lnTo>
                  <a:pt x="23761" y="1834565"/>
                </a:lnTo>
                <a:lnTo>
                  <a:pt x="23761" y="0"/>
                </a:lnTo>
                <a:close/>
              </a:path>
            </a:pathLst>
          </a:custGeom>
          <a:solidFill>
            <a:srgbClr val="6C838F"/>
          </a:solidFill>
        </p:spPr>
        <p:txBody>
          <a:bodyPr wrap="square" lIns="0" tIns="0" rIns="0" bIns="0" rtlCol="0"/>
          <a:lstStyle/>
          <a:p>
            <a:endParaRPr/>
          </a:p>
        </p:txBody>
      </p:sp>
      <p:sp>
        <p:nvSpPr>
          <p:cNvPr id="217" name="bg object 217"/>
          <p:cNvSpPr/>
          <p:nvPr/>
        </p:nvSpPr>
        <p:spPr>
          <a:xfrm>
            <a:off x="504710" y="1317955"/>
            <a:ext cx="233045" cy="3794760"/>
          </a:xfrm>
          <a:custGeom>
            <a:avLst/>
            <a:gdLst/>
            <a:ahLst/>
            <a:cxnLst/>
            <a:rect l="l" t="t" r="r" b="b"/>
            <a:pathLst>
              <a:path w="233045" h="3794760">
                <a:moveTo>
                  <a:pt x="23761" y="0"/>
                </a:moveTo>
                <a:lnTo>
                  <a:pt x="0" y="0"/>
                </a:lnTo>
                <a:lnTo>
                  <a:pt x="12" y="1708569"/>
                </a:lnTo>
                <a:lnTo>
                  <a:pt x="204127" y="3062528"/>
                </a:lnTo>
                <a:lnTo>
                  <a:pt x="208800" y="3794415"/>
                </a:lnTo>
                <a:lnTo>
                  <a:pt x="232917" y="3794415"/>
                </a:lnTo>
                <a:lnTo>
                  <a:pt x="227888" y="3062528"/>
                </a:lnTo>
                <a:lnTo>
                  <a:pt x="23761" y="1703527"/>
                </a:lnTo>
                <a:lnTo>
                  <a:pt x="23761" y="0"/>
                </a:lnTo>
                <a:close/>
              </a:path>
            </a:pathLst>
          </a:custGeom>
          <a:solidFill>
            <a:srgbClr val="6A828D"/>
          </a:solidFill>
        </p:spPr>
        <p:txBody>
          <a:bodyPr wrap="square" lIns="0" tIns="0" rIns="0" bIns="0" rtlCol="0"/>
          <a:lstStyle/>
          <a:p>
            <a:endParaRPr/>
          </a:p>
        </p:txBody>
      </p:sp>
      <p:sp>
        <p:nvSpPr>
          <p:cNvPr id="218" name="bg object 218"/>
          <p:cNvSpPr/>
          <p:nvPr/>
        </p:nvSpPr>
        <p:spPr>
          <a:xfrm>
            <a:off x="504710" y="1448638"/>
            <a:ext cx="233045" cy="3663950"/>
          </a:xfrm>
          <a:custGeom>
            <a:avLst/>
            <a:gdLst/>
            <a:ahLst/>
            <a:cxnLst/>
            <a:rect l="l" t="t" r="r" b="b"/>
            <a:pathLst>
              <a:path w="233045" h="3663950">
                <a:moveTo>
                  <a:pt x="23761" y="0"/>
                </a:moveTo>
                <a:lnTo>
                  <a:pt x="0" y="0"/>
                </a:lnTo>
                <a:lnTo>
                  <a:pt x="12" y="1577886"/>
                </a:lnTo>
                <a:lnTo>
                  <a:pt x="204127" y="2931845"/>
                </a:lnTo>
                <a:lnTo>
                  <a:pt x="208800" y="3663732"/>
                </a:lnTo>
                <a:lnTo>
                  <a:pt x="232917" y="3663732"/>
                </a:lnTo>
                <a:lnTo>
                  <a:pt x="227888" y="2931845"/>
                </a:lnTo>
                <a:lnTo>
                  <a:pt x="23761" y="1572844"/>
                </a:lnTo>
                <a:lnTo>
                  <a:pt x="23761" y="0"/>
                </a:lnTo>
                <a:close/>
              </a:path>
            </a:pathLst>
          </a:custGeom>
          <a:solidFill>
            <a:srgbClr val="68808B"/>
          </a:solidFill>
        </p:spPr>
        <p:txBody>
          <a:bodyPr wrap="square" lIns="0" tIns="0" rIns="0" bIns="0" rtlCol="0"/>
          <a:lstStyle/>
          <a:p>
            <a:endParaRPr/>
          </a:p>
        </p:txBody>
      </p:sp>
      <p:sp>
        <p:nvSpPr>
          <p:cNvPr id="219" name="bg object 219"/>
          <p:cNvSpPr/>
          <p:nvPr/>
        </p:nvSpPr>
        <p:spPr>
          <a:xfrm>
            <a:off x="504710" y="1579676"/>
            <a:ext cx="233045" cy="3533140"/>
          </a:xfrm>
          <a:custGeom>
            <a:avLst/>
            <a:gdLst/>
            <a:ahLst/>
            <a:cxnLst/>
            <a:rect l="l" t="t" r="r" b="b"/>
            <a:pathLst>
              <a:path w="233045" h="3533140">
                <a:moveTo>
                  <a:pt x="23761" y="0"/>
                </a:moveTo>
                <a:lnTo>
                  <a:pt x="0" y="0"/>
                </a:lnTo>
                <a:lnTo>
                  <a:pt x="12" y="1446847"/>
                </a:lnTo>
                <a:lnTo>
                  <a:pt x="204127" y="2800807"/>
                </a:lnTo>
                <a:lnTo>
                  <a:pt x="208800" y="3532694"/>
                </a:lnTo>
                <a:lnTo>
                  <a:pt x="232917" y="3532694"/>
                </a:lnTo>
                <a:lnTo>
                  <a:pt x="227888" y="2800807"/>
                </a:lnTo>
                <a:lnTo>
                  <a:pt x="23761" y="1441805"/>
                </a:lnTo>
                <a:lnTo>
                  <a:pt x="23761" y="0"/>
                </a:lnTo>
                <a:close/>
              </a:path>
            </a:pathLst>
          </a:custGeom>
          <a:solidFill>
            <a:srgbClr val="667E89"/>
          </a:solidFill>
        </p:spPr>
        <p:txBody>
          <a:bodyPr wrap="square" lIns="0" tIns="0" rIns="0" bIns="0" rtlCol="0"/>
          <a:lstStyle/>
          <a:p>
            <a:endParaRPr/>
          </a:p>
        </p:txBody>
      </p:sp>
      <p:sp>
        <p:nvSpPr>
          <p:cNvPr id="220" name="bg object 220"/>
          <p:cNvSpPr/>
          <p:nvPr/>
        </p:nvSpPr>
        <p:spPr>
          <a:xfrm>
            <a:off x="504710" y="1710359"/>
            <a:ext cx="233045" cy="3402329"/>
          </a:xfrm>
          <a:custGeom>
            <a:avLst/>
            <a:gdLst/>
            <a:ahLst/>
            <a:cxnLst/>
            <a:rect l="l" t="t" r="r" b="b"/>
            <a:pathLst>
              <a:path w="233045" h="3402329">
                <a:moveTo>
                  <a:pt x="23761" y="0"/>
                </a:moveTo>
                <a:lnTo>
                  <a:pt x="0" y="0"/>
                </a:lnTo>
                <a:lnTo>
                  <a:pt x="12" y="1316164"/>
                </a:lnTo>
                <a:lnTo>
                  <a:pt x="204127" y="2670124"/>
                </a:lnTo>
                <a:lnTo>
                  <a:pt x="208800" y="3402011"/>
                </a:lnTo>
                <a:lnTo>
                  <a:pt x="232917" y="3402011"/>
                </a:lnTo>
                <a:lnTo>
                  <a:pt x="227888" y="2670124"/>
                </a:lnTo>
                <a:lnTo>
                  <a:pt x="23761" y="1311122"/>
                </a:lnTo>
                <a:lnTo>
                  <a:pt x="23761" y="0"/>
                </a:lnTo>
                <a:close/>
              </a:path>
            </a:pathLst>
          </a:custGeom>
          <a:solidFill>
            <a:srgbClr val="667C87"/>
          </a:solidFill>
        </p:spPr>
        <p:txBody>
          <a:bodyPr wrap="square" lIns="0" tIns="0" rIns="0" bIns="0" rtlCol="0"/>
          <a:lstStyle/>
          <a:p>
            <a:endParaRPr/>
          </a:p>
        </p:txBody>
      </p:sp>
      <p:sp>
        <p:nvSpPr>
          <p:cNvPr id="221" name="bg object 221"/>
          <p:cNvSpPr/>
          <p:nvPr/>
        </p:nvSpPr>
        <p:spPr>
          <a:xfrm>
            <a:off x="504710" y="1841042"/>
            <a:ext cx="233045" cy="3271520"/>
          </a:xfrm>
          <a:custGeom>
            <a:avLst/>
            <a:gdLst/>
            <a:ahLst/>
            <a:cxnLst/>
            <a:rect l="l" t="t" r="r" b="b"/>
            <a:pathLst>
              <a:path w="233045" h="3271520">
                <a:moveTo>
                  <a:pt x="23761" y="0"/>
                </a:moveTo>
                <a:lnTo>
                  <a:pt x="0" y="0"/>
                </a:lnTo>
                <a:lnTo>
                  <a:pt x="12" y="1185481"/>
                </a:lnTo>
                <a:lnTo>
                  <a:pt x="204127" y="2539441"/>
                </a:lnTo>
                <a:lnTo>
                  <a:pt x="208800" y="3271328"/>
                </a:lnTo>
                <a:lnTo>
                  <a:pt x="232917" y="3271328"/>
                </a:lnTo>
                <a:lnTo>
                  <a:pt x="227888" y="2539441"/>
                </a:lnTo>
                <a:lnTo>
                  <a:pt x="23761" y="1180439"/>
                </a:lnTo>
                <a:lnTo>
                  <a:pt x="23761" y="0"/>
                </a:lnTo>
                <a:close/>
              </a:path>
            </a:pathLst>
          </a:custGeom>
          <a:solidFill>
            <a:srgbClr val="637A85"/>
          </a:solidFill>
        </p:spPr>
        <p:txBody>
          <a:bodyPr wrap="square" lIns="0" tIns="0" rIns="0" bIns="0" rtlCol="0"/>
          <a:lstStyle/>
          <a:p>
            <a:endParaRPr/>
          </a:p>
        </p:txBody>
      </p:sp>
      <p:sp>
        <p:nvSpPr>
          <p:cNvPr id="222" name="bg object 222"/>
          <p:cNvSpPr/>
          <p:nvPr/>
        </p:nvSpPr>
        <p:spPr>
          <a:xfrm>
            <a:off x="504710" y="1972081"/>
            <a:ext cx="233045" cy="3140710"/>
          </a:xfrm>
          <a:custGeom>
            <a:avLst/>
            <a:gdLst/>
            <a:ahLst/>
            <a:cxnLst/>
            <a:rect l="l" t="t" r="r" b="b"/>
            <a:pathLst>
              <a:path w="233045" h="3140710">
                <a:moveTo>
                  <a:pt x="23761" y="0"/>
                </a:moveTo>
                <a:lnTo>
                  <a:pt x="0" y="0"/>
                </a:lnTo>
                <a:lnTo>
                  <a:pt x="12" y="1054442"/>
                </a:lnTo>
                <a:lnTo>
                  <a:pt x="204127" y="2408402"/>
                </a:lnTo>
                <a:lnTo>
                  <a:pt x="208800" y="3140289"/>
                </a:lnTo>
                <a:lnTo>
                  <a:pt x="232917" y="3140289"/>
                </a:lnTo>
                <a:lnTo>
                  <a:pt x="227888" y="2408402"/>
                </a:lnTo>
                <a:lnTo>
                  <a:pt x="23761" y="1049401"/>
                </a:lnTo>
                <a:lnTo>
                  <a:pt x="23761" y="0"/>
                </a:lnTo>
                <a:close/>
              </a:path>
            </a:pathLst>
          </a:custGeom>
          <a:solidFill>
            <a:srgbClr val="617883"/>
          </a:solidFill>
        </p:spPr>
        <p:txBody>
          <a:bodyPr wrap="square" lIns="0" tIns="0" rIns="0" bIns="0" rtlCol="0"/>
          <a:lstStyle/>
          <a:p>
            <a:endParaRPr/>
          </a:p>
        </p:txBody>
      </p:sp>
      <p:sp>
        <p:nvSpPr>
          <p:cNvPr id="223" name="bg object 223"/>
          <p:cNvSpPr/>
          <p:nvPr/>
        </p:nvSpPr>
        <p:spPr>
          <a:xfrm>
            <a:off x="504710" y="2102764"/>
            <a:ext cx="233045" cy="3009900"/>
          </a:xfrm>
          <a:custGeom>
            <a:avLst/>
            <a:gdLst/>
            <a:ahLst/>
            <a:cxnLst/>
            <a:rect l="l" t="t" r="r" b="b"/>
            <a:pathLst>
              <a:path w="233045" h="3009900">
                <a:moveTo>
                  <a:pt x="23761" y="0"/>
                </a:moveTo>
                <a:lnTo>
                  <a:pt x="0" y="0"/>
                </a:lnTo>
                <a:lnTo>
                  <a:pt x="12" y="923759"/>
                </a:lnTo>
                <a:lnTo>
                  <a:pt x="204127" y="2277719"/>
                </a:lnTo>
                <a:lnTo>
                  <a:pt x="208800" y="3009606"/>
                </a:lnTo>
                <a:lnTo>
                  <a:pt x="232917" y="3009606"/>
                </a:lnTo>
                <a:lnTo>
                  <a:pt x="227888" y="2277719"/>
                </a:lnTo>
                <a:lnTo>
                  <a:pt x="23761" y="918717"/>
                </a:lnTo>
                <a:lnTo>
                  <a:pt x="23761" y="0"/>
                </a:lnTo>
                <a:close/>
              </a:path>
            </a:pathLst>
          </a:custGeom>
          <a:solidFill>
            <a:srgbClr val="607681"/>
          </a:solidFill>
        </p:spPr>
        <p:txBody>
          <a:bodyPr wrap="square" lIns="0" tIns="0" rIns="0" bIns="0" rtlCol="0"/>
          <a:lstStyle/>
          <a:p>
            <a:endParaRPr/>
          </a:p>
        </p:txBody>
      </p:sp>
      <p:sp>
        <p:nvSpPr>
          <p:cNvPr id="224" name="bg object 224"/>
          <p:cNvSpPr/>
          <p:nvPr/>
        </p:nvSpPr>
        <p:spPr>
          <a:xfrm>
            <a:off x="504710" y="2233802"/>
            <a:ext cx="233045" cy="2879090"/>
          </a:xfrm>
          <a:custGeom>
            <a:avLst/>
            <a:gdLst/>
            <a:ahLst/>
            <a:cxnLst/>
            <a:rect l="l" t="t" r="r" b="b"/>
            <a:pathLst>
              <a:path w="233045" h="2879090">
                <a:moveTo>
                  <a:pt x="23761" y="0"/>
                </a:moveTo>
                <a:lnTo>
                  <a:pt x="0" y="0"/>
                </a:lnTo>
                <a:lnTo>
                  <a:pt x="12" y="792721"/>
                </a:lnTo>
                <a:lnTo>
                  <a:pt x="204127" y="2146681"/>
                </a:lnTo>
                <a:lnTo>
                  <a:pt x="208800" y="2878567"/>
                </a:lnTo>
                <a:lnTo>
                  <a:pt x="232917" y="2878567"/>
                </a:lnTo>
                <a:lnTo>
                  <a:pt x="227888" y="2146681"/>
                </a:lnTo>
                <a:lnTo>
                  <a:pt x="23761" y="787679"/>
                </a:lnTo>
                <a:lnTo>
                  <a:pt x="23761" y="0"/>
                </a:lnTo>
                <a:close/>
              </a:path>
            </a:pathLst>
          </a:custGeom>
          <a:solidFill>
            <a:srgbClr val="5E747F"/>
          </a:solidFill>
        </p:spPr>
        <p:txBody>
          <a:bodyPr wrap="square" lIns="0" tIns="0" rIns="0" bIns="0" rtlCol="0"/>
          <a:lstStyle/>
          <a:p>
            <a:endParaRPr/>
          </a:p>
        </p:txBody>
      </p:sp>
      <p:sp>
        <p:nvSpPr>
          <p:cNvPr id="225" name="bg object 225"/>
          <p:cNvSpPr/>
          <p:nvPr/>
        </p:nvSpPr>
        <p:spPr>
          <a:xfrm>
            <a:off x="504710" y="2364485"/>
            <a:ext cx="233045" cy="2748280"/>
          </a:xfrm>
          <a:custGeom>
            <a:avLst/>
            <a:gdLst/>
            <a:ahLst/>
            <a:cxnLst/>
            <a:rect l="l" t="t" r="r" b="b"/>
            <a:pathLst>
              <a:path w="233045" h="2748279">
                <a:moveTo>
                  <a:pt x="23761" y="0"/>
                </a:moveTo>
                <a:lnTo>
                  <a:pt x="0" y="0"/>
                </a:lnTo>
                <a:lnTo>
                  <a:pt x="12" y="662038"/>
                </a:lnTo>
                <a:lnTo>
                  <a:pt x="204127" y="2015997"/>
                </a:lnTo>
                <a:lnTo>
                  <a:pt x="208800" y="2747884"/>
                </a:lnTo>
                <a:lnTo>
                  <a:pt x="232917" y="2747884"/>
                </a:lnTo>
                <a:lnTo>
                  <a:pt x="227888" y="2015997"/>
                </a:lnTo>
                <a:lnTo>
                  <a:pt x="23761" y="656996"/>
                </a:lnTo>
                <a:lnTo>
                  <a:pt x="23761" y="0"/>
                </a:lnTo>
                <a:close/>
              </a:path>
            </a:pathLst>
          </a:custGeom>
          <a:solidFill>
            <a:srgbClr val="5C727D"/>
          </a:solidFill>
        </p:spPr>
        <p:txBody>
          <a:bodyPr wrap="square" lIns="0" tIns="0" rIns="0" bIns="0" rtlCol="0"/>
          <a:lstStyle/>
          <a:p>
            <a:endParaRPr/>
          </a:p>
        </p:txBody>
      </p:sp>
      <p:sp>
        <p:nvSpPr>
          <p:cNvPr id="226" name="bg object 226"/>
          <p:cNvSpPr/>
          <p:nvPr/>
        </p:nvSpPr>
        <p:spPr>
          <a:xfrm>
            <a:off x="504710" y="2495524"/>
            <a:ext cx="233045" cy="2617470"/>
          </a:xfrm>
          <a:custGeom>
            <a:avLst/>
            <a:gdLst/>
            <a:ahLst/>
            <a:cxnLst/>
            <a:rect l="l" t="t" r="r" b="b"/>
            <a:pathLst>
              <a:path w="233045" h="2617470">
                <a:moveTo>
                  <a:pt x="23761" y="0"/>
                </a:moveTo>
                <a:lnTo>
                  <a:pt x="0" y="0"/>
                </a:lnTo>
                <a:lnTo>
                  <a:pt x="12" y="530999"/>
                </a:lnTo>
                <a:lnTo>
                  <a:pt x="204127" y="1884959"/>
                </a:lnTo>
                <a:lnTo>
                  <a:pt x="208800" y="2616846"/>
                </a:lnTo>
                <a:lnTo>
                  <a:pt x="232917" y="2616846"/>
                </a:lnTo>
                <a:lnTo>
                  <a:pt x="227888" y="1884959"/>
                </a:lnTo>
                <a:lnTo>
                  <a:pt x="23761" y="525957"/>
                </a:lnTo>
                <a:lnTo>
                  <a:pt x="23761" y="0"/>
                </a:lnTo>
                <a:close/>
              </a:path>
            </a:pathLst>
          </a:custGeom>
          <a:solidFill>
            <a:srgbClr val="5B707A"/>
          </a:solidFill>
        </p:spPr>
        <p:txBody>
          <a:bodyPr wrap="square" lIns="0" tIns="0" rIns="0" bIns="0" rtlCol="0"/>
          <a:lstStyle/>
          <a:p>
            <a:endParaRPr/>
          </a:p>
        </p:txBody>
      </p:sp>
      <p:sp>
        <p:nvSpPr>
          <p:cNvPr id="227" name="bg object 227"/>
          <p:cNvSpPr/>
          <p:nvPr/>
        </p:nvSpPr>
        <p:spPr>
          <a:xfrm>
            <a:off x="504710" y="2626194"/>
            <a:ext cx="233045" cy="2486660"/>
          </a:xfrm>
          <a:custGeom>
            <a:avLst/>
            <a:gdLst/>
            <a:ahLst/>
            <a:cxnLst/>
            <a:rect l="l" t="t" r="r" b="b"/>
            <a:pathLst>
              <a:path w="233045" h="2486660">
                <a:moveTo>
                  <a:pt x="23761" y="0"/>
                </a:moveTo>
                <a:lnTo>
                  <a:pt x="0" y="0"/>
                </a:lnTo>
                <a:lnTo>
                  <a:pt x="12" y="400329"/>
                </a:lnTo>
                <a:lnTo>
                  <a:pt x="204127" y="1754289"/>
                </a:lnTo>
                <a:lnTo>
                  <a:pt x="208800" y="2486176"/>
                </a:lnTo>
                <a:lnTo>
                  <a:pt x="232917" y="2486176"/>
                </a:lnTo>
                <a:lnTo>
                  <a:pt x="227888" y="1754289"/>
                </a:lnTo>
                <a:lnTo>
                  <a:pt x="23761" y="395287"/>
                </a:lnTo>
                <a:lnTo>
                  <a:pt x="23761" y="0"/>
                </a:lnTo>
                <a:close/>
              </a:path>
            </a:pathLst>
          </a:custGeom>
          <a:solidFill>
            <a:srgbClr val="596E78"/>
          </a:solidFill>
        </p:spPr>
        <p:txBody>
          <a:bodyPr wrap="square" lIns="0" tIns="0" rIns="0" bIns="0" rtlCol="0"/>
          <a:lstStyle/>
          <a:p>
            <a:endParaRPr/>
          </a:p>
        </p:txBody>
      </p:sp>
      <p:sp>
        <p:nvSpPr>
          <p:cNvPr id="228" name="bg object 228"/>
          <p:cNvSpPr/>
          <p:nvPr/>
        </p:nvSpPr>
        <p:spPr>
          <a:xfrm>
            <a:off x="504710" y="2757246"/>
            <a:ext cx="233045" cy="2355215"/>
          </a:xfrm>
          <a:custGeom>
            <a:avLst/>
            <a:gdLst/>
            <a:ahLst/>
            <a:cxnLst/>
            <a:rect l="l" t="t" r="r" b="b"/>
            <a:pathLst>
              <a:path w="233045" h="2355215">
                <a:moveTo>
                  <a:pt x="23761" y="0"/>
                </a:moveTo>
                <a:lnTo>
                  <a:pt x="0" y="0"/>
                </a:lnTo>
                <a:lnTo>
                  <a:pt x="12" y="269278"/>
                </a:lnTo>
                <a:lnTo>
                  <a:pt x="204127" y="1623237"/>
                </a:lnTo>
                <a:lnTo>
                  <a:pt x="208800" y="2355124"/>
                </a:lnTo>
                <a:lnTo>
                  <a:pt x="232917" y="2355124"/>
                </a:lnTo>
                <a:lnTo>
                  <a:pt x="227888" y="1623237"/>
                </a:lnTo>
                <a:lnTo>
                  <a:pt x="23761" y="264236"/>
                </a:lnTo>
                <a:lnTo>
                  <a:pt x="23761" y="0"/>
                </a:lnTo>
                <a:close/>
              </a:path>
            </a:pathLst>
          </a:custGeom>
          <a:solidFill>
            <a:srgbClr val="576C76"/>
          </a:solidFill>
        </p:spPr>
        <p:txBody>
          <a:bodyPr wrap="square" lIns="0" tIns="0" rIns="0" bIns="0" rtlCol="0"/>
          <a:lstStyle/>
          <a:p>
            <a:endParaRPr/>
          </a:p>
        </p:txBody>
      </p:sp>
      <p:sp>
        <p:nvSpPr>
          <p:cNvPr id="229" name="bg object 229"/>
          <p:cNvSpPr/>
          <p:nvPr/>
        </p:nvSpPr>
        <p:spPr>
          <a:xfrm>
            <a:off x="504710" y="2887916"/>
            <a:ext cx="233045" cy="2225040"/>
          </a:xfrm>
          <a:custGeom>
            <a:avLst/>
            <a:gdLst/>
            <a:ahLst/>
            <a:cxnLst/>
            <a:rect l="l" t="t" r="r" b="b"/>
            <a:pathLst>
              <a:path w="233045" h="2225040">
                <a:moveTo>
                  <a:pt x="23761" y="0"/>
                </a:moveTo>
                <a:lnTo>
                  <a:pt x="0" y="0"/>
                </a:lnTo>
                <a:lnTo>
                  <a:pt x="12" y="138607"/>
                </a:lnTo>
                <a:lnTo>
                  <a:pt x="204127" y="1492567"/>
                </a:lnTo>
                <a:lnTo>
                  <a:pt x="208800" y="2224454"/>
                </a:lnTo>
                <a:lnTo>
                  <a:pt x="232917" y="2224454"/>
                </a:lnTo>
                <a:lnTo>
                  <a:pt x="227888" y="1492567"/>
                </a:lnTo>
                <a:lnTo>
                  <a:pt x="23761" y="133565"/>
                </a:lnTo>
                <a:lnTo>
                  <a:pt x="23761" y="0"/>
                </a:lnTo>
                <a:close/>
              </a:path>
            </a:pathLst>
          </a:custGeom>
          <a:solidFill>
            <a:srgbClr val="556A74"/>
          </a:solidFill>
        </p:spPr>
        <p:txBody>
          <a:bodyPr wrap="square" lIns="0" tIns="0" rIns="0" bIns="0" rtlCol="0"/>
          <a:lstStyle/>
          <a:p>
            <a:endParaRPr/>
          </a:p>
        </p:txBody>
      </p:sp>
      <p:sp>
        <p:nvSpPr>
          <p:cNvPr id="230" name="bg object 230"/>
          <p:cNvSpPr/>
          <p:nvPr/>
        </p:nvSpPr>
        <p:spPr>
          <a:xfrm>
            <a:off x="504710" y="3018955"/>
            <a:ext cx="233045" cy="2093595"/>
          </a:xfrm>
          <a:custGeom>
            <a:avLst/>
            <a:gdLst/>
            <a:ahLst/>
            <a:cxnLst/>
            <a:rect l="l" t="t" r="r" b="b"/>
            <a:pathLst>
              <a:path w="233045" h="2093595">
                <a:moveTo>
                  <a:pt x="23761" y="0"/>
                </a:moveTo>
                <a:lnTo>
                  <a:pt x="0" y="0"/>
                </a:lnTo>
                <a:lnTo>
                  <a:pt x="12" y="7569"/>
                </a:lnTo>
                <a:lnTo>
                  <a:pt x="204127" y="1361528"/>
                </a:lnTo>
                <a:lnTo>
                  <a:pt x="208800" y="2093415"/>
                </a:lnTo>
                <a:lnTo>
                  <a:pt x="232917" y="2093415"/>
                </a:lnTo>
                <a:lnTo>
                  <a:pt x="227888" y="1361528"/>
                </a:lnTo>
                <a:lnTo>
                  <a:pt x="23761" y="2527"/>
                </a:lnTo>
                <a:lnTo>
                  <a:pt x="23761" y="0"/>
                </a:lnTo>
                <a:close/>
              </a:path>
            </a:pathLst>
          </a:custGeom>
          <a:solidFill>
            <a:srgbClr val="546872"/>
          </a:solidFill>
        </p:spPr>
        <p:txBody>
          <a:bodyPr wrap="square" lIns="0" tIns="0" rIns="0" bIns="0" rtlCol="0"/>
          <a:lstStyle/>
          <a:p>
            <a:endParaRPr/>
          </a:p>
        </p:txBody>
      </p:sp>
      <p:sp>
        <p:nvSpPr>
          <p:cNvPr id="231" name="bg object 231"/>
          <p:cNvSpPr/>
          <p:nvPr/>
        </p:nvSpPr>
        <p:spPr>
          <a:xfrm>
            <a:off x="523271" y="3149638"/>
            <a:ext cx="214629" cy="1962785"/>
          </a:xfrm>
          <a:custGeom>
            <a:avLst/>
            <a:gdLst/>
            <a:ahLst/>
            <a:cxnLst/>
            <a:rect l="l" t="t" r="r" b="b"/>
            <a:pathLst>
              <a:path w="214629" h="1962785">
                <a:moveTo>
                  <a:pt x="24450" y="0"/>
                </a:moveTo>
                <a:lnTo>
                  <a:pt x="0" y="0"/>
                </a:lnTo>
                <a:lnTo>
                  <a:pt x="185566" y="1230845"/>
                </a:lnTo>
                <a:lnTo>
                  <a:pt x="190239" y="1962732"/>
                </a:lnTo>
                <a:lnTo>
                  <a:pt x="214356" y="1962732"/>
                </a:lnTo>
                <a:lnTo>
                  <a:pt x="209327" y="1230845"/>
                </a:lnTo>
                <a:lnTo>
                  <a:pt x="24450" y="0"/>
                </a:lnTo>
                <a:close/>
              </a:path>
            </a:pathLst>
          </a:custGeom>
          <a:solidFill>
            <a:srgbClr val="526670"/>
          </a:solidFill>
        </p:spPr>
        <p:txBody>
          <a:bodyPr wrap="square" lIns="0" tIns="0" rIns="0" bIns="0" rtlCol="0"/>
          <a:lstStyle/>
          <a:p>
            <a:endParaRPr/>
          </a:p>
        </p:txBody>
      </p:sp>
      <p:pic>
        <p:nvPicPr>
          <p:cNvPr id="232" name="bg object 232"/>
          <p:cNvPicPr/>
          <p:nvPr/>
        </p:nvPicPr>
        <p:blipFill>
          <a:blip r:embed="rId33" cstate="print"/>
          <a:stretch>
            <a:fillRect/>
          </a:stretch>
        </p:blipFill>
        <p:spPr>
          <a:xfrm>
            <a:off x="543027" y="3280676"/>
            <a:ext cx="275614" cy="2008441"/>
          </a:xfrm>
          <a:prstGeom prst="rect">
            <a:avLst/>
          </a:prstGeom>
        </p:spPr>
      </p:pic>
      <p:sp>
        <p:nvSpPr>
          <p:cNvPr id="2" name="Holder 2"/>
          <p:cNvSpPr>
            <a:spLocks noGrp="1"/>
          </p:cNvSpPr>
          <p:nvPr>
            <p:ph type="ctrTitle"/>
          </p:nvPr>
        </p:nvSpPr>
        <p:spPr>
          <a:xfrm>
            <a:off x="1556905" y="2446096"/>
            <a:ext cx="9986645" cy="1456689"/>
          </a:xfrm>
          <a:prstGeom prst="rect">
            <a:avLst/>
          </a:prstGeom>
        </p:spPr>
        <p:txBody>
          <a:bodyPr wrap="square" lIns="0" tIns="0" rIns="0" bIns="0">
            <a:spAutoFit/>
          </a:bodyPr>
          <a:lstStyle>
            <a:lvl1pPr>
              <a:defRPr sz="6000" b="0" i="0">
                <a:solidFill>
                  <a:schemeClr val="tx1"/>
                </a:solidFill>
                <a:latin typeface="Times New Roman"/>
                <a:cs typeface="Times New Roman"/>
              </a:defRPr>
            </a:lvl1pPr>
          </a:lstStyle>
          <a:p>
            <a:endParaRPr/>
          </a:p>
        </p:txBody>
      </p:sp>
      <p:sp>
        <p:nvSpPr>
          <p:cNvPr id="3" name="Holder 3"/>
          <p:cNvSpPr>
            <a:spLocks noGrp="1"/>
          </p:cNvSpPr>
          <p:nvPr>
            <p:ph type="subTitle" idx="4"/>
          </p:nvPr>
        </p:nvSpPr>
        <p:spPr>
          <a:xfrm>
            <a:off x="2597302" y="4511926"/>
            <a:ext cx="9011920" cy="1289685"/>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0" i="0">
                <a:solidFill>
                  <a:schemeClr val="tx1"/>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0" i="0">
                <a:solidFill>
                  <a:schemeClr val="tx1"/>
                </a:solidFill>
                <a:latin typeface="Times New Roman"/>
                <a:cs typeface="Times New Roman"/>
              </a:defRPr>
            </a:lvl1pPr>
          </a:lstStyle>
          <a:p>
            <a:endParaRPr/>
          </a:p>
        </p:txBody>
      </p:sp>
      <p:sp>
        <p:nvSpPr>
          <p:cNvPr id="3" name="Holder 3"/>
          <p:cNvSpPr>
            <a:spLocks noGrp="1"/>
          </p:cNvSpPr>
          <p:nvPr>
            <p:ph sz="half" idx="2"/>
          </p:nvPr>
        </p:nvSpPr>
        <p:spPr>
          <a:xfrm>
            <a:off x="609917" y="1577340"/>
            <a:ext cx="5306282"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82150" y="1577340"/>
            <a:ext cx="5306282"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12"/>
            <a:ext cx="12191390" cy="6856907"/>
          </a:xfrm>
          <a:prstGeom prst="rect">
            <a:avLst/>
          </a:prstGeom>
        </p:spPr>
      </p:pic>
      <p:pic>
        <p:nvPicPr>
          <p:cNvPr id="17" name="bg object 17"/>
          <p:cNvPicPr/>
          <p:nvPr/>
        </p:nvPicPr>
        <p:blipFill>
          <a:blip r:embed="rId3" cstate="print"/>
          <a:stretch>
            <a:fillRect/>
          </a:stretch>
        </p:blipFill>
        <p:spPr>
          <a:xfrm>
            <a:off x="114477" y="4330"/>
            <a:ext cx="23037" cy="2180513"/>
          </a:xfrm>
          <a:prstGeom prst="rect">
            <a:avLst/>
          </a:prstGeom>
        </p:spPr>
      </p:pic>
      <p:pic>
        <p:nvPicPr>
          <p:cNvPr id="18" name="bg object 18"/>
          <p:cNvPicPr/>
          <p:nvPr/>
        </p:nvPicPr>
        <p:blipFill>
          <a:blip r:embed="rId4" cstate="print"/>
          <a:stretch>
            <a:fillRect/>
          </a:stretch>
        </p:blipFill>
        <p:spPr>
          <a:xfrm>
            <a:off x="33121" y="2176195"/>
            <a:ext cx="190080" cy="190080"/>
          </a:xfrm>
          <a:prstGeom prst="rect">
            <a:avLst/>
          </a:prstGeom>
        </p:spPr>
      </p:pic>
      <p:pic>
        <p:nvPicPr>
          <p:cNvPr id="19" name="bg object 19"/>
          <p:cNvPicPr/>
          <p:nvPr/>
        </p:nvPicPr>
        <p:blipFill>
          <a:blip r:embed="rId5" cstate="print"/>
          <a:stretch>
            <a:fillRect/>
          </a:stretch>
        </p:blipFill>
        <p:spPr>
          <a:xfrm>
            <a:off x="9359" y="0"/>
            <a:ext cx="1165685" cy="1990077"/>
          </a:xfrm>
          <a:prstGeom prst="rect">
            <a:avLst/>
          </a:prstGeom>
        </p:spPr>
      </p:pic>
      <p:pic>
        <p:nvPicPr>
          <p:cNvPr id="20" name="bg object 20"/>
          <p:cNvPicPr/>
          <p:nvPr/>
        </p:nvPicPr>
        <p:blipFill>
          <a:blip r:embed="rId6" cstate="print"/>
          <a:stretch>
            <a:fillRect/>
          </a:stretch>
        </p:blipFill>
        <p:spPr>
          <a:xfrm>
            <a:off x="0" y="3549612"/>
            <a:ext cx="218160" cy="659866"/>
          </a:xfrm>
          <a:prstGeom prst="rect">
            <a:avLst/>
          </a:prstGeom>
        </p:spPr>
      </p:pic>
      <p:pic>
        <p:nvPicPr>
          <p:cNvPr id="21" name="bg object 21"/>
          <p:cNvPicPr/>
          <p:nvPr/>
        </p:nvPicPr>
        <p:blipFill>
          <a:blip r:embed="rId3" cstate="print"/>
          <a:stretch>
            <a:fillRect/>
          </a:stretch>
        </p:blipFill>
        <p:spPr>
          <a:xfrm>
            <a:off x="133197" y="4662017"/>
            <a:ext cx="23037" cy="2180513"/>
          </a:xfrm>
          <a:prstGeom prst="rect">
            <a:avLst/>
          </a:prstGeom>
        </p:spPr>
      </p:pic>
      <p:pic>
        <p:nvPicPr>
          <p:cNvPr id="22" name="bg object 22"/>
          <p:cNvPicPr/>
          <p:nvPr/>
        </p:nvPicPr>
        <p:blipFill>
          <a:blip r:embed="rId7" cstate="print"/>
          <a:stretch>
            <a:fillRect/>
          </a:stretch>
        </p:blipFill>
        <p:spPr>
          <a:xfrm>
            <a:off x="52197" y="4481283"/>
            <a:ext cx="190080" cy="190080"/>
          </a:xfrm>
          <a:prstGeom prst="rect">
            <a:avLst/>
          </a:prstGeom>
        </p:spPr>
      </p:pic>
      <p:sp>
        <p:nvSpPr>
          <p:cNvPr id="23" name="bg object 23"/>
          <p:cNvSpPr/>
          <p:nvPr/>
        </p:nvSpPr>
        <p:spPr>
          <a:xfrm>
            <a:off x="0" y="5627522"/>
            <a:ext cx="71120" cy="1215390"/>
          </a:xfrm>
          <a:custGeom>
            <a:avLst/>
            <a:gdLst/>
            <a:ahLst/>
            <a:cxnLst/>
            <a:rect l="l" t="t" r="r" b="b"/>
            <a:pathLst>
              <a:path w="71120" h="1215390">
                <a:moveTo>
                  <a:pt x="14033" y="0"/>
                </a:moveTo>
                <a:lnTo>
                  <a:pt x="0" y="2311"/>
                </a:lnTo>
                <a:lnTo>
                  <a:pt x="0" y="63284"/>
                </a:lnTo>
                <a:lnTo>
                  <a:pt x="42468" y="236169"/>
                </a:lnTo>
                <a:lnTo>
                  <a:pt x="42468" y="1215364"/>
                </a:lnTo>
                <a:lnTo>
                  <a:pt x="70916" y="1215364"/>
                </a:lnTo>
                <a:lnTo>
                  <a:pt x="70916" y="231482"/>
                </a:lnTo>
                <a:lnTo>
                  <a:pt x="14033" y="0"/>
                </a:lnTo>
                <a:close/>
              </a:path>
            </a:pathLst>
          </a:custGeom>
          <a:solidFill>
            <a:srgbClr val="7B95A2"/>
          </a:solidFill>
        </p:spPr>
        <p:txBody>
          <a:bodyPr wrap="square" lIns="0" tIns="0" rIns="0" bIns="0" rtlCol="0"/>
          <a:lstStyle/>
          <a:p>
            <a:endParaRPr/>
          </a:p>
        </p:txBody>
      </p:sp>
      <p:sp>
        <p:nvSpPr>
          <p:cNvPr id="24" name="bg object 24"/>
          <p:cNvSpPr/>
          <p:nvPr/>
        </p:nvSpPr>
        <p:spPr>
          <a:xfrm>
            <a:off x="0" y="5658840"/>
            <a:ext cx="71120" cy="1184275"/>
          </a:xfrm>
          <a:custGeom>
            <a:avLst/>
            <a:gdLst/>
            <a:ahLst/>
            <a:cxnLst/>
            <a:rect l="l" t="t" r="r" b="b"/>
            <a:pathLst>
              <a:path w="71120" h="1184275">
                <a:moveTo>
                  <a:pt x="21729" y="0"/>
                </a:moveTo>
                <a:lnTo>
                  <a:pt x="0" y="0"/>
                </a:lnTo>
                <a:lnTo>
                  <a:pt x="0" y="31965"/>
                </a:lnTo>
                <a:lnTo>
                  <a:pt x="42468" y="204851"/>
                </a:lnTo>
                <a:lnTo>
                  <a:pt x="42468" y="1184042"/>
                </a:lnTo>
                <a:lnTo>
                  <a:pt x="70916" y="1184042"/>
                </a:lnTo>
                <a:lnTo>
                  <a:pt x="70916" y="200164"/>
                </a:lnTo>
                <a:lnTo>
                  <a:pt x="21729" y="0"/>
                </a:lnTo>
                <a:close/>
              </a:path>
            </a:pathLst>
          </a:custGeom>
          <a:solidFill>
            <a:srgbClr val="7993A0"/>
          </a:solidFill>
        </p:spPr>
        <p:txBody>
          <a:bodyPr wrap="square" lIns="0" tIns="0" rIns="0" bIns="0" rtlCol="0"/>
          <a:lstStyle/>
          <a:p>
            <a:endParaRPr/>
          </a:p>
        </p:txBody>
      </p:sp>
      <p:sp>
        <p:nvSpPr>
          <p:cNvPr id="25" name="bg object 25"/>
          <p:cNvSpPr/>
          <p:nvPr/>
        </p:nvSpPr>
        <p:spPr>
          <a:xfrm>
            <a:off x="0" y="5689803"/>
            <a:ext cx="71120" cy="1153160"/>
          </a:xfrm>
          <a:custGeom>
            <a:avLst/>
            <a:gdLst/>
            <a:ahLst/>
            <a:cxnLst/>
            <a:rect l="l" t="t" r="r" b="b"/>
            <a:pathLst>
              <a:path w="71120" h="1153159">
                <a:moveTo>
                  <a:pt x="29338" y="0"/>
                </a:moveTo>
                <a:lnTo>
                  <a:pt x="0" y="0"/>
                </a:lnTo>
                <a:lnTo>
                  <a:pt x="0" y="1003"/>
                </a:lnTo>
                <a:lnTo>
                  <a:pt x="42468" y="173888"/>
                </a:lnTo>
                <a:lnTo>
                  <a:pt x="42468" y="1153079"/>
                </a:lnTo>
                <a:lnTo>
                  <a:pt x="70916" y="1153079"/>
                </a:lnTo>
                <a:lnTo>
                  <a:pt x="70916" y="169202"/>
                </a:lnTo>
                <a:lnTo>
                  <a:pt x="29338" y="0"/>
                </a:lnTo>
                <a:close/>
              </a:path>
            </a:pathLst>
          </a:custGeom>
          <a:solidFill>
            <a:srgbClr val="78919E"/>
          </a:solidFill>
        </p:spPr>
        <p:txBody>
          <a:bodyPr wrap="square" lIns="0" tIns="0" rIns="0" bIns="0" rtlCol="0"/>
          <a:lstStyle/>
          <a:p>
            <a:endParaRPr/>
          </a:p>
        </p:txBody>
      </p:sp>
      <p:sp>
        <p:nvSpPr>
          <p:cNvPr id="26" name="bg object 26"/>
          <p:cNvSpPr/>
          <p:nvPr/>
        </p:nvSpPr>
        <p:spPr>
          <a:xfrm>
            <a:off x="7446" y="5721121"/>
            <a:ext cx="63500" cy="1122045"/>
          </a:xfrm>
          <a:custGeom>
            <a:avLst/>
            <a:gdLst/>
            <a:ahLst/>
            <a:cxnLst/>
            <a:rect l="l" t="t" r="r" b="b"/>
            <a:pathLst>
              <a:path w="63500" h="1122045">
                <a:moveTo>
                  <a:pt x="29587" y="0"/>
                </a:moveTo>
                <a:lnTo>
                  <a:pt x="0" y="0"/>
                </a:lnTo>
                <a:lnTo>
                  <a:pt x="35022" y="142570"/>
                </a:lnTo>
                <a:lnTo>
                  <a:pt x="35022" y="1121761"/>
                </a:lnTo>
                <a:lnTo>
                  <a:pt x="63470" y="1121761"/>
                </a:lnTo>
                <a:lnTo>
                  <a:pt x="63470" y="137883"/>
                </a:lnTo>
                <a:lnTo>
                  <a:pt x="29587" y="0"/>
                </a:lnTo>
                <a:close/>
              </a:path>
            </a:pathLst>
          </a:custGeom>
          <a:solidFill>
            <a:srgbClr val="768F9C"/>
          </a:solidFill>
        </p:spPr>
        <p:txBody>
          <a:bodyPr wrap="square" lIns="0" tIns="0" rIns="0" bIns="0" rtlCol="0"/>
          <a:lstStyle/>
          <a:p>
            <a:endParaRPr/>
          </a:p>
        </p:txBody>
      </p:sp>
      <p:sp>
        <p:nvSpPr>
          <p:cNvPr id="27" name="bg object 27"/>
          <p:cNvSpPr/>
          <p:nvPr/>
        </p:nvSpPr>
        <p:spPr>
          <a:xfrm>
            <a:off x="15052" y="5752084"/>
            <a:ext cx="55880" cy="1090930"/>
          </a:xfrm>
          <a:custGeom>
            <a:avLst/>
            <a:gdLst/>
            <a:ahLst/>
            <a:cxnLst/>
            <a:rect l="l" t="t" r="r" b="b"/>
            <a:pathLst>
              <a:path w="55880" h="1090929">
                <a:moveTo>
                  <a:pt x="29589" y="0"/>
                </a:moveTo>
                <a:lnTo>
                  <a:pt x="0" y="0"/>
                </a:lnTo>
                <a:lnTo>
                  <a:pt x="27416" y="111607"/>
                </a:lnTo>
                <a:lnTo>
                  <a:pt x="27416" y="1090798"/>
                </a:lnTo>
                <a:lnTo>
                  <a:pt x="55864" y="1090798"/>
                </a:lnTo>
                <a:lnTo>
                  <a:pt x="55864" y="106921"/>
                </a:lnTo>
                <a:lnTo>
                  <a:pt x="29589" y="0"/>
                </a:lnTo>
                <a:close/>
              </a:path>
            </a:pathLst>
          </a:custGeom>
          <a:solidFill>
            <a:srgbClr val="748D9A"/>
          </a:solidFill>
        </p:spPr>
        <p:txBody>
          <a:bodyPr wrap="square" lIns="0" tIns="0" rIns="0" bIns="0" rtlCol="0"/>
          <a:lstStyle/>
          <a:p>
            <a:endParaRPr/>
          </a:p>
        </p:txBody>
      </p:sp>
      <p:sp>
        <p:nvSpPr>
          <p:cNvPr id="28" name="bg object 28"/>
          <p:cNvSpPr/>
          <p:nvPr/>
        </p:nvSpPr>
        <p:spPr>
          <a:xfrm>
            <a:off x="22745" y="5783402"/>
            <a:ext cx="48260" cy="1059815"/>
          </a:xfrm>
          <a:custGeom>
            <a:avLst/>
            <a:gdLst/>
            <a:ahLst/>
            <a:cxnLst/>
            <a:rect l="l" t="t" r="r" b="b"/>
            <a:pathLst>
              <a:path w="48260" h="1059815">
                <a:moveTo>
                  <a:pt x="29592" y="0"/>
                </a:moveTo>
                <a:lnTo>
                  <a:pt x="0" y="0"/>
                </a:lnTo>
                <a:lnTo>
                  <a:pt x="19722" y="80289"/>
                </a:lnTo>
                <a:lnTo>
                  <a:pt x="19722" y="1059480"/>
                </a:lnTo>
                <a:lnTo>
                  <a:pt x="48170" y="1059480"/>
                </a:lnTo>
                <a:lnTo>
                  <a:pt x="48170" y="75603"/>
                </a:lnTo>
                <a:lnTo>
                  <a:pt x="29592" y="0"/>
                </a:lnTo>
                <a:close/>
              </a:path>
            </a:pathLst>
          </a:custGeom>
          <a:solidFill>
            <a:srgbClr val="728B99"/>
          </a:solidFill>
        </p:spPr>
        <p:txBody>
          <a:bodyPr wrap="square" lIns="0" tIns="0" rIns="0" bIns="0" rtlCol="0"/>
          <a:lstStyle/>
          <a:p>
            <a:endParaRPr/>
          </a:p>
        </p:txBody>
      </p:sp>
      <p:sp>
        <p:nvSpPr>
          <p:cNvPr id="29" name="bg object 29"/>
          <p:cNvSpPr/>
          <p:nvPr/>
        </p:nvSpPr>
        <p:spPr>
          <a:xfrm>
            <a:off x="30351" y="5814364"/>
            <a:ext cx="40640" cy="1028700"/>
          </a:xfrm>
          <a:custGeom>
            <a:avLst/>
            <a:gdLst/>
            <a:ahLst/>
            <a:cxnLst/>
            <a:rect l="l" t="t" r="r" b="b"/>
            <a:pathLst>
              <a:path w="40640" h="1028700">
                <a:moveTo>
                  <a:pt x="29595" y="0"/>
                </a:moveTo>
                <a:lnTo>
                  <a:pt x="0" y="0"/>
                </a:lnTo>
                <a:lnTo>
                  <a:pt x="12117" y="49326"/>
                </a:lnTo>
                <a:lnTo>
                  <a:pt x="12117" y="1028517"/>
                </a:lnTo>
                <a:lnTo>
                  <a:pt x="40565" y="1028517"/>
                </a:lnTo>
                <a:lnTo>
                  <a:pt x="40565" y="44640"/>
                </a:lnTo>
                <a:lnTo>
                  <a:pt x="29595" y="0"/>
                </a:lnTo>
                <a:close/>
              </a:path>
            </a:pathLst>
          </a:custGeom>
          <a:solidFill>
            <a:srgbClr val="718996"/>
          </a:solidFill>
        </p:spPr>
        <p:txBody>
          <a:bodyPr wrap="square" lIns="0" tIns="0" rIns="0" bIns="0" rtlCol="0"/>
          <a:lstStyle/>
          <a:p>
            <a:endParaRPr/>
          </a:p>
        </p:txBody>
      </p:sp>
      <p:sp>
        <p:nvSpPr>
          <p:cNvPr id="30" name="bg object 30"/>
          <p:cNvSpPr/>
          <p:nvPr/>
        </p:nvSpPr>
        <p:spPr>
          <a:xfrm>
            <a:off x="38045" y="5845683"/>
            <a:ext cx="33020" cy="997585"/>
          </a:xfrm>
          <a:custGeom>
            <a:avLst/>
            <a:gdLst/>
            <a:ahLst/>
            <a:cxnLst/>
            <a:rect l="l" t="t" r="r" b="b"/>
            <a:pathLst>
              <a:path w="33019" h="997584">
                <a:moveTo>
                  <a:pt x="29598" y="0"/>
                </a:moveTo>
                <a:lnTo>
                  <a:pt x="0" y="0"/>
                </a:lnTo>
                <a:lnTo>
                  <a:pt x="4423" y="18008"/>
                </a:lnTo>
                <a:lnTo>
                  <a:pt x="4423" y="997199"/>
                </a:lnTo>
                <a:lnTo>
                  <a:pt x="32871" y="997199"/>
                </a:lnTo>
                <a:lnTo>
                  <a:pt x="32871" y="13322"/>
                </a:lnTo>
                <a:lnTo>
                  <a:pt x="29598" y="0"/>
                </a:lnTo>
                <a:close/>
              </a:path>
            </a:pathLst>
          </a:custGeom>
          <a:solidFill>
            <a:srgbClr val="6F8793"/>
          </a:solidFill>
        </p:spPr>
        <p:txBody>
          <a:bodyPr wrap="square" lIns="0" tIns="0" rIns="0" bIns="0" rtlCol="0"/>
          <a:lstStyle/>
          <a:p>
            <a:endParaRPr/>
          </a:p>
        </p:txBody>
      </p:sp>
      <p:sp>
        <p:nvSpPr>
          <p:cNvPr id="31" name="bg object 31"/>
          <p:cNvSpPr/>
          <p:nvPr/>
        </p:nvSpPr>
        <p:spPr>
          <a:xfrm>
            <a:off x="42468" y="5877001"/>
            <a:ext cx="28575" cy="966469"/>
          </a:xfrm>
          <a:custGeom>
            <a:avLst/>
            <a:gdLst/>
            <a:ahLst/>
            <a:cxnLst/>
            <a:rect l="l" t="t" r="r" b="b"/>
            <a:pathLst>
              <a:path w="28575" h="966470">
                <a:moveTo>
                  <a:pt x="28447" y="0"/>
                </a:moveTo>
                <a:lnTo>
                  <a:pt x="0" y="0"/>
                </a:lnTo>
                <a:lnTo>
                  <a:pt x="0" y="965881"/>
                </a:lnTo>
                <a:lnTo>
                  <a:pt x="28447" y="965873"/>
                </a:lnTo>
                <a:lnTo>
                  <a:pt x="28447" y="0"/>
                </a:lnTo>
                <a:close/>
              </a:path>
            </a:pathLst>
          </a:custGeom>
          <a:solidFill>
            <a:srgbClr val="6D8591"/>
          </a:solidFill>
        </p:spPr>
        <p:txBody>
          <a:bodyPr wrap="square" lIns="0" tIns="0" rIns="0" bIns="0" rtlCol="0"/>
          <a:lstStyle/>
          <a:p>
            <a:endParaRPr/>
          </a:p>
        </p:txBody>
      </p:sp>
      <p:sp>
        <p:nvSpPr>
          <p:cNvPr id="32" name="bg object 32"/>
          <p:cNvSpPr/>
          <p:nvPr/>
        </p:nvSpPr>
        <p:spPr>
          <a:xfrm>
            <a:off x="42468" y="5907963"/>
            <a:ext cx="28575" cy="935355"/>
          </a:xfrm>
          <a:custGeom>
            <a:avLst/>
            <a:gdLst/>
            <a:ahLst/>
            <a:cxnLst/>
            <a:rect l="l" t="t" r="r" b="b"/>
            <a:pathLst>
              <a:path w="28575" h="935354">
                <a:moveTo>
                  <a:pt x="28447" y="0"/>
                </a:moveTo>
                <a:lnTo>
                  <a:pt x="0" y="0"/>
                </a:lnTo>
                <a:lnTo>
                  <a:pt x="0" y="934918"/>
                </a:lnTo>
                <a:lnTo>
                  <a:pt x="28447" y="934910"/>
                </a:lnTo>
                <a:lnTo>
                  <a:pt x="28447" y="0"/>
                </a:lnTo>
                <a:close/>
              </a:path>
            </a:pathLst>
          </a:custGeom>
          <a:solidFill>
            <a:srgbClr val="6C838F"/>
          </a:solidFill>
        </p:spPr>
        <p:txBody>
          <a:bodyPr wrap="square" lIns="0" tIns="0" rIns="0" bIns="0" rtlCol="0"/>
          <a:lstStyle/>
          <a:p>
            <a:endParaRPr/>
          </a:p>
        </p:txBody>
      </p:sp>
      <p:sp>
        <p:nvSpPr>
          <p:cNvPr id="33" name="bg object 33"/>
          <p:cNvSpPr/>
          <p:nvPr/>
        </p:nvSpPr>
        <p:spPr>
          <a:xfrm>
            <a:off x="42468" y="5939282"/>
            <a:ext cx="28575" cy="903605"/>
          </a:xfrm>
          <a:custGeom>
            <a:avLst/>
            <a:gdLst/>
            <a:ahLst/>
            <a:cxnLst/>
            <a:rect l="l" t="t" r="r" b="b"/>
            <a:pathLst>
              <a:path w="28575" h="903604">
                <a:moveTo>
                  <a:pt x="28447" y="0"/>
                </a:moveTo>
                <a:lnTo>
                  <a:pt x="0" y="0"/>
                </a:lnTo>
                <a:lnTo>
                  <a:pt x="0" y="903600"/>
                </a:lnTo>
                <a:lnTo>
                  <a:pt x="28447" y="903592"/>
                </a:lnTo>
                <a:lnTo>
                  <a:pt x="28447" y="0"/>
                </a:lnTo>
                <a:close/>
              </a:path>
            </a:pathLst>
          </a:custGeom>
          <a:solidFill>
            <a:srgbClr val="6A828D"/>
          </a:solidFill>
        </p:spPr>
        <p:txBody>
          <a:bodyPr wrap="square" lIns="0" tIns="0" rIns="0" bIns="0" rtlCol="0"/>
          <a:lstStyle/>
          <a:p>
            <a:endParaRPr/>
          </a:p>
        </p:txBody>
      </p:sp>
      <p:sp>
        <p:nvSpPr>
          <p:cNvPr id="34" name="bg object 34"/>
          <p:cNvSpPr/>
          <p:nvPr/>
        </p:nvSpPr>
        <p:spPr>
          <a:xfrm>
            <a:off x="42468" y="5970244"/>
            <a:ext cx="28575" cy="873125"/>
          </a:xfrm>
          <a:custGeom>
            <a:avLst/>
            <a:gdLst/>
            <a:ahLst/>
            <a:cxnLst/>
            <a:rect l="l" t="t" r="r" b="b"/>
            <a:pathLst>
              <a:path w="28575" h="873125">
                <a:moveTo>
                  <a:pt x="28447" y="0"/>
                </a:moveTo>
                <a:lnTo>
                  <a:pt x="0" y="0"/>
                </a:lnTo>
                <a:lnTo>
                  <a:pt x="0" y="872638"/>
                </a:lnTo>
                <a:lnTo>
                  <a:pt x="28447" y="872629"/>
                </a:lnTo>
                <a:lnTo>
                  <a:pt x="28447" y="0"/>
                </a:lnTo>
                <a:close/>
              </a:path>
            </a:pathLst>
          </a:custGeom>
          <a:solidFill>
            <a:srgbClr val="68808B"/>
          </a:solidFill>
        </p:spPr>
        <p:txBody>
          <a:bodyPr wrap="square" lIns="0" tIns="0" rIns="0" bIns="0" rtlCol="0"/>
          <a:lstStyle/>
          <a:p>
            <a:endParaRPr/>
          </a:p>
        </p:txBody>
      </p:sp>
      <p:sp>
        <p:nvSpPr>
          <p:cNvPr id="35" name="bg object 35"/>
          <p:cNvSpPr/>
          <p:nvPr/>
        </p:nvSpPr>
        <p:spPr>
          <a:xfrm>
            <a:off x="42468" y="6001562"/>
            <a:ext cx="28575" cy="841375"/>
          </a:xfrm>
          <a:custGeom>
            <a:avLst/>
            <a:gdLst/>
            <a:ahLst/>
            <a:cxnLst/>
            <a:rect l="l" t="t" r="r" b="b"/>
            <a:pathLst>
              <a:path w="28575" h="841375">
                <a:moveTo>
                  <a:pt x="28447" y="0"/>
                </a:moveTo>
                <a:lnTo>
                  <a:pt x="0" y="0"/>
                </a:lnTo>
                <a:lnTo>
                  <a:pt x="0" y="841319"/>
                </a:lnTo>
                <a:lnTo>
                  <a:pt x="28447" y="841311"/>
                </a:lnTo>
                <a:lnTo>
                  <a:pt x="28447" y="0"/>
                </a:lnTo>
                <a:close/>
              </a:path>
            </a:pathLst>
          </a:custGeom>
          <a:solidFill>
            <a:srgbClr val="667E89"/>
          </a:solidFill>
        </p:spPr>
        <p:txBody>
          <a:bodyPr wrap="square" lIns="0" tIns="0" rIns="0" bIns="0" rtlCol="0"/>
          <a:lstStyle/>
          <a:p>
            <a:endParaRPr/>
          </a:p>
        </p:txBody>
      </p:sp>
      <p:sp>
        <p:nvSpPr>
          <p:cNvPr id="36" name="bg object 36"/>
          <p:cNvSpPr/>
          <p:nvPr/>
        </p:nvSpPr>
        <p:spPr>
          <a:xfrm>
            <a:off x="42468" y="6032525"/>
            <a:ext cx="28575" cy="810895"/>
          </a:xfrm>
          <a:custGeom>
            <a:avLst/>
            <a:gdLst/>
            <a:ahLst/>
            <a:cxnLst/>
            <a:rect l="l" t="t" r="r" b="b"/>
            <a:pathLst>
              <a:path w="28575" h="810895">
                <a:moveTo>
                  <a:pt x="28447" y="0"/>
                </a:moveTo>
                <a:lnTo>
                  <a:pt x="0" y="0"/>
                </a:lnTo>
                <a:lnTo>
                  <a:pt x="0" y="810357"/>
                </a:lnTo>
                <a:lnTo>
                  <a:pt x="28447" y="810348"/>
                </a:lnTo>
                <a:lnTo>
                  <a:pt x="28447" y="0"/>
                </a:lnTo>
                <a:close/>
              </a:path>
            </a:pathLst>
          </a:custGeom>
          <a:solidFill>
            <a:srgbClr val="667C87"/>
          </a:solidFill>
        </p:spPr>
        <p:txBody>
          <a:bodyPr wrap="square" lIns="0" tIns="0" rIns="0" bIns="0" rtlCol="0"/>
          <a:lstStyle/>
          <a:p>
            <a:endParaRPr/>
          </a:p>
        </p:txBody>
      </p:sp>
      <p:sp>
        <p:nvSpPr>
          <p:cNvPr id="37" name="bg object 37"/>
          <p:cNvSpPr/>
          <p:nvPr/>
        </p:nvSpPr>
        <p:spPr>
          <a:xfrm>
            <a:off x="42468" y="6063843"/>
            <a:ext cx="28575" cy="779145"/>
          </a:xfrm>
          <a:custGeom>
            <a:avLst/>
            <a:gdLst/>
            <a:ahLst/>
            <a:cxnLst/>
            <a:rect l="l" t="t" r="r" b="b"/>
            <a:pathLst>
              <a:path w="28575" h="779145">
                <a:moveTo>
                  <a:pt x="28447" y="0"/>
                </a:moveTo>
                <a:lnTo>
                  <a:pt x="0" y="0"/>
                </a:lnTo>
                <a:lnTo>
                  <a:pt x="0" y="779039"/>
                </a:lnTo>
                <a:lnTo>
                  <a:pt x="28447" y="779030"/>
                </a:lnTo>
                <a:lnTo>
                  <a:pt x="28447" y="0"/>
                </a:lnTo>
                <a:close/>
              </a:path>
            </a:pathLst>
          </a:custGeom>
          <a:solidFill>
            <a:srgbClr val="637A85"/>
          </a:solidFill>
        </p:spPr>
        <p:txBody>
          <a:bodyPr wrap="square" lIns="0" tIns="0" rIns="0" bIns="0" rtlCol="0"/>
          <a:lstStyle/>
          <a:p>
            <a:endParaRPr/>
          </a:p>
        </p:txBody>
      </p:sp>
      <p:sp>
        <p:nvSpPr>
          <p:cNvPr id="38" name="bg object 38"/>
          <p:cNvSpPr/>
          <p:nvPr/>
        </p:nvSpPr>
        <p:spPr>
          <a:xfrm>
            <a:off x="42468" y="6094806"/>
            <a:ext cx="28575" cy="748665"/>
          </a:xfrm>
          <a:custGeom>
            <a:avLst/>
            <a:gdLst/>
            <a:ahLst/>
            <a:cxnLst/>
            <a:rect l="l" t="t" r="r" b="b"/>
            <a:pathLst>
              <a:path w="28575" h="748665">
                <a:moveTo>
                  <a:pt x="28447" y="0"/>
                </a:moveTo>
                <a:lnTo>
                  <a:pt x="0" y="0"/>
                </a:lnTo>
                <a:lnTo>
                  <a:pt x="0" y="748076"/>
                </a:lnTo>
                <a:lnTo>
                  <a:pt x="28447" y="748068"/>
                </a:lnTo>
                <a:lnTo>
                  <a:pt x="28447" y="0"/>
                </a:lnTo>
                <a:close/>
              </a:path>
            </a:pathLst>
          </a:custGeom>
          <a:solidFill>
            <a:srgbClr val="617883"/>
          </a:solidFill>
        </p:spPr>
        <p:txBody>
          <a:bodyPr wrap="square" lIns="0" tIns="0" rIns="0" bIns="0" rtlCol="0"/>
          <a:lstStyle/>
          <a:p>
            <a:endParaRPr/>
          </a:p>
        </p:txBody>
      </p:sp>
      <p:sp>
        <p:nvSpPr>
          <p:cNvPr id="39" name="bg object 39"/>
          <p:cNvSpPr/>
          <p:nvPr/>
        </p:nvSpPr>
        <p:spPr>
          <a:xfrm>
            <a:off x="42468" y="6126124"/>
            <a:ext cx="28575" cy="716915"/>
          </a:xfrm>
          <a:custGeom>
            <a:avLst/>
            <a:gdLst/>
            <a:ahLst/>
            <a:cxnLst/>
            <a:rect l="l" t="t" r="r" b="b"/>
            <a:pathLst>
              <a:path w="28575" h="716915">
                <a:moveTo>
                  <a:pt x="28447" y="0"/>
                </a:moveTo>
                <a:lnTo>
                  <a:pt x="0" y="0"/>
                </a:lnTo>
                <a:lnTo>
                  <a:pt x="0" y="716758"/>
                </a:lnTo>
                <a:lnTo>
                  <a:pt x="28447" y="716749"/>
                </a:lnTo>
                <a:lnTo>
                  <a:pt x="28447" y="0"/>
                </a:lnTo>
                <a:close/>
              </a:path>
            </a:pathLst>
          </a:custGeom>
          <a:solidFill>
            <a:srgbClr val="607681"/>
          </a:solidFill>
        </p:spPr>
        <p:txBody>
          <a:bodyPr wrap="square" lIns="0" tIns="0" rIns="0" bIns="0" rtlCol="0"/>
          <a:lstStyle/>
          <a:p>
            <a:endParaRPr/>
          </a:p>
        </p:txBody>
      </p:sp>
      <p:sp>
        <p:nvSpPr>
          <p:cNvPr id="40" name="bg object 40"/>
          <p:cNvSpPr/>
          <p:nvPr/>
        </p:nvSpPr>
        <p:spPr>
          <a:xfrm>
            <a:off x="42468" y="6157442"/>
            <a:ext cx="28575" cy="685800"/>
          </a:xfrm>
          <a:custGeom>
            <a:avLst/>
            <a:gdLst/>
            <a:ahLst/>
            <a:cxnLst/>
            <a:rect l="l" t="t" r="r" b="b"/>
            <a:pathLst>
              <a:path w="28575" h="685800">
                <a:moveTo>
                  <a:pt x="28447" y="0"/>
                </a:moveTo>
                <a:lnTo>
                  <a:pt x="0" y="0"/>
                </a:lnTo>
                <a:lnTo>
                  <a:pt x="0" y="685440"/>
                </a:lnTo>
                <a:lnTo>
                  <a:pt x="28447" y="685431"/>
                </a:lnTo>
                <a:lnTo>
                  <a:pt x="28447" y="0"/>
                </a:lnTo>
                <a:close/>
              </a:path>
            </a:pathLst>
          </a:custGeom>
          <a:solidFill>
            <a:srgbClr val="5E747F"/>
          </a:solidFill>
        </p:spPr>
        <p:txBody>
          <a:bodyPr wrap="square" lIns="0" tIns="0" rIns="0" bIns="0" rtlCol="0"/>
          <a:lstStyle/>
          <a:p>
            <a:endParaRPr/>
          </a:p>
        </p:txBody>
      </p:sp>
      <p:sp>
        <p:nvSpPr>
          <p:cNvPr id="41" name="bg object 41"/>
          <p:cNvSpPr/>
          <p:nvPr/>
        </p:nvSpPr>
        <p:spPr>
          <a:xfrm>
            <a:off x="42468" y="6188405"/>
            <a:ext cx="28575" cy="654685"/>
          </a:xfrm>
          <a:custGeom>
            <a:avLst/>
            <a:gdLst/>
            <a:ahLst/>
            <a:cxnLst/>
            <a:rect l="l" t="t" r="r" b="b"/>
            <a:pathLst>
              <a:path w="28575" h="654684">
                <a:moveTo>
                  <a:pt x="28447" y="0"/>
                </a:moveTo>
                <a:lnTo>
                  <a:pt x="0" y="0"/>
                </a:lnTo>
                <a:lnTo>
                  <a:pt x="0" y="654477"/>
                </a:lnTo>
                <a:lnTo>
                  <a:pt x="28447" y="654469"/>
                </a:lnTo>
                <a:lnTo>
                  <a:pt x="28447" y="0"/>
                </a:lnTo>
                <a:close/>
              </a:path>
            </a:pathLst>
          </a:custGeom>
          <a:solidFill>
            <a:srgbClr val="5C727D"/>
          </a:solidFill>
        </p:spPr>
        <p:txBody>
          <a:bodyPr wrap="square" lIns="0" tIns="0" rIns="0" bIns="0" rtlCol="0"/>
          <a:lstStyle/>
          <a:p>
            <a:endParaRPr/>
          </a:p>
        </p:txBody>
      </p:sp>
      <p:sp>
        <p:nvSpPr>
          <p:cNvPr id="42" name="bg object 42"/>
          <p:cNvSpPr/>
          <p:nvPr/>
        </p:nvSpPr>
        <p:spPr>
          <a:xfrm>
            <a:off x="42468" y="6219723"/>
            <a:ext cx="28575" cy="623570"/>
          </a:xfrm>
          <a:custGeom>
            <a:avLst/>
            <a:gdLst/>
            <a:ahLst/>
            <a:cxnLst/>
            <a:rect l="l" t="t" r="r" b="b"/>
            <a:pathLst>
              <a:path w="28575" h="623570">
                <a:moveTo>
                  <a:pt x="28447" y="0"/>
                </a:moveTo>
                <a:lnTo>
                  <a:pt x="0" y="0"/>
                </a:lnTo>
                <a:lnTo>
                  <a:pt x="0" y="623159"/>
                </a:lnTo>
                <a:lnTo>
                  <a:pt x="28447" y="623150"/>
                </a:lnTo>
                <a:lnTo>
                  <a:pt x="28447" y="0"/>
                </a:lnTo>
                <a:close/>
              </a:path>
            </a:pathLst>
          </a:custGeom>
          <a:solidFill>
            <a:srgbClr val="5B707A"/>
          </a:solidFill>
        </p:spPr>
        <p:txBody>
          <a:bodyPr wrap="square" lIns="0" tIns="0" rIns="0" bIns="0" rtlCol="0"/>
          <a:lstStyle/>
          <a:p>
            <a:endParaRPr/>
          </a:p>
        </p:txBody>
      </p:sp>
      <p:sp>
        <p:nvSpPr>
          <p:cNvPr id="43" name="bg object 43"/>
          <p:cNvSpPr/>
          <p:nvPr/>
        </p:nvSpPr>
        <p:spPr>
          <a:xfrm>
            <a:off x="42468" y="6250685"/>
            <a:ext cx="28575" cy="592455"/>
          </a:xfrm>
          <a:custGeom>
            <a:avLst/>
            <a:gdLst/>
            <a:ahLst/>
            <a:cxnLst/>
            <a:rect l="l" t="t" r="r" b="b"/>
            <a:pathLst>
              <a:path w="28575" h="592454">
                <a:moveTo>
                  <a:pt x="28447" y="0"/>
                </a:moveTo>
                <a:lnTo>
                  <a:pt x="0" y="0"/>
                </a:lnTo>
                <a:lnTo>
                  <a:pt x="0" y="592196"/>
                </a:lnTo>
                <a:lnTo>
                  <a:pt x="28447" y="592188"/>
                </a:lnTo>
                <a:lnTo>
                  <a:pt x="28447" y="0"/>
                </a:lnTo>
                <a:close/>
              </a:path>
            </a:pathLst>
          </a:custGeom>
          <a:solidFill>
            <a:srgbClr val="596E78"/>
          </a:solidFill>
        </p:spPr>
        <p:txBody>
          <a:bodyPr wrap="square" lIns="0" tIns="0" rIns="0" bIns="0" rtlCol="0"/>
          <a:lstStyle/>
          <a:p>
            <a:endParaRPr/>
          </a:p>
        </p:txBody>
      </p:sp>
      <p:sp>
        <p:nvSpPr>
          <p:cNvPr id="44" name="bg object 44"/>
          <p:cNvSpPr/>
          <p:nvPr/>
        </p:nvSpPr>
        <p:spPr>
          <a:xfrm>
            <a:off x="42468" y="6282004"/>
            <a:ext cx="28575" cy="561340"/>
          </a:xfrm>
          <a:custGeom>
            <a:avLst/>
            <a:gdLst/>
            <a:ahLst/>
            <a:cxnLst/>
            <a:rect l="l" t="t" r="r" b="b"/>
            <a:pathLst>
              <a:path w="28575" h="561340">
                <a:moveTo>
                  <a:pt x="28447" y="0"/>
                </a:moveTo>
                <a:lnTo>
                  <a:pt x="0" y="0"/>
                </a:lnTo>
                <a:lnTo>
                  <a:pt x="0" y="560878"/>
                </a:lnTo>
                <a:lnTo>
                  <a:pt x="28447" y="560870"/>
                </a:lnTo>
                <a:lnTo>
                  <a:pt x="28447" y="0"/>
                </a:lnTo>
                <a:close/>
              </a:path>
            </a:pathLst>
          </a:custGeom>
          <a:solidFill>
            <a:srgbClr val="576C76"/>
          </a:solidFill>
        </p:spPr>
        <p:txBody>
          <a:bodyPr wrap="square" lIns="0" tIns="0" rIns="0" bIns="0" rtlCol="0"/>
          <a:lstStyle/>
          <a:p>
            <a:endParaRPr/>
          </a:p>
        </p:txBody>
      </p:sp>
      <p:sp>
        <p:nvSpPr>
          <p:cNvPr id="45" name="bg object 45"/>
          <p:cNvSpPr/>
          <p:nvPr/>
        </p:nvSpPr>
        <p:spPr>
          <a:xfrm>
            <a:off x="42468" y="6312954"/>
            <a:ext cx="28575" cy="530225"/>
          </a:xfrm>
          <a:custGeom>
            <a:avLst/>
            <a:gdLst/>
            <a:ahLst/>
            <a:cxnLst/>
            <a:rect l="l" t="t" r="r" b="b"/>
            <a:pathLst>
              <a:path w="28575" h="530225">
                <a:moveTo>
                  <a:pt x="28447" y="0"/>
                </a:moveTo>
                <a:lnTo>
                  <a:pt x="0" y="0"/>
                </a:lnTo>
                <a:lnTo>
                  <a:pt x="0" y="529928"/>
                </a:lnTo>
                <a:lnTo>
                  <a:pt x="28447" y="529920"/>
                </a:lnTo>
                <a:lnTo>
                  <a:pt x="28447" y="0"/>
                </a:lnTo>
                <a:close/>
              </a:path>
            </a:pathLst>
          </a:custGeom>
          <a:solidFill>
            <a:srgbClr val="556A74"/>
          </a:solidFill>
        </p:spPr>
        <p:txBody>
          <a:bodyPr wrap="square" lIns="0" tIns="0" rIns="0" bIns="0" rtlCol="0"/>
          <a:lstStyle/>
          <a:p>
            <a:endParaRPr/>
          </a:p>
        </p:txBody>
      </p:sp>
      <p:sp>
        <p:nvSpPr>
          <p:cNvPr id="46" name="bg object 46"/>
          <p:cNvSpPr/>
          <p:nvPr/>
        </p:nvSpPr>
        <p:spPr>
          <a:xfrm>
            <a:off x="42468" y="6344284"/>
            <a:ext cx="28575" cy="499109"/>
          </a:xfrm>
          <a:custGeom>
            <a:avLst/>
            <a:gdLst/>
            <a:ahLst/>
            <a:cxnLst/>
            <a:rect l="l" t="t" r="r" b="b"/>
            <a:pathLst>
              <a:path w="28575" h="499109">
                <a:moveTo>
                  <a:pt x="28447" y="0"/>
                </a:moveTo>
                <a:lnTo>
                  <a:pt x="0" y="0"/>
                </a:lnTo>
                <a:lnTo>
                  <a:pt x="0" y="498597"/>
                </a:lnTo>
                <a:lnTo>
                  <a:pt x="28447" y="498589"/>
                </a:lnTo>
                <a:lnTo>
                  <a:pt x="28447" y="0"/>
                </a:lnTo>
                <a:close/>
              </a:path>
            </a:pathLst>
          </a:custGeom>
          <a:solidFill>
            <a:srgbClr val="546872"/>
          </a:solidFill>
        </p:spPr>
        <p:txBody>
          <a:bodyPr wrap="square" lIns="0" tIns="0" rIns="0" bIns="0" rtlCol="0"/>
          <a:lstStyle/>
          <a:p>
            <a:endParaRPr/>
          </a:p>
        </p:txBody>
      </p:sp>
      <p:sp>
        <p:nvSpPr>
          <p:cNvPr id="47" name="bg object 47"/>
          <p:cNvSpPr/>
          <p:nvPr/>
        </p:nvSpPr>
        <p:spPr>
          <a:xfrm>
            <a:off x="42468" y="6375603"/>
            <a:ext cx="28575" cy="467359"/>
          </a:xfrm>
          <a:custGeom>
            <a:avLst/>
            <a:gdLst/>
            <a:ahLst/>
            <a:cxnLst/>
            <a:rect l="l" t="t" r="r" b="b"/>
            <a:pathLst>
              <a:path w="28575" h="467359">
                <a:moveTo>
                  <a:pt x="28447" y="0"/>
                </a:moveTo>
                <a:lnTo>
                  <a:pt x="0" y="0"/>
                </a:lnTo>
                <a:lnTo>
                  <a:pt x="0" y="467279"/>
                </a:lnTo>
                <a:lnTo>
                  <a:pt x="28447" y="467271"/>
                </a:lnTo>
                <a:lnTo>
                  <a:pt x="28447" y="0"/>
                </a:lnTo>
                <a:close/>
              </a:path>
            </a:pathLst>
          </a:custGeom>
          <a:solidFill>
            <a:srgbClr val="526670"/>
          </a:solidFill>
        </p:spPr>
        <p:txBody>
          <a:bodyPr wrap="square" lIns="0" tIns="0" rIns="0" bIns="0" rtlCol="0"/>
          <a:lstStyle/>
          <a:p>
            <a:endParaRPr/>
          </a:p>
        </p:txBody>
      </p:sp>
      <p:sp>
        <p:nvSpPr>
          <p:cNvPr id="48" name="bg object 48"/>
          <p:cNvSpPr/>
          <p:nvPr/>
        </p:nvSpPr>
        <p:spPr>
          <a:xfrm>
            <a:off x="42468" y="6406565"/>
            <a:ext cx="28575" cy="436880"/>
          </a:xfrm>
          <a:custGeom>
            <a:avLst/>
            <a:gdLst/>
            <a:ahLst/>
            <a:cxnLst/>
            <a:rect l="l" t="t" r="r" b="b"/>
            <a:pathLst>
              <a:path w="28575" h="436879">
                <a:moveTo>
                  <a:pt x="28447" y="0"/>
                </a:moveTo>
                <a:lnTo>
                  <a:pt x="0" y="0"/>
                </a:lnTo>
                <a:lnTo>
                  <a:pt x="0" y="436316"/>
                </a:lnTo>
                <a:lnTo>
                  <a:pt x="28447" y="436308"/>
                </a:lnTo>
                <a:lnTo>
                  <a:pt x="28447" y="0"/>
                </a:lnTo>
                <a:close/>
              </a:path>
            </a:pathLst>
          </a:custGeom>
          <a:solidFill>
            <a:srgbClr val="50646E"/>
          </a:solidFill>
        </p:spPr>
        <p:txBody>
          <a:bodyPr wrap="square" lIns="0" tIns="0" rIns="0" bIns="0" rtlCol="0"/>
          <a:lstStyle/>
          <a:p>
            <a:endParaRPr/>
          </a:p>
        </p:txBody>
      </p:sp>
      <p:sp>
        <p:nvSpPr>
          <p:cNvPr id="49" name="bg object 49"/>
          <p:cNvSpPr/>
          <p:nvPr/>
        </p:nvSpPr>
        <p:spPr>
          <a:xfrm>
            <a:off x="42468" y="6437884"/>
            <a:ext cx="28575" cy="405130"/>
          </a:xfrm>
          <a:custGeom>
            <a:avLst/>
            <a:gdLst/>
            <a:ahLst/>
            <a:cxnLst/>
            <a:rect l="l" t="t" r="r" b="b"/>
            <a:pathLst>
              <a:path w="28575" h="405129">
                <a:moveTo>
                  <a:pt x="28447" y="0"/>
                </a:moveTo>
                <a:lnTo>
                  <a:pt x="0" y="0"/>
                </a:lnTo>
                <a:lnTo>
                  <a:pt x="0" y="404998"/>
                </a:lnTo>
                <a:lnTo>
                  <a:pt x="28447" y="404990"/>
                </a:lnTo>
                <a:lnTo>
                  <a:pt x="28447" y="0"/>
                </a:lnTo>
                <a:close/>
              </a:path>
            </a:pathLst>
          </a:custGeom>
          <a:solidFill>
            <a:srgbClr val="4F626C"/>
          </a:solidFill>
        </p:spPr>
        <p:txBody>
          <a:bodyPr wrap="square" lIns="0" tIns="0" rIns="0" bIns="0" rtlCol="0"/>
          <a:lstStyle/>
          <a:p>
            <a:endParaRPr/>
          </a:p>
        </p:txBody>
      </p:sp>
      <p:sp>
        <p:nvSpPr>
          <p:cNvPr id="50" name="bg object 50"/>
          <p:cNvSpPr/>
          <p:nvPr/>
        </p:nvSpPr>
        <p:spPr>
          <a:xfrm>
            <a:off x="42468" y="6468833"/>
            <a:ext cx="28575" cy="374650"/>
          </a:xfrm>
          <a:custGeom>
            <a:avLst/>
            <a:gdLst/>
            <a:ahLst/>
            <a:cxnLst/>
            <a:rect l="l" t="t" r="r" b="b"/>
            <a:pathLst>
              <a:path w="28575" h="374650">
                <a:moveTo>
                  <a:pt x="28447" y="0"/>
                </a:moveTo>
                <a:lnTo>
                  <a:pt x="0" y="0"/>
                </a:lnTo>
                <a:lnTo>
                  <a:pt x="0" y="374048"/>
                </a:lnTo>
                <a:lnTo>
                  <a:pt x="28447" y="374040"/>
                </a:lnTo>
                <a:lnTo>
                  <a:pt x="28447" y="0"/>
                </a:lnTo>
                <a:close/>
              </a:path>
            </a:pathLst>
          </a:custGeom>
          <a:solidFill>
            <a:srgbClr val="4D606A"/>
          </a:solidFill>
        </p:spPr>
        <p:txBody>
          <a:bodyPr wrap="square" lIns="0" tIns="0" rIns="0" bIns="0" rtlCol="0"/>
          <a:lstStyle/>
          <a:p>
            <a:endParaRPr/>
          </a:p>
        </p:txBody>
      </p:sp>
      <p:sp>
        <p:nvSpPr>
          <p:cNvPr id="51" name="bg object 51"/>
          <p:cNvSpPr/>
          <p:nvPr/>
        </p:nvSpPr>
        <p:spPr>
          <a:xfrm>
            <a:off x="42468" y="6500164"/>
            <a:ext cx="28575" cy="342900"/>
          </a:xfrm>
          <a:custGeom>
            <a:avLst/>
            <a:gdLst/>
            <a:ahLst/>
            <a:cxnLst/>
            <a:rect l="l" t="t" r="r" b="b"/>
            <a:pathLst>
              <a:path w="28575" h="342900">
                <a:moveTo>
                  <a:pt x="28447" y="0"/>
                </a:moveTo>
                <a:lnTo>
                  <a:pt x="0" y="0"/>
                </a:lnTo>
                <a:lnTo>
                  <a:pt x="0" y="342717"/>
                </a:lnTo>
                <a:lnTo>
                  <a:pt x="28447" y="342709"/>
                </a:lnTo>
                <a:lnTo>
                  <a:pt x="28447" y="0"/>
                </a:lnTo>
                <a:close/>
              </a:path>
            </a:pathLst>
          </a:custGeom>
          <a:solidFill>
            <a:srgbClr val="4B5E68"/>
          </a:solidFill>
        </p:spPr>
        <p:txBody>
          <a:bodyPr wrap="square" lIns="0" tIns="0" rIns="0" bIns="0" rtlCol="0"/>
          <a:lstStyle/>
          <a:p>
            <a:endParaRPr/>
          </a:p>
        </p:txBody>
      </p:sp>
      <p:sp>
        <p:nvSpPr>
          <p:cNvPr id="52" name="bg object 52"/>
          <p:cNvSpPr/>
          <p:nvPr/>
        </p:nvSpPr>
        <p:spPr>
          <a:xfrm>
            <a:off x="42468" y="6531114"/>
            <a:ext cx="28575" cy="311785"/>
          </a:xfrm>
          <a:custGeom>
            <a:avLst/>
            <a:gdLst/>
            <a:ahLst/>
            <a:cxnLst/>
            <a:rect l="l" t="t" r="r" b="b"/>
            <a:pathLst>
              <a:path w="28575" h="311784">
                <a:moveTo>
                  <a:pt x="28447" y="0"/>
                </a:moveTo>
                <a:lnTo>
                  <a:pt x="0" y="0"/>
                </a:lnTo>
                <a:lnTo>
                  <a:pt x="0" y="311768"/>
                </a:lnTo>
                <a:lnTo>
                  <a:pt x="28447" y="311759"/>
                </a:lnTo>
                <a:lnTo>
                  <a:pt x="28447" y="0"/>
                </a:lnTo>
                <a:close/>
              </a:path>
            </a:pathLst>
          </a:custGeom>
          <a:solidFill>
            <a:srgbClr val="495D66"/>
          </a:solidFill>
        </p:spPr>
        <p:txBody>
          <a:bodyPr wrap="square" lIns="0" tIns="0" rIns="0" bIns="0" rtlCol="0"/>
          <a:lstStyle/>
          <a:p>
            <a:endParaRPr/>
          </a:p>
        </p:txBody>
      </p:sp>
      <p:sp>
        <p:nvSpPr>
          <p:cNvPr id="53" name="bg object 53"/>
          <p:cNvSpPr/>
          <p:nvPr/>
        </p:nvSpPr>
        <p:spPr>
          <a:xfrm>
            <a:off x="42468" y="6562445"/>
            <a:ext cx="28575" cy="280670"/>
          </a:xfrm>
          <a:custGeom>
            <a:avLst/>
            <a:gdLst/>
            <a:ahLst/>
            <a:cxnLst/>
            <a:rect l="l" t="t" r="r" b="b"/>
            <a:pathLst>
              <a:path w="28575" h="280670">
                <a:moveTo>
                  <a:pt x="28447" y="0"/>
                </a:moveTo>
                <a:lnTo>
                  <a:pt x="0" y="0"/>
                </a:lnTo>
                <a:lnTo>
                  <a:pt x="0" y="280437"/>
                </a:lnTo>
                <a:lnTo>
                  <a:pt x="28447" y="280428"/>
                </a:lnTo>
                <a:lnTo>
                  <a:pt x="28447" y="0"/>
                </a:lnTo>
                <a:close/>
              </a:path>
            </a:pathLst>
          </a:custGeom>
          <a:solidFill>
            <a:srgbClr val="485B64"/>
          </a:solidFill>
        </p:spPr>
        <p:txBody>
          <a:bodyPr wrap="square" lIns="0" tIns="0" rIns="0" bIns="0" rtlCol="0"/>
          <a:lstStyle/>
          <a:p>
            <a:endParaRPr/>
          </a:p>
        </p:txBody>
      </p:sp>
      <p:sp>
        <p:nvSpPr>
          <p:cNvPr id="54" name="bg object 54"/>
          <p:cNvSpPr/>
          <p:nvPr/>
        </p:nvSpPr>
        <p:spPr>
          <a:xfrm>
            <a:off x="42468" y="6593395"/>
            <a:ext cx="28575" cy="249554"/>
          </a:xfrm>
          <a:custGeom>
            <a:avLst/>
            <a:gdLst/>
            <a:ahLst/>
            <a:cxnLst/>
            <a:rect l="l" t="t" r="r" b="b"/>
            <a:pathLst>
              <a:path w="28575" h="249554">
                <a:moveTo>
                  <a:pt x="28447" y="0"/>
                </a:moveTo>
                <a:lnTo>
                  <a:pt x="0" y="0"/>
                </a:lnTo>
                <a:lnTo>
                  <a:pt x="0" y="249487"/>
                </a:lnTo>
                <a:lnTo>
                  <a:pt x="28447" y="249478"/>
                </a:lnTo>
                <a:lnTo>
                  <a:pt x="28447" y="0"/>
                </a:lnTo>
                <a:close/>
              </a:path>
            </a:pathLst>
          </a:custGeom>
          <a:solidFill>
            <a:srgbClr val="465962"/>
          </a:solidFill>
        </p:spPr>
        <p:txBody>
          <a:bodyPr wrap="square" lIns="0" tIns="0" rIns="0" bIns="0" rtlCol="0"/>
          <a:lstStyle/>
          <a:p>
            <a:endParaRPr/>
          </a:p>
        </p:txBody>
      </p:sp>
      <p:sp>
        <p:nvSpPr>
          <p:cNvPr id="55" name="bg object 55"/>
          <p:cNvSpPr/>
          <p:nvPr/>
        </p:nvSpPr>
        <p:spPr>
          <a:xfrm>
            <a:off x="42468" y="6624713"/>
            <a:ext cx="28575" cy="218440"/>
          </a:xfrm>
          <a:custGeom>
            <a:avLst/>
            <a:gdLst/>
            <a:ahLst/>
            <a:cxnLst/>
            <a:rect l="l" t="t" r="r" b="b"/>
            <a:pathLst>
              <a:path w="28575" h="218440">
                <a:moveTo>
                  <a:pt x="28447" y="0"/>
                </a:moveTo>
                <a:lnTo>
                  <a:pt x="0" y="0"/>
                </a:lnTo>
                <a:lnTo>
                  <a:pt x="0" y="218169"/>
                </a:lnTo>
                <a:lnTo>
                  <a:pt x="28447" y="218160"/>
                </a:lnTo>
                <a:lnTo>
                  <a:pt x="28447" y="0"/>
                </a:lnTo>
                <a:close/>
              </a:path>
            </a:pathLst>
          </a:custGeom>
          <a:solidFill>
            <a:srgbClr val="44575F"/>
          </a:solidFill>
        </p:spPr>
        <p:txBody>
          <a:bodyPr wrap="square" lIns="0" tIns="0" rIns="0" bIns="0" rtlCol="0"/>
          <a:lstStyle/>
          <a:p>
            <a:endParaRPr/>
          </a:p>
        </p:txBody>
      </p:sp>
      <p:sp>
        <p:nvSpPr>
          <p:cNvPr id="56" name="bg object 56"/>
          <p:cNvSpPr/>
          <p:nvPr/>
        </p:nvSpPr>
        <p:spPr>
          <a:xfrm>
            <a:off x="42468" y="6656044"/>
            <a:ext cx="28575" cy="187325"/>
          </a:xfrm>
          <a:custGeom>
            <a:avLst/>
            <a:gdLst/>
            <a:ahLst/>
            <a:cxnLst/>
            <a:rect l="l" t="t" r="r" b="b"/>
            <a:pathLst>
              <a:path w="28575" h="187325">
                <a:moveTo>
                  <a:pt x="28447" y="0"/>
                </a:moveTo>
                <a:lnTo>
                  <a:pt x="0" y="0"/>
                </a:lnTo>
                <a:lnTo>
                  <a:pt x="0" y="186838"/>
                </a:lnTo>
                <a:lnTo>
                  <a:pt x="28447" y="186829"/>
                </a:lnTo>
                <a:lnTo>
                  <a:pt x="28447" y="0"/>
                </a:lnTo>
                <a:close/>
              </a:path>
            </a:pathLst>
          </a:custGeom>
          <a:solidFill>
            <a:srgbClr val="43555D"/>
          </a:solidFill>
        </p:spPr>
        <p:txBody>
          <a:bodyPr wrap="square" lIns="0" tIns="0" rIns="0" bIns="0" rtlCol="0"/>
          <a:lstStyle/>
          <a:p>
            <a:endParaRPr/>
          </a:p>
        </p:txBody>
      </p:sp>
      <p:sp>
        <p:nvSpPr>
          <p:cNvPr id="57" name="bg object 57"/>
          <p:cNvSpPr/>
          <p:nvPr/>
        </p:nvSpPr>
        <p:spPr>
          <a:xfrm>
            <a:off x="42468" y="6686994"/>
            <a:ext cx="28575" cy="156210"/>
          </a:xfrm>
          <a:custGeom>
            <a:avLst/>
            <a:gdLst/>
            <a:ahLst/>
            <a:cxnLst/>
            <a:rect l="l" t="t" r="r" b="b"/>
            <a:pathLst>
              <a:path w="28575" h="156209">
                <a:moveTo>
                  <a:pt x="28447" y="0"/>
                </a:moveTo>
                <a:lnTo>
                  <a:pt x="0" y="0"/>
                </a:lnTo>
                <a:lnTo>
                  <a:pt x="0" y="155888"/>
                </a:lnTo>
                <a:lnTo>
                  <a:pt x="28447" y="155879"/>
                </a:lnTo>
                <a:lnTo>
                  <a:pt x="28447" y="0"/>
                </a:lnTo>
                <a:close/>
              </a:path>
            </a:pathLst>
          </a:custGeom>
          <a:solidFill>
            <a:srgbClr val="41535B"/>
          </a:solidFill>
        </p:spPr>
        <p:txBody>
          <a:bodyPr wrap="square" lIns="0" tIns="0" rIns="0" bIns="0" rtlCol="0"/>
          <a:lstStyle/>
          <a:p>
            <a:endParaRPr/>
          </a:p>
        </p:txBody>
      </p:sp>
      <p:sp>
        <p:nvSpPr>
          <p:cNvPr id="58" name="bg object 58"/>
          <p:cNvSpPr/>
          <p:nvPr/>
        </p:nvSpPr>
        <p:spPr>
          <a:xfrm>
            <a:off x="42468" y="6718325"/>
            <a:ext cx="28575" cy="125095"/>
          </a:xfrm>
          <a:custGeom>
            <a:avLst/>
            <a:gdLst/>
            <a:ahLst/>
            <a:cxnLst/>
            <a:rect l="l" t="t" r="r" b="b"/>
            <a:pathLst>
              <a:path w="28575" h="125095">
                <a:moveTo>
                  <a:pt x="28447" y="0"/>
                </a:moveTo>
                <a:lnTo>
                  <a:pt x="0" y="0"/>
                </a:lnTo>
                <a:lnTo>
                  <a:pt x="0" y="124557"/>
                </a:lnTo>
                <a:lnTo>
                  <a:pt x="28447" y="124548"/>
                </a:lnTo>
                <a:lnTo>
                  <a:pt x="28447" y="0"/>
                </a:lnTo>
                <a:close/>
              </a:path>
            </a:pathLst>
          </a:custGeom>
          <a:solidFill>
            <a:srgbClr val="3F5159"/>
          </a:solidFill>
        </p:spPr>
        <p:txBody>
          <a:bodyPr wrap="square" lIns="0" tIns="0" rIns="0" bIns="0" rtlCol="0"/>
          <a:lstStyle/>
          <a:p>
            <a:endParaRPr/>
          </a:p>
        </p:txBody>
      </p:sp>
      <p:sp>
        <p:nvSpPr>
          <p:cNvPr id="59" name="bg object 59"/>
          <p:cNvSpPr/>
          <p:nvPr/>
        </p:nvSpPr>
        <p:spPr>
          <a:xfrm>
            <a:off x="42468" y="6749275"/>
            <a:ext cx="28575" cy="93980"/>
          </a:xfrm>
          <a:custGeom>
            <a:avLst/>
            <a:gdLst/>
            <a:ahLst/>
            <a:cxnLst/>
            <a:rect l="l" t="t" r="r" b="b"/>
            <a:pathLst>
              <a:path w="28575" h="93979">
                <a:moveTo>
                  <a:pt x="28447" y="0"/>
                </a:moveTo>
                <a:lnTo>
                  <a:pt x="0" y="0"/>
                </a:lnTo>
                <a:lnTo>
                  <a:pt x="0" y="93607"/>
                </a:lnTo>
                <a:lnTo>
                  <a:pt x="28447" y="93599"/>
                </a:lnTo>
                <a:lnTo>
                  <a:pt x="28447" y="0"/>
                </a:lnTo>
                <a:close/>
              </a:path>
            </a:pathLst>
          </a:custGeom>
          <a:solidFill>
            <a:srgbClr val="3D4F57"/>
          </a:solidFill>
        </p:spPr>
        <p:txBody>
          <a:bodyPr wrap="square" lIns="0" tIns="0" rIns="0" bIns="0" rtlCol="0"/>
          <a:lstStyle/>
          <a:p>
            <a:endParaRPr/>
          </a:p>
        </p:txBody>
      </p:sp>
      <p:sp>
        <p:nvSpPr>
          <p:cNvPr id="60" name="bg object 60"/>
          <p:cNvSpPr/>
          <p:nvPr/>
        </p:nvSpPr>
        <p:spPr>
          <a:xfrm>
            <a:off x="42468" y="6780606"/>
            <a:ext cx="28575" cy="62865"/>
          </a:xfrm>
          <a:custGeom>
            <a:avLst/>
            <a:gdLst/>
            <a:ahLst/>
            <a:cxnLst/>
            <a:rect l="l" t="t" r="r" b="b"/>
            <a:pathLst>
              <a:path w="28575" h="62865">
                <a:moveTo>
                  <a:pt x="28447" y="0"/>
                </a:moveTo>
                <a:lnTo>
                  <a:pt x="0" y="0"/>
                </a:lnTo>
                <a:lnTo>
                  <a:pt x="0" y="62276"/>
                </a:lnTo>
                <a:lnTo>
                  <a:pt x="28447" y="62268"/>
                </a:lnTo>
                <a:lnTo>
                  <a:pt x="28447" y="0"/>
                </a:lnTo>
                <a:close/>
              </a:path>
            </a:pathLst>
          </a:custGeom>
          <a:solidFill>
            <a:srgbClr val="3C4D55"/>
          </a:solidFill>
        </p:spPr>
        <p:txBody>
          <a:bodyPr wrap="square" lIns="0" tIns="0" rIns="0" bIns="0" rtlCol="0"/>
          <a:lstStyle/>
          <a:p>
            <a:endParaRPr/>
          </a:p>
        </p:txBody>
      </p:sp>
      <p:sp>
        <p:nvSpPr>
          <p:cNvPr id="61" name="bg object 61"/>
          <p:cNvSpPr/>
          <p:nvPr/>
        </p:nvSpPr>
        <p:spPr>
          <a:xfrm>
            <a:off x="42468" y="6811556"/>
            <a:ext cx="28575" cy="31750"/>
          </a:xfrm>
          <a:custGeom>
            <a:avLst/>
            <a:gdLst/>
            <a:ahLst/>
            <a:cxnLst/>
            <a:rect l="l" t="t" r="r" b="b"/>
            <a:pathLst>
              <a:path w="28575" h="31750">
                <a:moveTo>
                  <a:pt x="28447" y="0"/>
                </a:moveTo>
                <a:lnTo>
                  <a:pt x="0" y="0"/>
                </a:lnTo>
                <a:lnTo>
                  <a:pt x="0" y="31326"/>
                </a:lnTo>
                <a:lnTo>
                  <a:pt x="28447" y="31318"/>
                </a:lnTo>
                <a:lnTo>
                  <a:pt x="28447" y="0"/>
                </a:lnTo>
                <a:close/>
              </a:path>
            </a:pathLst>
          </a:custGeom>
          <a:solidFill>
            <a:srgbClr val="3A4B53"/>
          </a:solidFill>
        </p:spPr>
        <p:txBody>
          <a:bodyPr wrap="square" lIns="0" tIns="0" rIns="0" bIns="0" rtlCol="0"/>
          <a:lstStyle/>
          <a:p>
            <a:endParaRPr/>
          </a:p>
        </p:txBody>
      </p:sp>
      <p:pic>
        <p:nvPicPr>
          <p:cNvPr id="62" name="bg object 62"/>
          <p:cNvPicPr/>
          <p:nvPr/>
        </p:nvPicPr>
        <p:blipFill>
          <a:blip r:embed="rId8" cstate="print"/>
          <a:stretch>
            <a:fillRect/>
          </a:stretch>
        </p:blipFill>
        <p:spPr>
          <a:xfrm>
            <a:off x="223558" y="4866843"/>
            <a:ext cx="975245" cy="1990801"/>
          </a:xfrm>
          <a:prstGeom prst="rect">
            <a:avLst/>
          </a:prstGeom>
        </p:spPr>
      </p:pic>
      <p:pic>
        <p:nvPicPr>
          <p:cNvPr id="63" name="bg object 63"/>
          <p:cNvPicPr/>
          <p:nvPr/>
        </p:nvPicPr>
        <p:blipFill>
          <a:blip r:embed="rId9" cstate="print"/>
          <a:stretch>
            <a:fillRect/>
          </a:stretch>
        </p:blipFill>
        <p:spPr>
          <a:xfrm>
            <a:off x="11371681" y="0"/>
            <a:ext cx="643674" cy="1729435"/>
          </a:xfrm>
          <a:prstGeom prst="rect">
            <a:avLst/>
          </a:prstGeom>
        </p:spPr>
      </p:pic>
      <p:pic>
        <p:nvPicPr>
          <p:cNvPr id="64" name="bg object 64"/>
          <p:cNvPicPr/>
          <p:nvPr/>
        </p:nvPicPr>
        <p:blipFill>
          <a:blip r:embed="rId10" cstate="print"/>
          <a:stretch>
            <a:fillRect/>
          </a:stretch>
        </p:blipFill>
        <p:spPr>
          <a:xfrm>
            <a:off x="11440794" y="4866843"/>
            <a:ext cx="597966" cy="1981085"/>
          </a:xfrm>
          <a:prstGeom prst="rect">
            <a:avLst/>
          </a:prstGeom>
        </p:spPr>
      </p:pic>
      <p:pic>
        <p:nvPicPr>
          <p:cNvPr id="65" name="bg object 65"/>
          <p:cNvPicPr/>
          <p:nvPr/>
        </p:nvPicPr>
        <p:blipFill>
          <a:blip r:embed="rId11" cstate="print"/>
          <a:stretch>
            <a:fillRect/>
          </a:stretch>
        </p:blipFill>
        <p:spPr>
          <a:xfrm>
            <a:off x="11939752" y="6595567"/>
            <a:ext cx="23037" cy="251637"/>
          </a:xfrm>
          <a:prstGeom prst="rect">
            <a:avLst/>
          </a:prstGeom>
        </p:spPr>
      </p:pic>
      <p:pic>
        <p:nvPicPr>
          <p:cNvPr id="66" name="bg object 66"/>
          <p:cNvPicPr/>
          <p:nvPr/>
        </p:nvPicPr>
        <p:blipFill>
          <a:blip r:embed="rId12" cstate="print"/>
          <a:stretch>
            <a:fillRect/>
          </a:stretch>
        </p:blipFill>
        <p:spPr>
          <a:xfrm>
            <a:off x="359994" y="2519641"/>
            <a:ext cx="11446560" cy="2159635"/>
          </a:xfrm>
          <a:prstGeom prst="rect">
            <a:avLst/>
          </a:prstGeom>
        </p:spPr>
      </p:pic>
      <p:sp>
        <p:nvSpPr>
          <p:cNvPr id="2" name="Holder 2"/>
          <p:cNvSpPr>
            <a:spLocks noGrp="1"/>
          </p:cNvSpPr>
          <p:nvPr>
            <p:ph type="title"/>
          </p:nvPr>
        </p:nvSpPr>
        <p:spPr/>
        <p:txBody>
          <a:bodyPr lIns="0" tIns="0" rIns="0" bIns="0"/>
          <a:lstStyle>
            <a:lvl1pPr>
              <a:defRPr sz="6000" b="0" i="0">
                <a:solidFill>
                  <a:schemeClr val="tx1"/>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2/3/2025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5" Type="http://schemas.openxmlformats.org/officeDocument/2006/relationships/image" Target="../media/image9.png"/><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12"/>
            <a:ext cx="12191390" cy="6856907"/>
          </a:xfrm>
          <a:prstGeom prst="rect">
            <a:avLst/>
          </a:prstGeom>
        </p:spPr>
      </p:pic>
      <p:pic>
        <p:nvPicPr>
          <p:cNvPr id="17" name="bg object 17"/>
          <p:cNvPicPr/>
          <p:nvPr/>
        </p:nvPicPr>
        <p:blipFill>
          <a:blip r:embed="rId8" cstate="print"/>
          <a:stretch>
            <a:fillRect/>
          </a:stretch>
        </p:blipFill>
        <p:spPr>
          <a:xfrm>
            <a:off x="114477" y="4330"/>
            <a:ext cx="23037" cy="2180513"/>
          </a:xfrm>
          <a:prstGeom prst="rect">
            <a:avLst/>
          </a:prstGeom>
        </p:spPr>
      </p:pic>
      <p:pic>
        <p:nvPicPr>
          <p:cNvPr id="18" name="bg object 18"/>
          <p:cNvPicPr/>
          <p:nvPr/>
        </p:nvPicPr>
        <p:blipFill>
          <a:blip r:embed="rId9" cstate="print"/>
          <a:stretch>
            <a:fillRect/>
          </a:stretch>
        </p:blipFill>
        <p:spPr>
          <a:xfrm>
            <a:off x="33121" y="2176195"/>
            <a:ext cx="190080" cy="190080"/>
          </a:xfrm>
          <a:prstGeom prst="rect">
            <a:avLst/>
          </a:prstGeom>
        </p:spPr>
      </p:pic>
      <p:pic>
        <p:nvPicPr>
          <p:cNvPr id="19" name="bg object 19"/>
          <p:cNvPicPr/>
          <p:nvPr/>
        </p:nvPicPr>
        <p:blipFill>
          <a:blip r:embed="rId10" cstate="print"/>
          <a:stretch>
            <a:fillRect/>
          </a:stretch>
        </p:blipFill>
        <p:spPr>
          <a:xfrm>
            <a:off x="9359" y="0"/>
            <a:ext cx="1165685" cy="1990077"/>
          </a:xfrm>
          <a:prstGeom prst="rect">
            <a:avLst/>
          </a:prstGeom>
        </p:spPr>
      </p:pic>
      <p:pic>
        <p:nvPicPr>
          <p:cNvPr id="20" name="bg object 20"/>
          <p:cNvPicPr/>
          <p:nvPr/>
        </p:nvPicPr>
        <p:blipFill>
          <a:blip r:embed="rId11" cstate="print"/>
          <a:stretch>
            <a:fillRect/>
          </a:stretch>
        </p:blipFill>
        <p:spPr>
          <a:xfrm>
            <a:off x="0" y="3549612"/>
            <a:ext cx="218160" cy="659866"/>
          </a:xfrm>
          <a:prstGeom prst="rect">
            <a:avLst/>
          </a:prstGeom>
        </p:spPr>
      </p:pic>
      <p:pic>
        <p:nvPicPr>
          <p:cNvPr id="21" name="bg object 21"/>
          <p:cNvPicPr/>
          <p:nvPr/>
        </p:nvPicPr>
        <p:blipFill>
          <a:blip r:embed="rId8" cstate="print"/>
          <a:stretch>
            <a:fillRect/>
          </a:stretch>
        </p:blipFill>
        <p:spPr>
          <a:xfrm>
            <a:off x="133197" y="4662017"/>
            <a:ext cx="23037" cy="2180513"/>
          </a:xfrm>
          <a:prstGeom prst="rect">
            <a:avLst/>
          </a:prstGeom>
        </p:spPr>
      </p:pic>
      <p:pic>
        <p:nvPicPr>
          <p:cNvPr id="22" name="bg object 22"/>
          <p:cNvPicPr/>
          <p:nvPr/>
        </p:nvPicPr>
        <p:blipFill>
          <a:blip r:embed="rId12" cstate="print"/>
          <a:stretch>
            <a:fillRect/>
          </a:stretch>
        </p:blipFill>
        <p:spPr>
          <a:xfrm>
            <a:off x="52197" y="4481283"/>
            <a:ext cx="190080" cy="190080"/>
          </a:xfrm>
          <a:prstGeom prst="rect">
            <a:avLst/>
          </a:prstGeom>
        </p:spPr>
      </p:pic>
      <p:sp>
        <p:nvSpPr>
          <p:cNvPr id="23" name="bg object 23"/>
          <p:cNvSpPr/>
          <p:nvPr/>
        </p:nvSpPr>
        <p:spPr>
          <a:xfrm>
            <a:off x="0" y="5627522"/>
            <a:ext cx="71120" cy="1215390"/>
          </a:xfrm>
          <a:custGeom>
            <a:avLst/>
            <a:gdLst/>
            <a:ahLst/>
            <a:cxnLst/>
            <a:rect l="l" t="t" r="r" b="b"/>
            <a:pathLst>
              <a:path w="71120" h="1215390">
                <a:moveTo>
                  <a:pt x="14033" y="0"/>
                </a:moveTo>
                <a:lnTo>
                  <a:pt x="0" y="2311"/>
                </a:lnTo>
                <a:lnTo>
                  <a:pt x="0" y="63284"/>
                </a:lnTo>
                <a:lnTo>
                  <a:pt x="42468" y="236169"/>
                </a:lnTo>
                <a:lnTo>
                  <a:pt x="42468" y="1215364"/>
                </a:lnTo>
                <a:lnTo>
                  <a:pt x="70916" y="1215364"/>
                </a:lnTo>
                <a:lnTo>
                  <a:pt x="70916" y="231482"/>
                </a:lnTo>
                <a:lnTo>
                  <a:pt x="14033" y="0"/>
                </a:lnTo>
                <a:close/>
              </a:path>
            </a:pathLst>
          </a:custGeom>
          <a:solidFill>
            <a:srgbClr val="7B95A2"/>
          </a:solidFill>
        </p:spPr>
        <p:txBody>
          <a:bodyPr wrap="square" lIns="0" tIns="0" rIns="0" bIns="0" rtlCol="0"/>
          <a:lstStyle/>
          <a:p>
            <a:endParaRPr/>
          </a:p>
        </p:txBody>
      </p:sp>
      <p:sp>
        <p:nvSpPr>
          <p:cNvPr id="24" name="bg object 24"/>
          <p:cNvSpPr/>
          <p:nvPr/>
        </p:nvSpPr>
        <p:spPr>
          <a:xfrm>
            <a:off x="0" y="5658840"/>
            <a:ext cx="71120" cy="1184275"/>
          </a:xfrm>
          <a:custGeom>
            <a:avLst/>
            <a:gdLst/>
            <a:ahLst/>
            <a:cxnLst/>
            <a:rect l="l" t="t" r="r" b="b"/>
            <a:pathLst>
              <a:path w="71120" h="1184275">
                <a:moveTo>
                  <a:pt x="21729" y="0"/>
                </a:moveTo>
                <a:lnTo>
                  <a:pt x="0" y="0"/>
                </a:lnTo>
                <a:lnTo>
                  <a:pt x="0" y="31965"/>
                </a:lnTo>
                <a:lnTo>
                  <a:pt x="42468" y="204851"/>
                </a:lnTo>
                <a:lnTo>
                  <a:pt x="42468" y="1184042"/>
                </a:lnTo>
                <a:lnTo>
                  <a:pt x="70916" y="1184042"/>
                </a:lnTo>
                <a:lnTo>
                  <a:pt x="70916" y="200164"/>
                </a:lnTo>
                <a:lnTo>
                  <a:pt x="21729" y="0"/>
                </a:lnTo>
                <a:close/>
              </a:path>
            </a:pathLst>
          </a:custGeom>
          <a:solidFill>
            <a:srgbClr val="7993A0"/>
          </a:solidFill>
        </p:spPr>
        <p:txBody>
          <a:bodyPr wrap="square" lIns="0" tIns="0" rIns="0" bIns="0" rtlCol="0"/>
          <a:lstStyle/>
          <a:p>
            <a:endParaRPr/>
          </a:p>
        </p:txBody>
      </p:sp>
      <p:sp>
        <p:nvSpPr>
          <p:cNvPr id="25" name="bg object 25"/>
          <p:cNvSpPr/>
          <p:nvPr/>
        </p:nvSpPr>
        <p:spPr>
          <a:xfrm>
            <a:off x="0" y="5689803"/>
            <a:ext cx="71120" cy="1153160"/>
          </a:xfrm>
          <a:custGeom>
            <a:avLst/>
            <a:gdLst/>
            <a:ahLst/>
            <a:cxnLst/>
            <a:rect l="l" t="t" r="r" b="b"/>
            <a:pathLst>
              <a:path w="71120" h="1153159">
                <a:moveTo>
                  <a:pt x="29338" y="0"/>
                </a:moveTo>
                <a:lnTo>
                  <a:pt x="0" y="0"/>
                </a:lnTo>
                <a:lnTo>
                  <a:pt x="0" y="1003"/>
                </a:lnTo>
                <a:lnTo>
                  <a:pt x="42468" y="173888"/>
                </a:lnTo>
                <a:lnTo>
                  <a:pt x="42468" y="1153079"/>
                </a:lnTo>
                <a:lnTo>
                  <a:pt x="70916" y="1153079"/>
                </a:lnTo>
                <a:lnTo>
                  <a:pt x="70916" y="169202"/>
                </a:lnTo>
                <a:lnTo>
                  <a:pt x="29338" y="0"/>
                </a:lnTo>
                <a:close/>
              </a:path>
            </a:pathLst>
          </a:custGeom>
          <a:solidFill>
            <a:srgbClr val="78919E"/>
          </a:solidFill>
        </p:spPr>
        <p:txBody>
          <a:bodyPr wrap="square" lIns="0" tIns="0" rIns="0" bIns="0" rtlCol="0"/>
          <a:lstStyle/>
          <a:p>
            <a:endParaRPr/>
          </a:p>
        </p:txBody>
      </p:sp>
      <p:sp>
        <p:nvSpPr>
          <p:cNvPr id="26" name="bg object 26"/>
          <p:cNvSpPr/>
          <p:nvPr/>
        </p:nvSpPr>
        <p:spPr>
          <a:xfrm>
            <a:off x="7446" y="5721121"/>
            <a:ext cx="63500" cy="1122045"/>
          </a:xfrm>
          <a:custGeom>
            <a:avLst/>
            <a:gdLst/>
            <a:ahLst/>
            <a:cxnLst/>
            <a:rect l="l" t="t" r="r" b="b"/>
            <a:pathLst>
              <a:path w="63500" h="1122045">
                <a:moveTo>
                  <a:pt x="29587" y="0"/>
                </a:moveTo>
                <a:lnTo>
                  <a:pt x="0" y="0"/>
                </a:lnTo>
                <a:lnTo>
                  <a:pt x="35022" y="142570"/>
                </a:lnTo>
                <a:lnTo>
                  <a:pt x="35022" y="1121761"/>
                </a:lnTo>
                <a:lnTo>
                  <a:pt x="63470" y="1121761"/>
                </a:lnTo>
                <a:lnTo>
                  <a:pt x="63470" y="137883"/>
                </a:lnTo>
                <a:lnTo>
                  <a:pt x="29587" y="0"/>
                </a:lnTo>
                <a:close/>
              </a:path>
            </a:pathLst>
          </a:custGeom>
          <a:solidFill>
            <a:srgbClr val="768F9C"/>
          </a:solidFill>
        </p:spPr>
        <p:txBody>
          <a:bodyPr wrap="square" lIns="0" tIns="0" rIns="0" bIns="0" rtlCol="0"/>
          <a:lstStyle/>
          <a:p>
            <a:endParaRPr/>
          </a:p>
        </p:txBody>
      </p:sp>
      <p:sp>
        <p:nvSpPr>
          <p:cNvPr id="27" name="bg object 27"/>
          <p:cNvSpPr/>
          <p:nvPr/>
        </p:nvSpPr>
        <p:spPr>
          <a:xfrm>
            <a:off x="15052" y="5752084"/>
            <a:ext cx="55880" cy="1090930"/>
          </a:xfrm>
          <a:custGeom>
            <a:avLst/>
            <a:gdLst/>
            <a:ahLst/>
            <a:cxnLst/>
            <a:rect l="l" t="t" r="r" b="b"/>
            <a:pathLst>
              <a:path w="55880" h="1090929">
                <a:moveTo>
                  <a:pt x="29589" y="0"/>
                </a:moveTo>
                <a:lnTo>
                  <a:pt x="0" y="0"/>
                </a:lnTo>
                <a:lnTo>
                  <a:pt x="27416" y="111607"/>
                </a:lnTo>
                <a:lnTo>
                  <a:pt x="27416" y="1090798"/>
                </a:lnTo>
                <a:lnTo>
                  <a:pt x="55864" y="1090798"/>
                </a:lnTo>
                <a:lnTo>
                  <a:pt x="55864" y="106921"/>
                </a:lnTo>
                <a:lnTo>
                  <a:pt x="29589" y="0"/>
                </a:lnTo>
                <a:close/>
              </a:path>
            </a:pathLst>
          </a:custGeom>
          <a:solidFill>
            <a:srgbClr val="748D9A"/>
          </a:solidFill>
        </p:spPr>
        <p:txBody>
          <a:bodyPr wrap="square" lIns="0" tIns="0" rIns="0" bIns="0" rtlCol="0"/>
          <a:lstStyle/>
          <a:p>
            <a:endParaRPr/>
          </a:p>
        </p:txBody>
      </p:sp>
      <p:sp>
        <p:nvSpPr>
          <p:cNvPr id="28" name="bg object 28"/>
          <p:cNvSpPr/>
          <p:nvPr/>
        </p:nvSpPr>
        <p:spPr>
          <a:xfrm>
            <a:off x="22745" y="5783402"/>
            <a:ext cx="48260" cy="1059815"/>
          </a:xfrm>
          <a:custGeom>
            <a:avLst/>
            <a:gdLst/>
            <a:ahLst/>
            <a:cxnLst/>
            <a:rect l="l" t="t" r="r" b="b"/>
            <a:pathLst>
              <a:path w="48260" h="1059815">
                <a:moveTo>
                  <a:pt x="29592" y="0"/>
                </a:moveTo>
                <a:lnTo>
                  <a:pt x="0" y="0"/>
                </a:lnTo>
                <a:lnTo>
                  <a:pt x="19722" y="80289"/>
                </a:lnTo>
                <a:lnTo>
                  <a:pt x="19722" y="1059480"/>
                </a:lnTo>
                <a:lnTo>
                  <a:pt x="48170" y="1059480"/>
                </a:lnTo>
                <a:lnTo>
                  <a:pt x="48170" y="75603"/>
                </a:lnTo>
                <a:lnTo>
                  <a:pt x="29592" y="0"/>
                </a:lnTo>
                <a:close/>
              </a:path>
            </a:pathLst>
          </a:custGeom>
          <a:solidFill>
            <a:srgbClr val="728B99"/>
          </a:solidFill>
        </p:spPr>
        <p:txBody>
          <a:bodyPr wrap="square" lIns="0" tIns="0" rIns="0" bIns="0" rtlCol="0"/>
          <a:lstStyle/>
          <a:p>
            <a:endParaRPr/>
          </a:p>
        </p:txBody>
      </p:sp>
      <p:sp>
        <p:nvSpPr>
          <p:cNvPr id="29" name="bg object 29"/>
          <p:cNvSpPr/>
          <p:nvPr/>
        </p:nvSpPr>
        <p:spPr>
          <a:xfrm>
            <a:off x="30351" y="5814364"/>
            <a:ext cx="40640" cy="1028700"/>
          </a:xfrm>
          <a:custGeom>
            <a:avLst/>
            <a:gdLst/>
            <a:ahLst/>
            <a:cxnLst/>
            <a:rect l="l" t="t" r="r" b="b"/>
            <a:pathLst>
              <a:path w="40640" h="1028700">
                <a:moveTo>
                  <a:pt x="29595" y="0"/>
                </a:moveTo>
                <a:lnTo>
                  <a:pt x="0" y="0"/>
                </a:lnTo>
                <a:lnTo>
                  <a:pt x="12117" y="49326"/>
                </a:lnTo>
                <a:lnTo>
                  <a:pt x="12117" y="1028517"/>
                </a:lnTo>
                <a:lnTo>
                  <a:pt x="40565" y="1028517"/>
                </a:lnTo>
                <a:lnTo>
                  <a:pt x="40565" y="44640"/>
                </a:lnTo>
                <a:lnTo>
                  <a:pt x="29595" y="0"/>
                </a:lnTo>
                <a:close/>
              </a:path>
            </a:pathLst>
          </a:custGeom>
          <a:solidFill>
            <a:srgbClr val="718996"/>
          </a:solidFill>
        </p:spPr>
        <p:txBody>
          <a:bodyPr wrap="square" lIns="0" tIns="0" rIns="0" bIns="0" rtlCol="0"/>
          <a:lstStyle/>
          <a:p>
            <a:endParaRPr/>
          </a:p>
        </p:txBody>
      </p:sp>
      <p:sp>
        <p:nvSpPr>
          <p:cNvPr id="30" name="bg object 30"/>
          <p:cNvSpPr/>
          <p:nvPr/>
        </p:nvSpPr>
        <p:spPr>
          <a:xfrm>
            <a:off x="38045" y="5845683"/>
            <a:ext cx="33020" cy="997585"/>
          </a:xfrm>
          <a:custGeom>
            <a:avLst/>
            <a:gdLst/>
            <a:ahLst/>
            <a:cxnLst/>
            <a:rect l="l" t="t" r="r" b="b"/>
            <a:pathLst>
              <a:path w="33019" h="997584">
                <a:moveTo>
                  <a:pt x="29598" y="0"/>
                </a:moveTo>
                <a:lnTo>
                  <a:pt x="0" y="0"/>
                </a:lnTo>
                <a:lnTo>
                  <a:pt x="4423" y="18008"/>
                </a:lnTo>
                <a:lnTo>
                  <a:pt x="4423" y="997199"/>
                </a:lnTo>
                <a:lnTo>
                  <a:pt x="32871" y="997199"/>
                </a:lnTo>
                <a:lnTo>
                  <a:pt x="32871" y="13322"/>
                </a:lnTo>
                <a:lnTo>
                  <a:pt x="29598" y="0"/>
                </a:lnTo>
                <a:close/>
              </a:path>
            </a:pathLst>
          </a:custGeom>
          <a:solidFill>
            <a:srgbClr val="6F8793"/>
          </a:solidFill>
        </p:spPr>
        <p:txBody>
          <a:bodyPr wrap="square" lIns="0" tIns="0" rIns="0" bIns="0" rtlCol="0"/>
          <a:lstStyle/>
          <a:p>
            <a:endParaRPr/>
          </a:p>
        </p:txBody>
      </p:sp>
      <p:sp>
        <p:nvSpPr>
          <p:cNvPr id="31" name="bg object 31"/>
          <p:cNvSpPr/>
          <p:nvPr/>
        </p:nvSpPr>
        <p:spPr>
          <a:xfrm>
            <a:off x="42468" y="5877001"/>
            <a:ext cx="28575" cy="966469"/>
          </a:xfrm>
          <a:custGeom>
            <a:avLst/>
            <a:gdLst/>
            <a:ahLst/>
            <a:cxnLst/>
            <a:rect l="l" t="t" r="r" b="b"/>
            <a:pathLst>
              <a:path w="28575" h="966470">
                <a:moveTo>
                  <a:pt x="28447" y="0"/>
                </a:moveTo>
                <a:lnTo>
                  <a:pt x="0" y="0"/>
                </a:lnTo>
                <a:lnTo>
                  <a:pt x="0" y="965881"/>
                </a:lnTo>
                <a:lnTo>
                  <a:pt x="28447" y="965873"/>
                </a:lnTo>
                <a:lnTo>
                  <a:pt x="28447" y="0"/>
                </a:lnTo>
                <a:close/>
              </a:path>
            </a:pathLst>
          </a:custGeom>
          <a:solidFill>
            <a:srgbClr val="6D8591"/>
          </a:solidFill>
        </p:spPr>
        <p:txBody>
          <a:bodyPr wrap="square" lIns="0" tIns="0" rIns="0" bIns="0" rtlCol="0"/>
          <a:lstStyle/>
          <a:p>
            <a:endParaRPr/>
          </a:p>
        </p:txBody>
      </p:sp>
      <p:sp>
        <p:nvSpPr>
          <p:cNvPr id="32" name="bg object 32"/>
          <p:cNvSpPr/>
          <p:nvPr/>
        </p:nvSpPr>
        <p:spPr>
          <a:xfrm>
            <a:off x="42468" y="5907963"/>
            <a:ext cx="28575" cy="935355"/>
          </a:xfrm>
          <a:custGeom>
            <a:avLst/>
            <a:gdLst/>
            <a:ahLst/>
            <a:cxnLst/>
            <a:rect l="l" t="t" r="r" b="b"/>
            <a:pathLst>
              <a:path w="28575" h="935354">
                <a:moveTo>
                  <a:pt x="28447" y="0"/>
                </a:moveTo>
                <a:lnTo>
                  <a:pt x="0" y="0"/>
                </a:lnTo>
                <a:lnTo>
                  <a:pt x="0" y="934918"/>
                </a:lnTo>
                <a:lnTo>
                  <a:pt x="28447" y="934910"/>
                </a:lnTo>
                <a:lnTo>
                  <a:pt x="28447" y="0"/>
                </a:lnTo>
                <a:close/>
              </a:path>
            </a:pathLst>
          </a:custGeom>
          <a:solidFill>
            <a:srgbClr val="6C838F"/>
          </a:solidFill>
        </p:spPr>
        <p:txBody>
          <a:bodyPr wrap="square" lIns="0" tIns="0" rIns="0" bIns="0" rtlCol="0"/>
          <a:lstStyle/>
          <a:p>
            <a:endParaRPr/>
          </a:p>
        </p:txBody>
      </p:sp>
      <p:sp>
        <p:nvSpPr>
          <p:cNvPr id="33" name="bg object 33"/>
          <p:cNvSpPr/>
          <p:nvPr/>
        </p:nvSpPr>
        <p:spPr>
          <a:xfrm>
            <a:off x="42468" y="5939282"/>
            <a:ext cx="28575" cy="903605"/>
          </a:xfrm>
          <a:custGeom>
            <a:avLst/>
            <a:gdLst/>
            <a:ahLst/>
            <a:cxnLst/>
            <a:rect l="l" t="t" r="r" b="b"/>
            <a:pathLst>
              <a:path w="28575" h="903604">
                <a:moveTo>
                  <a:pt x="28447" y="0"/>
                </a:moveTo>
                <a:lnTo>
                  <a:pt x="0" y="0"/>
                </a:lnTo>
                <a:lnTo>
                  <a:pt x="0" y="903600"/>
                </a:lnTo>
                <a:lnTo>
                  <a:pt x="28447" y="903592"/>
                </a:lnTo>
                <a:lnTo>
                  <a:pt x="28447" y="0"/>
                </a:lnTo>
                <a:close/>
              </a:path>
            </a:pathLst>
          </a:custGeom>
          <a:solidFill>
            <a:srgbClr val="6A828D"/>
          </a:solidFill>
        </p:spPr>
        <p:txBody>
          <a:bodyPr wrap="square" lIns="0" tIns="0" rIns="0" bIns="0" rtlCol="0"/>
          <a:lstStyle/>
          <a:p>
            <a:endParaRPr/>
          </a:p>
        </p:txBody>
      </p:sp>
      <p:sp>
        <p:nvSpPr>
          <p:cNvPr id="34" name="bg object 34"/>
          <p:cNvSpPr/>
          <p:nvPr/>
        </p:nvSpPr>
        <p:spPr>
          <a:xfrm>
            <a:off x="42468" y="5970244"/>
            <a:ext cx="28575" cy="873125"/>
          </a:xfrm>
          <a:custGeom>
            <a:avLst/>
            <a:gdLst/>
            <a:ahLst/>
            <a:cxnLst/>
            <a:rect l="l" t="t" r="r" b="b"/>
            <a:pathLst>
              <a:path w="28575" h="873125">
                <a:moveTo>
                  <a:pt x="28447" y="0"/>
                </a:moveTo>
                <a:lnTo>
                  <a:pt x="0" y="0"/>
                </a:lnTo>
                <a:lnTo>
                  <a:pt x="0" y="872638"/>
                </a:lnTo>
                <a:lnTo>
                  <a:pt x="28447" y="872629"/>
                </a:lnTo>
                <a:lnTo>
                  <a:pt x="28447" y="0"/>
                </a:lnTo>
                <a:close/>
              </a:path>
            </a:pathLst>
          </a:custGeom>
          <a:solidFill>
            <a:srgbClr val="68808B"/>
          </a:solidFill>
        </p:spPr>
        <p:txBody>
          <a:bodyPr wrap="square" lIns="0" tIns="0" rIns="0" bIns="0" rtlCol="0"/>
          <a:lstStyle/>
          <a:p>
            <a:endParaRPr/>
          </a:p>
        </p:txBody>
      </p:sp>
      <p:sp>
        <p:nvSpPr>
          <p:cNvPr id="35" name="bg object 35"/>
          <p:cNvSpPr/>
          <p:nvPr/>
        </p:nvSpPr>
        <p:spPr>
          <a:xfrm>
            <a:off x="42468" y="6001562"/>
            <a:ext cx="28575" cy="841375"/>
          </a:xfrm>
          <a:custGeom>
            <a:avLst/>
            <a:gdLst/>
            <a:ahLst/>
            <a:cxnLst/>
            <a:rect l="l" t="t" r="r" b="b"/>
            <a:pathLst>
              <a:path w="28575" h="841375">
                <a:moveTo>
                  <a:pt x="28447" y="0"/>
                </a:moveTo>
                <a:lnTo>
                  <a:pt x="0" y="0"/>
                </a:lnTo>
                <a:lnTo>
                  <a:pt x="0" y="841319"/>
                </a:lnTo>
                <a:lnTo>
                  <a:pt x="28447" y="841311"/>
                </a:lnTo>
                <a:lnTo>
                  <a:pt x="28447" y="0"/>
                </a:lnTo>
                <a:close/>
              </a:path>
            </a:pathLst>
          </a:custGeom>
          <a:solidFill>
            <a:srgbClr val="667E89"/>
          </a:solidFill>
        </p:spPr>
        <p:txBody>
          <a:bodyPr wrap="square" lIns="0" tIns="0" rIns="0" bIns="0" rtlCol="0"/>
          <a:lstStyle/>
          <a:p>
            <a:endParaRPr/>
          </a:p>
        </p:txBody>
      </p:sp>
      <p:sp>
        <p:nvSpPr>
          <p:cNvPr id="36" name="bg object 36"/>
          <p:cNvSpPr/>
          <p:nvPr/>
        </p:nvSpPr>
        <p:spPr>
          <a:xfrm>
            <a:off x="42468" y="6032525"/>
            <a:ext cx="28575" cy="810895"/>
          </a:xfrm>
          <a:custGeom>
            <a:avLst/>
            <a:gdLst/>
            <a:ahLst/>
            <a:cxnLst/>
            <a:rect l="l" t="t" r="r" b="b"/>
            <a:pathLst>
              <a:path w="28575" h="810895">
                <a:moveTo>
                  <a:pt x="28447" y="0"/>
                </a:moveTo>
                <a:lnTo>
                  <a:pt x="0" y="0"/>
                </a:lnTo>
                <a:lnTo>
                  <a:pt x="0" y="810357"/>
                </a:lnTo>
                <a:lnTo>
                  <a:pt x="28447" y="810348"/>
                </a:lnTo>
                <a:lnTo>
                  <a:pt x="28447" y="0"/>
                </a:lnTo>
                <a:close/>
              </a:path>
            </a:pathLst>
          </a:custGeom>
          <a:solidFill>
            <a:srgbClr val="667C87"/>
          </a:solidFill>
        </p:spPr>
        <p:txBody>
          <a:bodyPr wrap="square" lIns="0" tIns="0" rIns="0" bIns="0" rtlCol="0"/>
          <a:lstStyle/>
          <a:p>
            <a:endParaRPr/>
          </a:p>
        </p:txBody>
      </p:sp>
      <p:sp>
        <p:nvSpPr>
          <p:cNvPr id="37" name="bg object 37"/>
          <p:cNvSpPr/>
          <p:nvPr/>
        </p:nvSpPr>
        <p:spPr>
          <a:xfrm>
            <a:off x="42468" y="6063843"/>
            <a:ext cx="28575" cy="779145"/>
          </a:xfrm>
          <a:custGeom>
            <a:avLst/>
            <a:gdLst/>
            <a:ahLst/>
            <a:cxnLst/>
            <a:rect l="l" t="t" r="r" b="b"/>
            <a:pathLst>
              <a:path w="28575" h="779145">
                <a:moveTo>
                  <a:pt x="28447" y="0"/>
                </a:moveTo>
                <a:lnTo>
                  <a:pt x="0" y="0"/>
                </a:lnTo>
                <a:lnTo>
                  <a:pt x="0" y="779039"/>
                </a:lnTo>
                <a:lnTo>
                  <a:pt x="28447" y="779030"/>
                </a:lnTo>
                <a:lnTo>
                  <a:pt x="28447" y="0"/>
                </a:lnTo>
                <a:close/>
              </a:path>
            </a:pathLst>
          </a:custGeom>
          <a:solidFill>
            <a:srgbClr val="637A85"/>
          </a:solidFill>
        </p:spPr>
        <p:txBody>
          <a:bodyPr wrap="square" lIns="0" tIns="0" rIns="0" bIns="0" rtlCol="0"/>
          <a:lstStyle/>
          <a:p>
            <a:endParaRPr/>
          </a:p>
        </p:txBody>
      </p:sp>
      <p:sp>
        <p:nvSpPr>
          <p:cNvPr id="38" name="bg object 38"/>
          <p:cNvSpPr/>
          <p:nvPr/>
        </p:nvSpPr>
        <p:spPr>
          <a:xfrm>
            <a:off x="42468" y="6094806"/>
            <a:ext cx="28575" cy="748665"/>
          </a:xfrm>
          <a:custGeom>
            <a:avLst/>
            <a:gdLst/>
            <a:ahLst/>
            <a:cxnLst/>
            <a:rect l="l" t="t" r="r" b="b"/>
            <a:pathLst>
              <a:path w="28575" h="748665">
                <a:moveTo>
                  <a:pt x="28447" y="0"/>
                </a:moveTo>
                <a:lnTo>
                  <a:pt x="0" y="0"/>
                </a:lnTo>
                <a:lnTo>
                  <a:pt x="0" y="748076"/>
                </a:lnTo>
                <a:lnTo>
                  <a:pt x="28447" y="748068"/>
                </a:lnTo>
                <a:lnTo>
                  <a:pt x="28447" y="0"/>
                </a:lnTo>
                <a:close/>
              </a:path>
            </a:pathLst>
          </a:custGeom>
          <a:solidFill>
            <a:srgbClr val="617883"/>
          </a:solidFill>
        </p:spPr>
        <p:txBody>
          <a:bodyPr wrap="square" lIns="0" tIns="0" rIns="0" bIns="0" rtlCol="0"/>
          <a:lstStyle/>
          <a:p>
            <a:endParaRPr/>
          </a:p>
        </p:txBody>
      </p:sp>
      <p:sp>
        <p:nvSpPr>
          <p:cNvPr id="39" name="bg object 39"/>
          <p:cNvSpPr/>
          <p:nvPr/>
        </p:nvSpPr>
        <p:spPr>
          <a:xfrm>
            <a:off x="42468" y="6126124"/>
            <a:ext cx="28575" cy="716915"/>
          </a:xfrm>
          <a:custGeom>
            <a:avLst/>
            <a:gdLst/>
            <a:ahLst/>
            <a:cxnLst/>
            <a:rect l="l" t="t" r="r" b="b"/>
            <a:pathLst>
              <a:path w="28575" h="716915">
                <a:moveTo>
                  <a:pt x="28447" y="0"/>
                </a:moveTo>
                <a:lnTo>
                  <a:pt x="0" y="0"/>
                </a:lnTo>
                <a:lnTo>
                  <a:pt x="0" y="716758"/>
                </a:lnTo>
                <a:lnTo>
                  <a:pt x="28447" y="716749"/>
                </a:lnTo>
                <a:lnTo>
                  <a:pt x="28447" y="0"/>
                </a:lnTo>
                <a:close/>
              </a:path>
            </a:pathLst>
          </a:custGeom>
          <a:solidFill>
            <a:srgbClr val="607681"/>
          </a:solidFill>
        </p:spPr>
        <p:txBody>
          <a:bodyPr wrap="square" lIns="0" tIns="0" rIns="0" bIns="0" rtlCol="0"/>
          <a:lstStyle/>
          <a:p>
            <a:endParaRPr/>
          </a:p>
        </p:txBody>
      </p:sp>
      <p:sp>
        <p:nvSpPr>
          <p:cNvPr id="40" name="bg object 40"/>
          <p:cNvSpPr/>
          <p:nvPr/>
        </p:nvSpPr>
        <p:spPr>
          <a:xfrm>
            <a:off x="42468" y="6157442"/>
            <a:ext cx="28575" cy="685800"/>
          </a:xfrm>
          <a:custGeom>
            <a:avLst/>
            <a:gdLst/>
            <a:ahLst/>
            <a:cxnLst/>
            <a:rect l="l" t="t" r="r" b="b"/>
            <a:pathLst>
              <a:path w="28575" h="685800">
                <a:moveTo>
                  <a:pt x="28447" y="0"/>
                </a:moveTo>
                <a:lnTo>
                  <a:pt x="0" y="0"/>
                </a:lnTo>
                <a:lnTo>
                  <a:pt x="0" y="685440"/>
                </a:lnTo>
                <a:lnTo>
                  <a:pt x="28447" y="685431"/>
                </a:lnTo>
                <a:lnTo>
                  <a:pt x="28447" y="0"/>
                </a:lnTo>
                <a:close/>
              </a:path>
            </a:pathLst>
          </a:custGeom>
          <a:solidFill>
            <a:srgbClr val="5E747F"/>
          </a:solidFill>
        </p:spPr>
        <p:txBody>
          <a:bodyPr wrap="square" lIns="0" tIns="0" rIns="0" bIns="0" rtlCol="0"/>
          <a:lstStyle/>
          <a:p>
            <a:endParaRPr/>
          </a:p>
        </p:txBody>
      </p:sp>
      <p:sp>
        <p:nvSpPr>
          <p:cNvPr id="41" name="bg object 41"/>
          <p:cNvSpPr/>
          <p:nvPr/>
        </p:nvSpPr>
        <p:spPr>
          <a:xfrm>
            <a:off x="42468" y="6188405"/>
            <a:ext cx="28575" cy="654685"/>
          </a:xfrm>
          <a:custGeom>
            <a:avLst/>
            <a:gdLst/>
            <a:ahLst/>
            <a:cxnLst/>
            <a:rect l="l" t="t" r="r" b="b"/>
            <a:pathLst>
              <a:path w="28575" h="654684">
                <a:moveTo>
                  <a:pt x="28447" y="0"/>
                </a:moveTo>
                <a:lnTo>
                  <a:pt x="0" y="0"/>
                </a:lnTo>
                <a:lnTo>
                  <a:pt x="0" y="654477"/>
                </a:lnTo>
                <a:lnTo>
                  <a:pt x="28447" y="654469"/>
                </a:lnTo>
                <a:lnTo>
                  <a:pt x="28447" y="0"/>
                </a:lnTo>
                <a:close/>
              </a:path>
            </a:pathLst>
          </a:custGeom>
          <a:solidFill>
            <a:srgbClr val="5C727D"/>
          </a:solidFill>
        </p:spPr>
        <p:txBody>
          <a:bodyPr wrap="square" lIns="0" tIns="0" rIns="0" bIns="0" rtlCol="0"/>
          <a:lstStyle/>
          <a:p>
            <a:endParaRPr/>
          </a:p>
        </p:txBody>
      </p:sp>
      <p:sp>
        <p:nvSpPr>
          <p:cNvPr id="42" name="bg object 42"/>
          <p:cNvSpPr/>
          <p:nvPr/>
        </p:nvSpPr>
        <p:spPr>
          <a:xfrm>
            <a:off x="42468" y="6219723"/>
            <a:ext cx="28575" cy="623570"/>
          </a:xfrm>
          <a:custGeom>
            <a:avLst/>
            <a:gdLst/>
            <a:ahLst/>
            <a:cxnLst/>
            <a:rect l="l" t="t" r="r" b="b"/>
            <a:pathLst>
              <a:path w="28575" h="623570">
                <a:moveTo>
                  <a:pt x="28447" y="0"/>
                </a:moveTo>
                <a:lnTo>
                  <a:pt x="0" y="0"/>
                </a:lnTo>
                <a:lnTo>
                  <a:pt x="0" y="623159"/>
                </a:lnTo>
                <a:lnTo>
                  <a:pt x="28447" y="623150"/>
                </a:lnTo>
                <a:lnTo>
                  <a:pt x="28447" y="0"/>
                </a:lnTo>
                <a:close/>
              </a:path>
            </a:pathLst>
          </a:custGeom>
          <a:solidFill>
            <a:srgbClr val="5B707A"/>
          </a:solidFill>
        </p:spPr>
        <p:txBody>
          <a:bodyPr wrap="square" lIns="0" tIns="0" rIns="0" bIns="0" rtlCol="0"/>
          <a:lstStyle/>
          <a:p>
            <a:endParaRPr/>
          </a:p>
        </p:txBody>
      </p:sp>
      <p:sp>
        <p:nvSpPr>
          <p:cNvPr id="43" name="bg object 43"/>
          <p:cNvSpPr/>
          <p:nvPr/>
        </p:nvSpPr>
        <p:spPr>
          <a:xfrm>
            <a:off x="42468" y="6250685"/>
            <a:ext cx="28575" cy="592455"/>
          </a:xfrm>
          <a:custGeom>
            <a:avLst/>
            <a:gdLst/>
            <a:ahLst/>
            <a:cxnLst/>
            <a:rect l="l" t="t" r="r" b="b"/>
            <a:pathLst>
              <a:path w="28575" h="592454">
                <a:moveTo>
                  <a:pt x="28447" y="0"/>
                </a:moveTo>
                <a:lnTo>
                  <a:pt x="0" y="0"/>
                </a:lnTo>
                <a:lnTo>
                  <a:pt x="0" y="592196"/>
                </a:lnTo>
                <a:lnTo>
                  <a:pt x="28447" y="592188"/>
                </a:lnTo>
                <a:lnTo>
                  <a:pt x="28447" y="0"/>
                </a:lnTo>
                <a:close/>
              </a:path>
            </a:pathLst>
          </a:custGeom>
          <a:solidFill>
            <a:srgbClr val="596E78"/>
          </a:solidFill>
        </p:spPr>
        <p:txBody>
          <a:bodyPr wrap="square" lIns="0" tIns="0" rIns="0" bIns="0" rtlCol="0"/>
          <a:lstStyle/>
          <a:p>
            <a:endParaRPr/>
          </a:p>
        </p:txBody>
      </p:sp>
      <p:sp>
        <p:nvSpPr>
          <p:cNvPr id="44" name="bg object 44"/>
          <p:cNvSpPr/>
          <p:nvPr/>
        </p:nvSpPr>
        <p:spPr>
          <a:xfrm>
            <a:off x="42468" y="6282004"/>
            <a:ext cx="28575" cy="561340"/>
          </a:xfrm>
          <a:custGeom>
            <a:avLst/>
            <a:gdLst/>
            <a:ahLst/>
            <a:cxnLst/>
            <a:rect l="l" t="t" r="r" b="b"/>
            <a:pathLst>
              <a:path w="28575" h="561340">
                <a:moveTo>
                  <a:pt x="28447" y="0"/>
                </a:moveTo>
                <a:lnTo>
                  <a:pt x="0" y="0"/>
                </a:lnTo>
                <a:lnTo>
                  <a:pt x="0" y="560878"/>
                </a:lnTo>
                <a:lnTo>
                  <a:pt x="28447" y="560870"/>
                </a:lnTo>
                <a:lnTo>
                  <a:pt x="28447" y="0"/>
                </a:lnTo>
                <a:close/>
              </a:path>
            </a:pathLst>
          </a:custGeom>
          <a:solidFill>
            <a:srgbClr val="576C76"/>
          </a:solidFill>
        </p:spPr>
        <p:txBody>
          <a:bodyPr wrap="square" lIns="0" tIns="0" rIns="0" bIns="0" rtlCol="0"/>
          <a:lstStyle/>
          <a:p>
            <a:endParaRPr/>
          </a:p>
        </p:txBody>
      </p:sp>
      <p:sp>
        <p:nvSpPr>
          <p:cNvPr id="45" name="bg object 45"/>
          <p:cNvSpPr/>
          <p:nvPr/>
        </p:nvSpPr>
        <p:spPr>
          <a:xfrm>
            <a:off x="42468" y="6312954"/>
            <a:ext cx="28575" cy="530225"/>
          </a:xfrm>
          <a:custGeom>
            <a:avLst/>
            <a:gdLst/>
            <a:ahLst/>
            <a:cxnLst/>
            <a:rect l="l" t="t" r="r" b="b"/>
            <a:pathLst>
              <a:path w="28575" h="530225">
                <a:moveTo>
                  <a:pt x="28447" y="0"/>
                </a:moveTo>
                <a:lnTo>
                  <a:pt x="0" y="0"/>
                </a:lnTo>
                <a:lnTo>
                  <a:pt x="0" y="529928"/>
                </a:lnTo>
                <a:lnTo>
                  <a:pt x="28447" y="529920"/>
                </a:lnTo>
                <a:lnTo>
                  <a:pt x="28447" y="0"/>
                </a:lnTo>
                <a:close/>
              </a:path>
            </a:pathLst>
          </a:custGeom>
          <a:solidFill>
            <a:srgbClr val="556A74"/>
          </a:solidFill>
        </p:spPr>
        <p:txBody>
          <a:bodyPr wrap="square" lIns="0" tIns="0" rIns="0" bIns="0" rtlCol="0"/>
          <a:lstStyle/>
          <a:p>
            <a:endParaRPr/>
          </a:p>
        </p:txBody>
      </p:sp>
      <p:sp>
        <p:nvSpPr>
          <p:cNvPr id="46" name="bg object 46"/>
          <p:cNvSpPr/>
          <p:nvPr/>
        </p:nvSpPr>
        <p:spPr>
          <a:xfrm>
            <a:off x="42468" y="6344284"/>
            <a:ext cx="28575" cy="499109"/>
          </a:xfrm>
          <a:custGeom>
            <a:avLst/>
            <a:gdLst/>
            <a:ahLst/>
            <a:cxnLst/>
            <a:rect l="l" t="t" r="r" b="b"/>
            <a:pathLst>
              <a:path w="28575" h="499109">
                <a:moveTo>
                  <a:pt x="28447" y="0"/>
                </a:moveTo>
                <a:lnTo>
                  <a:pt x="0" y="0"/>
                </a:lnTo>
                <a:lnTo>
                  <a:pt x="0" y="498597"/>
                </a:lnTo>
                <a:lnTo>
                  <a:pt x="28447" y="498589"/>
                </a:lnTo>
                <a:lnTo>
                  <a:pt x="28447" y="0"/>
                </a:lnTo>
                <a:close/>
              </a:path>
            </a:pathLst>
          </a:custGeom>
          <a:solidFill>
            <a:srgbClr val="546872"/>
          </a:solidFill>
        </p:spPr>
        <p:txBody>
          <a:bodyPr wrap="square" lIns="0" tIns="0" rIns="0" bIns="0" rtlCol="0"/>
          <a:lstStyle/>
          <a:p>
            <a:endParaRPr/>
          </a:p>
        </p:txBody>
      </p:sp>
      <p:sp>
        <p:nvSpPr>
          <p:cNvPr id="47" name="bg object 47"/>
          <p:cNvSpPr/>
          <p:nvPr/>
        </p:nvSpPr>
        <p:spPr>
          <a:xfrm>
            <a:off x="42468" y="6375603"/>
            <a:ext cx="28575" cy="467359"/>
          </a:xfrm>
          <a:custGeom>
            <a:avLst/>
            <a:gdLst/>
            <a:ahLst/>
            <a:cxnLst/>
            <a:rect l="l" t="t" r="r" b="b"/>
            <a:pathLst>
              <a:path w="28575" h="467359">
                <a:moveTo>
                  <a:pt x="28447" y="0"/>
                </a:moveTo>
                <a:lnTo>
                  <a:pt x="0" y="0"/>
                </a:lnTo>
                <a:lnTo>
                  <a:pt x="0" y="467279"/>
                </a:lnTo>
                <a:lnTo>
                  <a:pt x="28447" y="467271"/>
                </a:lnTo>
                <a:lnTo>
                  <a:pt x="28447" y="0"/>
                </a:lnTo>
                <a:close/>
              </a:path>
            </a:pathLst>
          </a:custGeom>
          <a:solidFill>
            <a:srgbClr val="526670"/>
          </a:solidFill>
        </p:spPr>
        <p:txBody>
          <a:bodyPr wrap="square" lIns="0" tIns="0" rIns="0" bIns="0" rtlCol="0"/>
          <a:lstStyle/>
          <a:p>
            <a:endParaRPr/>
          </a:p>
        </p:txBody>
      </p:sp>
      <p:sp>
        <p:nvSpPr>
          <p:cNvPr id="48" name="bg object 48"/>
          <p:cNvSpPr/>
          <p:nvPr/>
        </p:nvSpPr>
        <p:spPr>
          <a:xfrm>
            <a:off x="42468" y="6406565"/>
            <a:ext cx="28575" cy="436880"/>
          </a:xfrm>
          <a:custGeom>
            <a:avLst/>
            <a:gdLst/>
            <a:ahLst/>
            <a:cxnLst/>
            <a:rect l="l" t="t" r="r" b="b"/>
            <a:pathLst>
              <a:path w="28575" h="436879">
                <a:moveTo>
                  <a:pt x="28447" y="0"/>
                </a:moveTo>
                <a:lnTo>
                  <a:pt x="0" y="0"/>
                </a:lnTo>
                <a:lnTo>
                  <a:pt x="0" y="436316"/>
                </a:lnTo>
                <a:lnTo>
                  <a:pt x="28447" y="436308"/>
                </a:lnTo>
                <a:lnTo>
                  <a:pt x="28447" y="0"/>
                </a:lnTo>
                <a:close/>
              </a:path>
            </a:pathLst>
          </a:custGeom>
          <a:solidFill>
            <a:srgbClr val="50646E"/>
          </a:solidFill>
        </p:spPr>
        <p:txBody>
          <a:bodyPr wrap="square" lIns="0" tIns="0" rIns="0" bIns="0" rtlCol="0"/>
          <a:lstStyle/>
          <a:p>
            <a:endParaRPr/>
          </a:p>
        </p:txBody>
      </p:sp>
      <p:sp>
        <p:nvSpPr>
          <p:cNvPr id="49" name="bg object 49"/>
          <p:cNvSpPr/>
          <p:nvPr/>
        </p:nvSpPr>
        <p:spPr>
          <a:xfrm>
            <a:off x="42468" y="6437884"/>
            <a:ext cx="28575" cy="405130"/>
          </a:xfrm>
          <a:custGeom>
            <a:avLst/>
            <a:gdLst/>
            <a:ahLst/>
            <a:cxnLst/>
            <a:rect l="l" t="t" r="r" b="b"/>
            <a:pathLst>
              <a:path w="28575" h="405129">
                <a:moveTo>
                  <a:pt x="28447" y="0"/>
                </a:moveTo>
                <a:lnTo>
                  <a:pt x="0" y="0"/>
                </a:lnTo>
                <a:lnTo>
                  <a:pt x="0" y="404998"/>
                </a:lnTo>
                <a:lnTo>
                  <a:pt x="28447" y="404990"/>
                </a:lnTo>
                <a:lnTo>
                  <a:pt x="28447" y="0"/>
                </a:lnTo>
                <a:close/>
              </a:path>
            </a:pathLst>
          </a:custGeom>
          <a:solidFill>
            <a:srgbClr val="4F626C"/>
          </a:solidFill>
        </p:spPr>
        <p:txBody>
          <a:bodyPr wrap="square" lIns="0" tIns="0" rIns="0" bIns="0" rtlCol="0"/>
          <a:lstStyle/>
          <a:p>
            <a:endParaRPr/>
          </a:p>
        </p:txBody>
      </p:sp>
      <p:sp>
        <p:nvSpPr>
          <p:cNvPr id="50" name="bg object 50"/>
          <p:cNvSpPr/>
          <p:nvPr/>
        </p:nvSpPr>
        <p:spPr>
          <a:xfrm>
            <a:off x="42468" y="6468833"/>
            <a:ext cx="28575" cy="374650"/>
          </a:xfrm>
          <a:custGeom>
            <a:avLst/>
            <a:gdLst/>
            <a:ahLst/>
            <a:cxnLst/>
            <a:rect l="l" t="t" r="r" b="b"/>
            <a:pathLst>
              <a:path w="28575" h="374650">
                <a:moveTo>
                  <a:pt x="28447" y="0"/>
                </a:moveTo>
                <a:lnTo>
                  <a:pt x="0" y="0"/>
                </a:lnTo>
                <a:lnTo>
                  <a:pt x="0" y="374048"/>
                </a:lnTo>
                <a:lnTo>
                  <a:pt x="28447" y="374040"/>
                </a:lnTo>
                <a:lnTo>
                  <a:pt x="28447" y="0"/>
                </a:lnTo>
                <a:close/>
              </a:path>
            </a:pathLst>
          </a:custGeom>
          <a:solidFill>
            <a:srgbClr val="4D606A"/>
          </a:solidFill>
        </p:spPr>
        <p:txBody>
          <a:bodyPr wrap="square" lIns="0" tIns="0" rIns="0" bIns="0" rtlCol="0"/>
          <a:lstStyle/>
          <a:p>
            <a:endParaRPr/>
          </a:p>
        </p:txBody>
      </p:sp>
      <p:sp>
        <p:nvSpPr>
          <p:cNvPr id="51" name="bg object 51"/>
          <p:cNvSpPr/>
          <p:nvPr/>
        </p:nvSpPr>
        <p:spPr>
          <a:xfrm>
            <a:off x="42468" y="6500164"/>
            <a:ext cx="28575" cy="342900"/>
          </a:xfrm>
          <a:custGeom>
            <a:avLst/>
            <a:gdLst/>
            <a:ahLst/>
            <a:cxnLst/>
            <a:rect l="l" t="t" r="r" b="b"/>
            <a:pathLst>
              <a:path w="28575" h="342900">
                <a:moveTo>
                  <a:pt x="28447" y="0"/>
                </a:moveTo>
                <a:lnTo>
                  <a:pt x="0" y="0"/>
                </a:lnTo>
                <a:lnTo>
                  <a:pt x="0" y="342717"/>
                </a:lnTo>
                <a:lnTo>
                  <a:pt x="28447" y="342709"/>
                </a:lnTo>
                <a:lnTo>
                  <a:pt x="28447" y="0"/>
                </a:lnTo>
                <a:close/>
              </a:path>
            </a:pathLst>
          </a:custGeom>
          <a:solidFill>
            <a:srgbClr val="4B5E68"/>
          </a:solidFill>
        </p:spPr>
        <p:txBody>
          <a:bodyPr wrap="square" lIns="0" tIns="0" rIns="0" bIns="0" rtlCol="0"/>
          <a:lstStyle/>
          <a:p>
            <a:endParaRPr/>
          </a:p>
        </p:txBody>
      </p:sp>
      <p:sp>
        <p:nvSpPr>
          <p:cNvPr id="52" name="bg object 52"/>
          <p:cNvSpPr/>
          <p:nvPr/>
        </p:nvSpPr>
        <p:spPr>
          <a:xfrm>
            <a:off x="42468" y="6531114"/>
            <a:ext cx="28575" cy="311785"/>
          </a:xfrm>
          <a:custGeom>
            <a:avLst/>
            <a:gdLst/>
            <a:ahLst/>
            <a:cxnLst/>
            <a:rect l="l" t="t" r="r" b="b"/>
            <a:pathLst>
              <a:path w="28575" h="311784">
                <a:moveTo>
                  <a:pt x="28447" y="0"/>
                </a:moveTo>
                <a:lnTo>
                  <a:pt x="0" y="0"/>
                </a:lnTo>
                <a:lnTo>
                  <a:pt x="0" y="311768"/>
                </a:lnTo>
                <a:lnTo>
                  <a:pt x="28447" y="311759"/>
                </a:lnTo>
                <a:lnTo>
                  <a:pt x="28447" y="0"/>
                </a:lnTo>
                <a:close/>
              </a:path>
            </a:pathLst>
          </a:custGeom>
          <a:solidFill>
            <a:srgbClr val="495D66"/>
          </a:solidFill>
        </p:spPr>
        <p:txBody>
          <a:bodyPr wrap="square" lIns="0" tIns="0" rIns="0" bIns="0" rtlCol="0"/>
          <a:lstStyle/>
          <a:p>
            <a:endParaRPr/>
          </a:p>
        </p:txBody>
      </p:sp>
      <p:sp>
        <p:nvSpPr>
          <p:cNvPr id="53" name="bg object 53"/>
          <p:cNvSpPr/>
          <p:nvPr/>
        </p:nvSpPr>
        <p:spPr>
          <a:xfrm>
            <a:off x="42468" y="6562445"/>
            <a:ext cx="28575" cy="280670"/>
          </a:xfrm>
          <a:custGeom>
            <a:avLst/>
            <a:gdLst/>
            <a:ahLst/>
            <a:cxnLst/>
            <a:rect l="l" t="t" r="r" b="b"/>
            <a:pathLst>
              <a:path w="28575" h="280670">
                <a:moveTo>
                  <a:pt x="28447" y="0"/>
                </a:moveTo>
                <a:lnTo>
                  <a:pt x="0" y="0"/>
                </a:lnTo>
                <a:lnTo>
                  <a:pt x="0" y="280437"/>
                </a:lnTo>
                <a:lnTo>
                  <a:pt x="28447" y="280428"/>
                </a:lnTo>
                <a:lnTo>
                  <a:pt x="28447" y="0"/>
                </a:lnTo>
                <a:close/>
              </a:path>
            </a:pathLst>
          </a:custGeom>
          <a:solidFill>
            <a:srgbClr val="485B64"/>
          </a:solidFill>
        </p:spPr>
        <p:txBody>
          <a:bodyPr wrap="square" lIns="0" tIns="0" rIns="0" bIns="0" rtlCol="0"/>
          <a:lstStyle/>
          <a:p>
            <a:endParaRPr/>
          </a:p>
        </p:txBody>
      </p:sp>
      <p:sp>
        <p:nvSpPr>
          <p:cNvPr id="54" name="bg object 54"/>
          <p:cNvSpPr/>
          <p:nvPr/>
        </p:nvSpPr>
        <p:spPr>
          <a:xfrm>
            <a:off x="42468" y="6593395"/>
            <a:ext cx="28575" cy="249554"/>
          </a:xfrm>
          <a:custGeom>
            <a:avLst/>
            <a:gdLst/>
            <a:ahLst/>
            <a:cxnLst/>
            <a:rect l="l" t="t" r="r" b="b"/>
            <a:pathLst>
              <a:path w="28575" h="249554">
                <a:moveTo>
                  <a:pt x="28447" y="0"/>
                </a:moveTo>
                <a:lnTo>
                  <a:pt x="0" y="0"/>
                </a:lnTo>
                <a:lnTo>
                  <a:pt x="0" y="249487"/>
                </a:lnTo>
                <a:lnTo>
                  <a:pt x="28447" y="249478"/>
                </a:lnTo>
                <a:lnTo>
                  <a:pt x="28447" y="0"/>
                </a:lnTo>
                <a:close/>
              </a:path>
            </a:pathLst>
          </a:custGeom>
          <a:solidFill>
            <a:srgbClr val="465962"/>
          </a:solidFill>
        </p:spPr>
        <p:txBody>
          <a:bodyPr wrap="square" lIns="0" tIns="0" rIns="0" bIns="0" rtlCol="0"/>
          <a:lstStyle/>
          <a:p>
            <a:endParaRPr/>
          </a:p>
        </p:txBody>
      </p:sp>
      <p:sp>
        <p:nvSpPr>
          <p:cNvPr id="55" name="bg object 55"/>
          <p:cNvSpPr/>
          <p:nvPr/>
        </p:nvSpPr>
        <p:spPr>
          <a:xfrm>
            <a:off x="42468" y="6624713"/>
            <a:ext cx="28575" cy="218440"/>
          </a:xfrm>
          <a:custGeom>
            <a:avLst/>
            <a:gdLst/>
            <a:ahLst/>
            <a:cxnLst/>
            <a:rect l="l" t="t" r="r" b="b"/>
            <a:pathLst>
              <a:path w="28575" h="218440">
                <a:moveTo>
                  <a:pt x="28447" y="0"/>
                </a:moveTo>
                <a:lnTo>
                  <a:pt x="0" y="0"/>
                </a:lnTo>
                <a:lnTo>
                  <a:pt x="0" y="218169"/>
                </a:lnTo>
                <a:lnTo>
                  <a:pt x="28447" y="218160"/>
                </a:lnTo>
                <a:lnTo>
                  <a:pt x="28447" y="0"/>
                </a:lnTo>
                <a:close/>
              </a:path>
            </a:pathLst>
          </a:custGeom>
          <a:solidFill>
            <a:srgbClr val="44575F"/>
          </a:solidFill>
        </p:spPr>
        <p:txBody>
          <a:bodyPr wrap="square" lIns="0" tIns="0" rIns="0" bIns="0" rtlCol="0"/>
          <a:lstStyle/>
          <a:p>
            <a:endParaRPr/>
          </a:p>
        </p:txBody>
      </p:sp>
      <p:sp>
        <p:nvSpPr>
          <p:cNvPr id="56" name="bg object 56"/>
          <p:cNvSpPr/>
          <p:nvPr/>
        </p:nvSpPr>
        <p:spPr>
          <a:xfrm>
            <a:off x="42468" y="6656044"/>
            <a:ext cx="28575" cy="187325"/>
          </a:xfrm>
          <a:custGeom>
            <a:avLst/>
            <a:gdLst/>
            <a:ahLst/>
            <a:cxnLst/>
            <a:rect l="l" t="t" r="r" b="b"/>
            <a:pathLst>
              <a:path w="28575" h="187325">
                <a:moveTo>
                  <a:pt x="28447" y="0"/>
                </a:moveTo>
                <a:lnTo>
                  <a:pt x="0" y="0"/>
                </a:lnTo>
                <a:lnTo>
                  <a:pt x="0" y="186838"/>
                </a:lnTo>
                <a:lnTo>
                  <a:pt x="28447" y="186829"/>
                </a:lnTo>
                <a:lnTo>
                  <a:pt x="28447" y="0"/>
                </a:lnTo>
                <a:close/>
              </a:path>
            </a:pathLst>
          </a:custGeom>
          <a:solidFill>
            <a:srgbClr val="43555D"/>
          </a:solidFill>
        </p:spPr>
        <p:txBody>
          <a:bodyPr wrap="square" lIns="0" tIns="0" rIns="0" bIns="0" rtlCol="0"/>
          <a:lstStyle/>
          <a:p>
            <a:endParaRPr/>
          </a:p>
        </p:txBody>
      </p:sp>
      <p:sp>
        <p:nvSpPr>
          <p:cNvPr id="57" name="bg object 57"/>
          <p:cNvSpPr/>
          <p:nvPr/>
        </p:nvSpPr>
        <p:spPr>
          <a:xfrm>
            <a:off x="42468" y="6686994"/>
            <a:ext cx="28575" cy="156210"/>
          </a:xfrm>
          <a:custGeom>
            <a:avLst/>
            <a:gdLst/>
            <a:ahLst/>
            <a:cxnLst/>
            <a:rect l="l" t="t" r="r" b="b"/>
            <a:pathLst>
              <a:path w="28575" h="156209">
                <a:moveTo>
                  <a:pt x="28447" y="0"/>
                </a:moveTo>
                <a:lnTo>
                  <a:pt x="0" y="0"/>
                </a:lnTo>
                <a:lnTo>
                  <a:pt x="0" y="155888"/>
                </a:lnTo>
                <a:lnTo>
                  <a:pt x="28447" y="155879"/>
                </a:lnTo>
                <a:lnTo>
                  <a:pt x="28447" y="0"/>
                </a:lnTo>
                <a:close/>
              </a:path>
            </a:pathLst>
          </a:custGeom>
          <a:solidFill>
            <a:srgbClr val="41535B"/>
          </a:solidFill>
        </p:spPr>
        <p:txBody>
          <a:bodyPr wrap="square" lIns="0" tIns="0" rIns="0" bIns="0" rtlCol="0"/>
          <a:lstStyle/>
          <a:p>
            <a:endParaRPr/>
          </a:p>
        </p:txBody>
      </p:sp>
      <p:sp>
        <p:nvSpPr>
          <p:cNvPr id="58" name="bg object 58"/>
          <p:cNvSpPr/>
          <p:nvPr/>
        </p:nvSpPr>
        <p:spPr>
          <a:xfrm>
            <a:off x="42468" y="6718325"/>
            <a:ext cx="28575" cy="125095"/>
          </a:xfrm>
          <a:custGeom>
            <a:avLst/>
            <a:gdLst/>
            <a:ahLst/>
            <a:cxnLst/>
            <a:rect l="l" t="t" r="r" b="b"/>
            <a:pathLst>
              <a:path w="28575" h="125095">
                <a:moveTo>
                  <a:pt x="28447" y="0"/>
                </a:moveTo>
                <a:lnTo>
                  <a:pt x="0" y="0"/>
                </a:lnTo>
                <a:lnTo>
                  <a:pt x="0" y="124557"/>
                </a:lnTo>
                <a:lnTo>
                  <a:pt x="28447" y="124548"/>
                </a:lnTo>
                <a:lnTo>
                  <a:pt x="28447" y="0"/>
                </a:lnTo>
                <a:close/>
              </a:path>
            </a:pathLst>
          </a:custGeom>
          <a:solidFill>
            <a:srgbClr val="3F5159"/>
          </a:solidFill>
        </p:spPr>
        <p:txBody>
          <a:bodyPr wrap="square" lIns="0" tIns="0" rIns="0" bIns="0" rtlCol="0"/>
          <a:lstStyle/>
          <a:p>
            <a:endParaRPr/>
          </a:p>
        </p:txBody>
      </p:sp>
      <p:sp>
        <p:nvSpPr>
          <p:cNvPr id="59" name="bg object 59"/>
          <p:cNvSpPr/>
          <p:nvPr/>
        </p:nvSpPr>
        <p:spPr>
          <a:xfrm>
            <a:off x="42468" y="6749275"/>
            <a:ext cx="28575" cy="93980"/>
          </a:xfrm>
          <a:custGeom>
            <a:avLst/>
            <a:gdLst/>
            <a:ahLst/>
            <a:cxnLst/>
            <a:rect l="l" t="t" r="r" b="b"/>
            <a:pathLst>
              <a:path w="28575" h="93979">
                <a:moveTo>
                  <a:pt x="28447" y="0"/>
                </a:moveTo>
                <a:lnTo>
                  <a:pt x="0" y="0"/>
                </a:lnTo>
                <a:lnTo>
                  <a:pt x="0" y="93607"/>
                </a:lnTo>
                <a:lnTo>
                  <a:pt x="28447" y="93599"/>
                </a:lnTo>
                <a:lnTo>
                  <a:pt x="28447" y="0"/>
                </a:lnTo>
                <a:close/>
              </a:path>
            </a:pathLst>
          </a:custGeom>
          <a:solidFill>
            <a:srgbClr val="3D4F57"/>
          </a:solidFill>
        </p:spPr>
        <p:txBody>
          <a:bodyPr wrap="square" lIns="0" tIns="0" rIns="0" bIns="0" rtlCol="0"/>
          <a:lstStyle/>
          <a:p>
            <a:endParaRPr/>
          </a:p>
        </p:txBody>
      </p:sp>
      <p:sp>
        <p:nvSpPr>
          <p:cNvPr id="60" name="bg object 60"/>
          <p:cNvSpPr/>
          <p:nvPr/>
        </p:nvSpPr>
        <p:spPr>
          <a:xfrm>
            <a:off x="42468" y="6780606"/>
            <a:ext cx="28575" cy="62865"/>
          </a:xfrm>
          <a:custGeom>
            <a:avLst/>
            <a:gdLst/>
            <a:ahLst/>
            <a:cxnLst/>
            <a:rect l="l" t="t" r="r" b="b"/>
            <a:pathLst>
              <a:path w="28575" h="62865">
                <a:moveTo>
                  <a:pt x="28447" y="0"/>
                </a:moveTo>
                <a:lnTo>
                  <a:pt x="0" y="0"/>
                </a:lnTo>
                <a:lnTo>
                  <a:pt x="0" y="62276"/>
                </a:lnTo>
                <a:lnTo>
                  <a:pt x="28447" y="62268"/>
                </a:lnTo>
                <a:lnTo>
                  <a:pt x="28447" y="0"/>
                </a:lnTo>
                <a:close/>
              </a:path>
            </a:pathLst>
          </a:custGeom>
          <a:solidFill>
            <a:srgbClr val="3C4D55"/>
          </a:solidFill>
        </p:spPr>
        <p:txBody>
          <a:bodyPr wrap="square" lIns="0" tIns="0" rIns="0" bIns="0" rtlCol="0"/>
          <a:lstStyle/>
          <a:p>
            <a:endParaRPr/>
          </a:p>
        </p:txBody>
      </p:sp>
      <p:sp>
        <p:nvSpPr>
          <p:cNvPr id="61" name="bg object 61"/>
          <p:cNvSpPr/>
          <p:nvPr/>
        </p:nvSpPr>
        <p:spPr>
          <a:xfrm>
            <a:off x="42468" y="6811556"/>
            <a:ext cx="28575" cy="31750"/>
          </a:xfrm>
          <a:custGeom>
            <a:avLst/>
            <a:gdLst/>
            <a:ahLst/>
            <a:cxnLst/>
            <a:rect l="l" t="t" r="r" b="b"/>
            <a:pathLst>
              <a:path w="28575" h="31750">
                <a:moveTo>
                  <a:pt x="28447" y="0"/>
                </a:moveTo>
                <a:lnTo>
                  <a:pt x="0" y="0"/>
                </a:lnTo>
                <a:lnTo>
                  <a:pt x="0" y="31326"/>
                </a:lnTo>
                <a:lnTo>
                  <a:pt x="28447" y="31318"/>
                </a:lnTo>
                <a:lnTo>
                  <a:pt x="28447" y="0"/>
                </a:lnTo>
                <a:close/>
              </a:path>
            </a:pathLst>
          </a:custGeom>
          <a:solidFill>
            <a:srgbClr val="3A4B53"/>
          </a:solidFill>
        </p:spPr>
        <p:txBody>
          <a:bodyPr wrap="square" lIns="0" tIns="0" rIns="0" bIns="0" rtlCol="0"/>
          <a:lstStyle/>
          <a:p>
            <a:endParaRPr/>
          </a:p>
        </p:txBody>
      </p:sp>
      <p:pic>
        <p:nvPicPr>
          <p:cNvPr id="62" name="bg object 62"/>
          <p:cNvPicPr/>
          <p:nvPr/>
        </p:nvPicPr>
        <p:blipFill>
          <a:blip r:embed="rId13" cstate="print"/>
          <a:stretch>
            <a:fillRect/>
          </a:stretch>
        </p:blipFill>
        <p:spPr>
          <a:xfrm>
            <a:off x="223558" y="4866843"/>
            <a:ext cx="975245" cy="1990801"/>
          </a:xfrm>
          <a:prstGeom prst="rect">
            <a:avLst/>
          </a:prstGeom>
        </p:spPr>
      </p:pic>
      <p:pic>
        <p:nvPicPr>
          <p:cNvPr id="63" name="bg object 63"/>
          <p:cNvPicPr/>
          <p:nvPr/>
        </p:nvPicPr>
        <p:blipFill>
          <a:blip r:embed="rId14" cstate="print"/>
          <a:stretch>
            <a:fillRect/>
          </a:stretch>
        </p:blipFill>
        <p:spPr>
          <a:xfrm>
            <a:off x="11371681" y="0"/>
            <a:ext cx="643674" cy="1729435"/>
          </a:xfrm>
          <a:prstGeom prst="rect">
            <a:avLst/>
          </a:prstGeom>
        </p:spPr>
      </p:pic>
      <p:pic>
        <p:nvPicPr>
          <p:cNvPr id="64" name="bg object 64"/>
          <p:cNvPicPr/>
          <p:nvPr/>
        </p:nvPicPr>
        <p:blipFill>
          <a:blip r:embed="rId15" cstate="print"/>
          <a:stretch>
            <a:fillRect/>
          </a:stretch>
        </p:blipFill>
        <p:spPr>
          <a:xfrm>
            <a:off x="11440794" y="4866843"/>
            <a:ext cx="597966" cy="1981085"/>
          </a:xfrm>
          <a:prstGeom prst="rect">
            <a:avLst/>
          </a:prstGeom>
        </p:spPr>
      </p:pic>
      <p:pic>
        <p:nvPicPr>
          <p:cNvPr id="65" name="bg object 65"/>
          <p:cNvPicPr/>
          <p:nvPr/>
        </p:nvPicPr>
        <p:blipFill>
          <a:blip r:embed="rId16" cstate="print"/>
          <a:stretch>
            <a:fillRect/>
          </a:stretch>
        </p:blipFill>
        <p:spPr>
          <a:xfrm>
            <a:off x="11939752" y="6595567"/>
            <a:ext cx="23037" cy="251637"/>
          </a:xfrm>
          <a:prstGeom prst="rect">
            <a:avLst/>
          </a:prstGeom>
        </p:spPr>
      </p:pic>
      <p:sp>
        <p:nvSpPr>
          <p:cNvPr id="2" name="Holder 2"/>
          <p:cNvSpPr>
            <a:spLocks noGrp="1"/>
          </p:cNvSpPr>
          <p:nvPr>
            <p:ph type="title"/>
          </p:nvPr>
        </p:nvSpPr>
        <p:spPr>
          <a:xfrm>
            <a:off x="4722024" y="1150467"/>
            <a:ext cx="2305050" cy="940435"/>
          </a:xfrm>
          <a:prstGeom prst="rect">
            <a:avLst/>
          </a:prstGeom>
        </p:spPr>
        <p:txBody>
          <a:bodyPr wrap="square" lIns="0" tIns="0" rIns="0" bIns="0">
            <a:spAutoFit/>
          </a:bodyPr>
          <a:lstStyle>
            <a:lvl1pPr>
              <a:defRPr sz="6000" b="0" i="0">
                <a:solidFill>
                  <a:schemeClr val="tx1"/>
                </a:solidFill>
                <a:latin typeface="Times New Roman"/>
                <a:cs typeface="Times New Roman"/>
              </a:defRPr>
            </a:lvl1pPr>
          </a:lstStyle>
          <a:p>
            <a:endParaRPr/>
          </a:p>
        </p:txBody>
      </p:sp>
      <p:sp>
        <p:nvSpPr>
          <p:cNvPr id="3" name="Holder 3"/>
          <p:cNvSpPr>
            <a:spLocks noGrp="1"/>
          </p:cNvSpPr>
          <p:nvPr>
            <p:ph type="body" idx="1"/>
          </p:nvPr>
        </p:nvSpPr>
        <p:spPr>
          <a:xfrm>
            <a:off x="939863" y="1036416"/>
            <a:ext cx="10464165" cy="3705225"/>
          </a:xfrm>
          <a:prstGeom prst="rect">
            <a:avLst/>
          </a:prstGeom>
        </p:spPr>
        <p:txBody>
          <a:bodyPr wrap="square" lIns="0" tIns="0" rIns="0" bIns="0">
            <a:spAutoFit/>
          </a:bodyPr>
          <a:lstStyle>
            <a:lvl1pPr>
              <a:defRPr sz="20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4147439" y="6377940"/>
            <a:ext cx="3903472"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917" y="6377940"/>
            <a:ext cx="28056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2/3/2025</a:t>
            </a:fld>
            <a:endParaRPr lang="en-US"/>
          </a:p>
        </p:txBody>
      </p:sp>
      <p:sp>
        <p:nvSpPr>
          <p:cNvPr id="6" name="Holder 6"/>
          <p:cNvSpPr>
            <a:spLocks noGrp="1"/>
          </p:cNvSpPr>
          <p:nvPr>
            <p:ph type="sldNum" sz="quarter" idx="7"/>
          </p:nvPr>
        </p:nvSpPr>
        <p:spPr>
          <a:xfrm>
            <a:off x="8782812" y="6377940"/>
            <a:ext cx="28056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hyperlink" Target="https://aulavirtual.fio.unam.edu.ar/login/index.php" TargetMode="External"/><Relationship Id="rId1" Type="http://schemas.openxmlformats.org/officeDocument/2006/relationships/slideLayout" Target="../slideLayouts/slideLayout2.xml"/><Relationship Id="rId4" Type="http://schemas.openxmlformats.org/officeDocument/2006/relationships/image" Target="../media/image36.png"/></Relationships>
</file>

<file path=ppt/slides/_rels/slide4.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9.jpg"/><Relationship Id="rId2" Type="http://schemas.openxmlformats.org/officeDocument/2006/relationships/image" Target="../media/image3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prstGeom prst="rect">
            <a:avLst/>
          </a:prstGeom>
        </p:spPr>
        <p:txBody>
          <a:bodyPr vert="horz" wrap="square" lIns="0" tIns="12700" rIns="0" bIns="0" rtlCol="0">
            <a:spAutoFit/>
          </a:bodyPr>
          <a:lstStyle/>
          <a:p>
            <a:pPr marL="12700">
              <a:lnSpc>
                <a:spcPts val="7915"/>
              </a:lnSpc>
              <a:spcBef>
                <a:spcPts val="100"/>
              </a:spcBef>
            </a:pPr>
            <a:r>
              <a:rPr sz="6600" spc="560" dirty="0">
                <a:latin typeface="Trebuchet MS"/>
                <a:cs typeface="Trebuchet MS"/>
              </a:rPr>
              <a:t>AULA</a:t>
            </a:r>
            <a:r>
              <a:rPr sz="6600" spc="110" dirty="0">
                <a:latin typeface="Trebuchet MS"/>
                <a:cs typeface="Trebuchet MS"/>
              </a:rPr>
              <a:t> </a:t>
            </a:r>
            <a:r>
              <a:rPr sz="6600" spc="375" dirty="0">
                <a:latin typeface="Trebuchet MS"/>
                <a:cs typeface="Trebuchet MS"/>
              </a:rPr>
              <a:t>VIRTUAL</a:t>
            </a:r>
            <a:r>
              <a:rPr sz="6600" spc="105" dirty="0">
                <a:latin typeface="Trebuchet MS"/>
                <a:cs typeface="Trebuchet MS"/>
              </a:rPr>
              <a:t> </a:t>
            </a:r>
            <a:r>
              <a:rPr sz="6600" spc="700" dirty="0">
                <a:latin typeface="Trebuchet MS"/>
                <a:cs typeface="Trebuchet MS"/>
              </a:rPr>
              <a:t>MOODLE</a:t>
            </a:r>
            <a:endParaRPr sz="6600" dirty="0">
              <a:latin typeface="Trebuchet MS"/>
              <a:cs typeface="Trebuchet MS"/>
            </a:endParaRPr>
          </a:p>
          <a:p>
            <a:pPr marL="12700">
              <a:lnSpc>
                <a:spcPts val="3354"/>
              </a:lnSpc>
            </a:pPr>
            <a:r>
              <a:rPr sz="2800" spc="200" dirty="0">
                <a:latin typeface="Trebuchet MS"/>
                <a:cs typeface="Trebuchet MS"/>
              </a:rPr>
              <a:t>INSTRUCTIVO</a:t>
            </a:r>
            <a:r>
              <a:rPr sz="2800" spc="35" dirty="0">
                <a:latin typeface="Trebuchet MS"/>
                <a:cs typeface="Trebuchet MS"/>
              </a:rPr>
              <a:t> </a:t>
            </a:r>
            <a:r>
              <a:rPr sz="2800" spc="165" dirty="0">
                <a:latin typeface="Trebuchet MS"/>
                <a:cs typeface="Trebuchet MS"/>
              </a:rPr>
              <a:t>PARA</a:t>
            </a:r>
            <a:r>
              <a:rPr sz="2800" spc="40" dirty="0">
                <a:latin typeface="Trebuchet MS"/>
                <a:cs typeface="Trebuchet MS"/>
              </a:rPr>
              <a:t> </a:t>
            </a:r>
            <a:r>
              <a:rPr sz="2800" spc="200" dirty="0">
                <a:latin typeface="Trebuchet MS"/>
                <a:cs typeface="Trebuchet MS"/>
              </a:rPr>
              <a:t>EL</a:t>
            </a:r>
            <a:r>
              <a:rPr sz="2800" spc="50" dirty="0">
                <a:latin typeface="Trebuchet MS"/>
                <a:cs typeface="Trebuchet MS"/>
              </a:rPr>
              <a:t> </a:t>
            </a:r>
            <a:r>
              <a:rPr sz="2800" spc="220" dirty="0">
                <a:latin typeface="Trebuchet MS"/>
                <a:cs typeface="Trebuchet MS"/>
              </a:rPr>
              <a:t>ESTUDIANTE</a:t>
            </a:r>
            <a:endParaRPr sz="2800" dirty="0">
              <a:latin typeface="Trebuchet MS"/>
              <a:cs typeface="Trebuchet MS"/>
            </a:endParaRPr>
          </a:p>
        </p:txBody>
      </p:sp>
      <p:sp>
        <p:nvSpPr>
          <p:cNvPr id="3" name="object 3"/>
          <p:cNvSpPr txBox="1">
            <a:spLocks noGrp="1"/>
          </p:cNvSpPr>
          <p:nvPr>
            <p:ph type="subTitle" idx="4"/>
          </p:nvPr>
        </p:nvSpPr>
        <p:spPr>
          <a:prstGeom prst="rect">
            <a:avLst/>
          </a:prstGeom>
        </p:spPr>
        <p:txBody>
          <a:bodyPr vert="horz" wrap="square" lIns="0" tIns="13335" rIns="0" bIns="0" rtlCol="0">
            <a:spAutoFit/>
          </a:bodyPr>
          <a:lstStyle/>
          <a:p>
            <a:pPr marL="12700" marR="5080" algn="just">
              <a:lnSpc>
                <a:spcPct val="115100"/>
              </a:lnSpc>
              <a:spcBef>
                <a:spcPts val="105"/>
              </a:spcBef>
            </a:pPr>
            <a:r>
              <a:rPr sz="2400" dirty="0"/>
              <a:t>En</a:t>
            </a:r>
            <a:r>
              <a:rPr sz="2400" spc="420" dirty="0"/>
              <a:t> </a:t>
            </a:r>
            <a:r>
              <a:rPr sz="2400" dirty="0"/>
              <a:t>el</a:t>
            </a:r>
            <a:r>
              <a:rPr sz="2400" spc="425" dirty="0"/>
              <a:t> </a:t>
            </a:r>
            <a:r>
              <a:rPr sz="2400" dirty="0"/>
              <a:t>presente</a:t>
            </a:r>
            <a:r>
              <a:rPr sz="2400" spc="430" dirty="0"/>
              <a:t> </a:t>
            </a:r>
            <a:r>
              <a:rPr sz="2400" dirty="0"/>
              <a:t>documento</a:t>
            </a:r>
            <a:r>
              <a:rPr sz="2400" spc="425" dirty="0"/>
              <a:t> </a:t>
            </a:r>
            <a:r>
              <a:rPr sz="2400" dirty="0"/>
              <a:t>se</a:t>
            </a:r>
            <a:r>
              <a:rPr sz="2400" spc="430" dirty="0"/>
              <a:t> </a:t>
            </a:r>
            <a:r>
              <a:rPr sz="2400" dirty="0"/>
              <a:t>tratará</a:t>
            </a:r>
            <a:r>
              <a:rPr sz="2400" spc="425" dirty="0"/>
              <a:t> </a:t>
            </a:r>
            <a:r>
              <a:rPr sz="2400" dirty="0"/>
              <a:t>de</a:t>
            </a:r>
            <a:r>
              <a:rPr sz="2400" spc="430" dirty="0"/>
              <a:t> </a:t>
            </a:r>
            <a:r>
              <a:rPr sz="2400" dirty="0"/>
              <a:t>explicar</a:t>
            </a:r>
            <a:r>
              <a:rPr sz="2400" spc="425" dirty="0"/>
              <a:t> </a:t>
            </a:r>
            <a:r>
              <a:rPr sz="2400" dirty="0"/>
              <a:t>de</a:t>
            </a:r>
            <a:r>
              <a:rPr sz="2400" spc="420" dirty="0"/>
              <a:t> </a:t>
            </a:r>
            <a:r>
              <a:rPr sz="2400" dirty="0"/>
              <a:t>manera</a:t>
            </a:r>
            <a:r>
              <a:rPr sz="2400" spc="420" dirty="0"/>
              <a:t> </a:t>
            </a:r>
            <a:r>
              <a:rPr sz="2400" dirty="0"/>
              <a:t>práctica</a:t>
            </a:r>
            <a:r>
              <a:rPr sz="2400" spc="430" dirty="0"/>
              <a:t> </a:t>
            </a:r>
            <a:r>
              <a:rPr sz="2400" spc="-50" dirty="0"/>
              <a:t>y </a:t>
            </a:r>
            <a:r>
              <a:rPr sz="2400" dirty="0"/>
              <a:t>resumida</a:t>
            </a:r>
            <a:r>
              <a:rPr sz="2400" spc="120" dirty="0"/>
              <a:t>  </a:t>
            </a:r>
            <a:r>
              <a:rPr sz="2400" dirty="0"/>
              <a:t>algunas</a:t>
            </a:r>
            <a:r>
              <a:rPr sz="2400" spc="125" dirty="0"/>
              <a:t>  </a:t>
            </a:r>
            <a:r>
              <a:rPr sz="2400" dirty="0"/>
              <a:t>de</a:t>
            </a:r>
            <a:r>
              <a:rPr sz="2400" spc="120" dirty="0"/>
              <a:t>  </a:t>
            </a:r>
            <a:r>
              <a:rPr sz="2400" dirty="0"/>
              <a:t>las</a:t>
            </a:r>
            <a:r>
              <a:rPr sz="2400" spc="125" dirty="0"/>
              <a:t>  </a:t>
            </a:r>
            <a:r>
              <a:rPr sz="2400" dirty="0"/>
              <a:t>actividades</a:t>
            </a:r>
            <a:r>
              <a:rPr sz="2400" spc="114" dirty="0"/>
              <a:t>  </a:t>
            </a:r>
            <a:r>
              <a:rPr sz="2400" dirty="0"/>
              <a:t>en</a:t>
            </a:r>
            <a:r>
              <a:rPr sz="2400" spc="125" dirty="0"/>
              <a:t>  </a:t>
            </a:r>
            <a:r>
              <a:rPr sz="2400" dirty="0"/>
              <a:t>las</a:t>
            </a:r>
            <a:r>
              <a:rPr sz="2400" spc="114" dirty="0"/>
              <a:t>  </a:t>
            </a:r>
            <a:r>
              <a:rPr sz="2400" dirty="0"/>
              <a:t>plataformas</a:t>
            </a:r>
            <a:r>
              <a:rPr sz="2400" spc="125" dirty="0"/>
              <a:t>  </a:t>
            </a:r>
            <a:r>
              <a:rPr sz="2400" dirty="0"/>
              <a:t>web</a:t>
            </a:r>
            <a:r>
              <a:rPr sz="2400" spc="120" dirty="0"/>
              <a:t>  </a:t>
            </a:r>
            <a:r>
              <a:rPr sz="2400" dirty="0"/>
              <a:t>de</a:t>
            </a:r>
            <a:r>
              <a:rPr sz="2400" spc="114" dirty="0"/>
              <a:t>  </a:t>
            </a:r>
            <a:r>
              <a:rPr sz="2400" spc="-25" dirty="0"/>
              <a:t>la </a:t>
            </a:r>
            <a:r>
              <a:rPr sz="2400" dirty="0"/>
              <a:t>Facultad</a:t>
            </a:r>
            <a:r>
              <a:rPr sz="2400" spc="-15" dirty="0"/>
              <a:t> </a:t>
            </a:r>
            <a:r>
              <a:rPr sz="2400" dirty="0"/>
              <a:t>de</a:t>
            </a:r>
            <a:r>
              <a:rPr sz="2400" spc="-20" dirty="0"/>
              <a:t> </a:t>
            </a:r>
            <a:r>
              <a:rPr sz="2400" spc="-10" dirty="0"/>
              <a:t>Ingeniería.</a:t>
            </a:r>
            <a:endParaRP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spc="-55" dirty="0"/>
              <a:t>Gracias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6579" y="641413"/>
            <a:ext cx="1305560" cy="421640"/>
          </a:xfrm>
          <a:prstGeom prst="rect">
            <a:avLst/>
          </a:prstGeom>
        </p:spPr>
        <p:txBody>
          <a:bodyPr vert="horz" wrap="square" lIns="0" tIns="12700" rIns="0" bIns="0" rtlCol="0">
            <a:spAutoFit/>
          </a:bodyPr>
          <a:lstStyle/>
          <a:p>
            <a:pPr marL="12700">
              <a:lnSpc>
                <a:spcPct val="100000"/>
              </a:lnSpc>
              <a:spcBef>
                <a:spcPts val="100"/>
              </a:spcBef>
            </a:pPr>
            <a:r>
              <a:rPr sz="2600" b="1" dirty="0">
                <a:latin typeface="Times New Roman"/>
                <a:cs typeface="Times New Roman"/>
              </a:rPr>
              <a:t>¿Qué</a:t>
            </a:r>
            <a:r>
              <a:rPr sz="2600" b="1" spc="-20" dirty="0">
                <a:latin typeface="Times New Roman"/>
                <a:cs typeface="Times New Roman"/>
              </a:rPr>
              <a:t> </a:t>
            </a:r>
            <a:r>
              <a:rPr sz="2600" b="1" spc="-25" dirty="0">
                <a:latin typeface="Times New Roman"/>
                <a:cs typeface="Times New Roman"/>
              </a:rPr>
              <a:t>es?</a:t>
            </a:r>
            <a:endParaRPr sz="2600" dirty="0">
              <a:latin typeface="Times New Roman"/>
              <a:cs typeface="Times New Roman"/>
            </a:endParaRPr>
          </a:p>
        </p:txBody>
      </p:sp>
      <p:sp>
        <p:nvSpPr>
          <p:cNvPr id="3" name="object 3"/>
          <p:cNvSpPr txBox="1"/>
          <p:nvPr/>
        </p:nvSpPr>
        <p:spPr>
          <a:xfrm>
            <a:off x="976579" y="1109136"/>
            <a:ext cx="10465435" cy="2133084"/>
          </a:xfrm>
          <a:prstGeom prst="rect">
            <a:avLst/>
          </a:prstGeom>
        </p:spPr>
        <p:txBody>
          <a:bodyPr vert="horz" wrap="square" lIns="0" tIns="12065" rIns="0" bIns="0" rtlCol="0">
            <a:spAutoFit/>
          </a:bodyPr>
          <a:lstStyle/>
          <a:p>
            <a:pPr marL="12700" marR="5080" algn="just">
              <a:lnSpc>
                <a:spcPct val="115100"/>
              </a:lnSpc>
              <a:spcBef>
                <a:spcPts val="95"/>
              </a:spcBef>
            </a:pPr>
            <a:r>
              <a:rPr lang="es-ES" sz="2000" dirty="0">
                <a:latin typeface="Times New Roman"/>
                <a:cs typeface="Times New Roman"/>
              </a:rPr>
              <a:t>E</a:t>
            </a:r>
            <a:r>
              <a:rPr sz="2000" dirty="0">
                <a:latin typeface="Times New Roman"/>
                <a:cs typeface="Times New Roman"/>
              </a:rPr>
              <a:t>l</a:t>
            </a:r>
            <a:r>
              <a:rPr sz="2000" spc="105" dirty="0">
                <a:latin typeface="Times New Roman"/>
                <a:cs typeface="Times New Roman"/>
              </a:rPr>
              <a:t> </a:t>
            </a:r>
            <a:r>
              <a:rPr sz="2000" dirty="0">
                <a:latin typeface="Times New Roman"/>
                <a:cs typeface="Times New Roman"/>
              </a:rPr>
              <a:t>Aula</a:t>
            </a:r>
            <a:r>
              <a:rPr sz="2000" spc="114" dirty="0">
                <a:latin typeface="Times New Roman"/>
                <a:cs typeface="Times New Roman"/>
              </a:rPr>
              <a:t> </a:t>
            </a:r>
            <a:r>
              <a:rPr sz="2000" dirty="0">
                <a:latin typeface="Times New Roman"/>
                <a:cs typeface="Times New Roman"/>
              </a:rPr>
              <a:t>Virtual</a:t>
            </a:r>
            <a:r>
              <a:rPr sz="2000" spc="100" dirty="0">
                <a:latin typeface="Times New Roman"/>
                <a:cs typeface="Times New Roman"/>
              </a:rPr>
              <a:t> </a:t>
            </a:r>
            <a:r>
              <a:rPr sz="2000" dirty="0">
                <a:latin typeface="Times New Roman"/>
                <a:cs typeface="Times New Roman"/>
              </a:rPr>
              <a:t>Moodle</a:t>
            </a:r>
            <a:r>
              <a:rPr sz="2000" spc="105" dirty="0">
                <a:latin typeface="Times New Roman"/>
                <a:cs typeface="Times New Roman"/>
              </a:rPr>
              <a:t> </a:t>
            </a:r>
            <a:r>
              <a:rPr sz="2000" dirty="0">
                <a:latin typeface="Times New Roman"/>
                <a:cs typeface="Times New Roman"/>
              </a:rPr>
              <a:t>(AVM),</a:t>
            </a:r>
            <a:r>
              <a:rPr sz="2000" spc="105" dirty="0">
                <a:latin typeface="Times New Roman"/>
                <a:cs typeface="Times New Roman"/>
              </a:rPr>
              <a:t> </a:t>
            </a:r>
            <a:r>
              <a:rPr sz="2000" dirty="0">
                <a:latin typeface="Times New Roman"/>
                <a:cs typeface="Times New Roman"/>
              </a:rPr>
              <a:t>es</a:t>
            </a:r>
            <a:r>
              <a:rPr sz="2000" spc="100" dirty="0">
                <a:latin typeface="Times New Roman"/>
                <a:cs typeface="Times New Roman"/>
              </a:rPr>
              <a:t> </a:t>
            </a:r>
            <a:r>
              <a:rPr sz="2000" dirty="0">
                <a:latin typeface="Times New Roman"/>
                <a:cs typeface="Times New Roman"/>
              </a:rPr>
              <a:t>una</a:t>
            </a:r>
            <a:r>
              <a:rPr sz="2000" spc="110" dirty="0">
                <a:latin typeface="Times New Roman"/>
                <a:cs typeface="Times New Roman"/>
              </a:rPr>
              <a:t> </a:t>
            </a:r>
            <a:r>
              <a:rPr sz="2000" dirty="0">
                <a:latin typeface="Times New Roman"/>
                <a:cs typeface="Times New Roman"/>
              </a:rPr>
              <a:t>plataforma</a:t>
            </a:r>
            <a:r>
              <a:rPr sz="2000" spc="105" dirty="0">
                <a:latin typeface="Times New Roman"/>
                <a:cs typeface="Times New Roman"/>
              </a:rPr>
              <a:t> </a:t>
            </a:r>
            <a:r>
              <a:rPr sz="2000" dirty="0">
                <a:latin typeface="Times New Roman"/>
                <a:cs typeface="Times New Roman"/>
              </a:rPr>
              <a:t>utilizada</a:t>
            </a:r>
            <a:r>
              <a:rPr sz="2000" spc="105" dirty="0">
                <a:latin typeface="Times New Roman"/>
                <a:cs typeface="Times New Roman"/>
              </a:rPr>
              <a:t> </a:t>
            </a:r>
            <a:r>
              <a:rPr sz="2000" dirty="0">
                <a:latin typeface="Times New Roman"/>
                <a:cs typeface="Times New Roman"/>
              </a:rPr>
              <a:t>como</a:t>
            </a:r>
            <a:r>
              <a:rPr sz="2000" spc="100" dirty="0">
                <a:latin typeface="Times New Roman"/>
                <a:cs typeface="Times New Roman"/>
              </a:rPr>
              <a:t> </a:t>
            </a:r>
            <a:r>
              <a:rPr sz="2000" dirty="0">
                <a:latin typeface="Times New Roman"/>
                <a:cs typeface="Times New Roman"/>
              </a:rPr>
              <a:t>herramienta</a:t>
            </a:r>
            <a:r>
              <a:rPr sz="2000" spc="110" dirty="0">
                <a:latin typeface="Times New Roman"/>
                <a:cs typeface="Times New Roman"/>
              </a:rPr>
              <a:t> </a:t>
            </a:r>
            <a:r>
              <a:rPr sz="2000" dirty="0">
                <a:latin typeface="Times New Roman"/>
                <a:cs typeface="Times New Roman"/>
              </a:rPr>
              <a:t>por</a:t>
            </a:r>
            <a:r>
              <a:rPr sz="2000" spc="105" dirty="0">
                <a:latin typeface="Times New Roman"/>
                <a:cs typeface="Times New Roman"/>
              </a:rPr>
              <a:t> </a:t>
            </a:r>
            <a:r>
              <a:rPr sz="2000" spc="-25" dirty="0">
                <a:latin typeface="Times New Roman"/>
                <a:cs typeface="Times New Roman"/>
              </a:rPr>
              <a:t>los </a:t>
            </a:r>
            <a:r>
              <a:rPr sz="2000" dirty="0">
                <a:latin typeface="Times New Roman"/>
                <a:cs typeface="Times New Roman"/>
              </a:rPr>
              <a:t>docentes</a:t>
            </a:r>
            <a:r>
              <a:rPr sz="2000" spc="265" dirty="0">
                <a:latin typeface="Times New Roman"/>
                <a:cs typeface="Times New Roman"/>
              </a:rPr>
              <a:t> </a:t>
            </a:r>
            <a:r>
              <a:rPr sz="2000" dirty="0">
                <a:latin typeface="Times New Roman"/>
                <a:cs typeface="Times New Roman"/>
              </a:rPr>
              <a:t>para</a:t>
            </a:r>
            <a:r>
              <a:rPr sz="2000" spc="275" dirty="0">
                <a:latin typeface="Times New Roman"/>
                <a:cs typeface="Times New Roman"/>
              </a:rPr>
              <a:t> </a:t>
            </a:r>
            <a:r>
              <a:rPr sz="2000" dirty="0">
                <a:latin typeface="Times New Roman"/>
                <a:cs typeface="Times New Roman"/>
              </a:rPr>
              <a:t>dictar</a:t>
            </a:r>
            <a:r>
              <a:rPr sz="2000" spc="280" dirty="0">
                <a:latin typeface="Times New Roman"/>
                <a:cs typeface="Times New Roman"/>
              </a:rPr>
              <a:t> </a:t>
            </a:r>
            <a:r>
              <a:rPr sz="2000" dirty="0">
                <a:latin typeface="Times New Roman"/>
                <a:cs typeface="Times New Roman"/>
              </a:rPr>
              <a:t>sus</a:t>
            </a:r>
            <a:r>
              <a:rPr sz="2000" spc="265" dirty="0">
                <a:latin typeface="Times New Roman"/>
                <a:cs typeface="Times New Roman"/>
              </a:rPr>
              <a:t> </a:t>
            </a:r>
            <a:r>
              <a:rPr sz="2000" dirty="0">
                <a:latin typeface="Times New Roman"/>
                <a:cs typeface="Times New Roman"/>
              </a:rPr>
              <a:t>clases,</a:t>
            </a:r>
            <a:r>
              <a:rPr sz="2000" spc="280" dirty="0">
                <a:latin typeface="Times New Roman"/>
                <a:cs typeface="Times New Roman"/>
              </a:rPr>
              <a:t> </a:t>
            </a:r>
            <a:r>
              <a:rPr sz="2000" dirty="0">
                <a:latin typeface="Times New Roman"/>
                <a:cs typeface="Times New Roman"/>
              </a:rPr>
              <a:t>subir</a:t>
            </a:r>
            <a:r>
              <a:rPr sz="2000" spc="270" dirty="0">
                <a:latin typeface="Times New Roman"/>
                <a:cs typeface="Times New Roman"/>
              </a:rPr>
              <a:t> </a:t>
            </a:r>
            <a:r>
              <a:rPr sz="2000" dirty="0">
                <a:latin typeface="Times New Roman"/>
                <a:cs typeface="Times New Roman"/>
              </a:rPr>
              <a:t>materiales,</a:t>
            </a:r>
            <a:r>
              <a:rPr sz="2000" spc="280" dirty="0">
                <a:latin typeface="Times New Roman"/>
                <a:cs typeface="Times New Roman"/>
              </a:rPr>
              <a:t> </a:t>
            </a:r>
            <a:r>
              <a:rPr sz="2000" dirty="0">
                <a:latin typeface="Times New Roman"/>
                <a:cs typeface="Times New Roman"/>
              </a:rPr>
              <a:t>tomar</a:t>
            </a:r>
            <a:r>
              <a:rPr sz="2000" spc="280" dirty="0">
                <a:latin typeface="Times New Roman"/>
                <a:cs typeface="Times New Roman"/>
              </a:rPr>
              <a:t> </a:t>
            </a:r>
            <a:r>
              <a:rPr sz="2000" dirty="0">
                <a:latin typeface="Times New Roman"/>
                <a:cs typeface="Times New Roman"/>
              </a:rPr>
              <a:t>exámenes</a:t>
            </a:r>
            <a:r>
              <a:rPr sz="2000" spc="265" dirty="0">
                <a:latin typeface="Times New Roman"/>
                <a:cs typeface="Times New Roman"/>
              </a:rPr>
              <a:t> </a:t>
            </a:r>
            <a:r>
              <a:rPr sz="2000" dirty="0">
                <a:latin typeface="Times New Roman"/>
                <a:cs typeface="Times New Roman"/>
              </a:rPr>
              <a:t>y</a:t>
            </a:r>
            <a:r>
              <a:rPr sz="2000" spc="270" dirty="0">
                <a:latin typeface="Times New Roman"/>
                <a:cs typeface="Times New Roman"/>
              </a:rPr>
              <a:t> </a:t>
            </a:r>
            <a:r>
              <a:rPr sz="2000" dirty="0">
                <a:latin typeface="Times New Roman"/>
                <a:cs typeface="Times New Roman"/>
              </a:rPr>
              <a:t>tener</a:t>
            </a:r>
            <a:r>
              <a:rPr sz="2000" spc="270" dirty="0">
                <a:latin typeface="Times New Roman"/>
                <a:cs typeface="Times New Roman"/>
              </a:rPr>
              <a:t> </a:t>
            </a:r>
            <a:r>
              <a:rPr sz="2000" dirty="0">
                <a:latin typeface="Times New Roman"/>
                <a:cs typeface="Times New Roman"/>
              </a:rPr>
              <a:t>una</a:t>
            </a:r>
            <a:r>
              <a:rPr sz="2000" spc="270" dirty="0">
                <a:latin typeface="Times New Roman"/>
                <a:cs typeface="Times New Roman"/>
              </a:rPr>
              <a:t> </a:t>
            </a:r>
            <a:r>
              <a:rPr sz="2000" dirty="0" err="1">
                <a:latin typeface="Times New Roman"/>
                <a:cs typeface="Times New Roman"/>
              </a:rPr>
              <a:t>interacción</a:t>
            </a:r>
            <a:r>
              <a:rPr sz="2000" spc="270" dirty="0">
                <a:latin typeface="Times New Roman"/>
                <a:cs typeface="Times New Roman"/>
              </a:rPr>
              <a:t> </a:t>
            </a:r>
            <a:r>
              <a:rPr lang="es-ES" sz="2000" dirty="0">
                <a:latin typeface="Times New Roman"/>
                <a:cs typeface="Times New Roman"/>
              </a:rPr>
              <a:t>con</a:t>
            </a:r>
            <a:r>
              <a:rPr sz="2000" spc="270" dirty="0">
                <a:latin typeface="Times New Roman"/>
                <a:cs typeface="Times New Roman"/>
              </a:rPr>
              <a:t> </a:t>
            </a:r>
            <a:r>
              <a:rPr sz="2000" spc="-25" dirty="0">
                <a:latin typeface="Times New Roman"/>
                <a:cs typeface="Times New Roman"/>
              </a:rPr>
              <a:t>los </a:t>
            </a:r>
            <a:r>
              <a:rPr sz="2000" dirty="0" err="1">
                <a:latin typeface="Times New Roman"/>
                <a:cs typeface="Times New Roman"/>
              </a:rPr>
              <a:t>alumnos</a:t>
            </a:r>
            <a:r>
              <a:rPr lang="es-ES" sz="2000" spc="305" dirty="0">
                <a:latin typeface="Times New Roman"/>
                <a:cs typeface="Times New Roman"/>
              </a:rPr>
              <a:t> </a:t>
            </a:r>
            <a:r>
              <a:rPr sz="2000" dirty="0">
                <a:latin typeface="Times New Roman"/>
                <a:cs typeface="Times New Roman"/>
              </a:rPr>
              <a:t>de</a:t>
            </a:r>
            <a:r>
              <a:rPr sz="2000" spc="300" dirty="0">
                <a:latin typeface="Times New Roman"/>
                <a:cs typeface="Times New Roman"/>
              </a:rPr>
              <a:t> </a:t>
            </a:r>
            <a:r>
              <a:rPr sz="2000" dirty="0">
                <a:latin typeface="Times New Roman"/>
                <a:cs typeface="Times New Roman"/>
              </a:rPr>
              <a:t>manera</a:t>
            </a:r>
            <a:r>
              <a:rPr sz="2000" spc="310" dirty="0">
                <a:latin typeface="Times New Roman"/>
                <a:cs typeface="Times New Roman"/>
              </a:rPr>
              <a:t> </a:t>
            </a:r>
            <a:r>
              <a:rPr sz="2000" dirty="0">
                <a:latin typeface="Times New Roman"/>
                <a:cs typeface="Times New Roman"/>
              </a:rPr>
              <a:t>online.</a:t>
            </a:r>
            <a:r>
              <a:rPr sz="2000" spc="310" dirty="0">
                <a:latin typeface="Times New Roman"/>
                <a:cs typeface="Times New Roman"/>
              </a:rPr>
              <a:t> </a:t>
            </a:r>
            <a:r>
              <a:rPr sz="2000" dirty="0">
                <a:latin typeface="Times New Roman"/>
                <a:cs typeface="Times New Roman"/>
              </a:rPr>
              <a:t>Los</a:t>
            </a:r>
            <a:r>
              <a:rPr sz="2000" spc="290" dirty="0">
                <a:latin typeface="Times New Roman"/>
                <a:cs typeface="Times New Roman"/>
              </a:rPr>
              <a:t> </a:t>
            </a:r>
            <a:r>
              <a:rPr sz="2000" dirty="0">
                <a:latin typeface="Times New Roman"/>
                <a:cs typeface="Times New Roman"/>
              </a:rPr>
              <a:t>alumnos</a:t>
            </a:r>
            <a:r>
              <a:rPr sz="2000" spc="295" dirty="0">
                <a:latin typeface="Times New Roman"/>
                <a:cs typeface="Times New Roman"/>
              </a:rPr>
              <a:t> </a:t>
            </a:r>
            <a:r>
              <a:rPr sz="2000" dirty="0">
                <a:latin typeface="Times New Roman"/>
                <a:cs typeface="Times New Roman"/>
              </a:rPr>
              <a:t>irán</a:t>
            </a:r>
            <a:r>
              <a:rPr sz="2000" spc="300" dirty="0">
                <a:latin typeface="Times New Roman"/>
                <a:cs typeface="Times New Roman"/>
              </a:rPr>
              <a:t> </a:t>
            </a:r>
            <a:r>
              <a:rPr sz="2000" dirty="0">
                <a:latin typeface="Times New Roman"/>
                <a:cs typeface="Times New Roman"/>
              </a:rPr>
              <a:t>inscribiéndose</a:t>
            </a:r>
            <a:r>
              <a:rPr sz="2000" spc="300" dirty="0">
                <a:latin typeface="Times New Roman"/>
                <a:cs typeface="Times New Roman"/>
              </a:rPr>
              <a:t> </a:t>
            </a:r>
            <a:r>
              <a:rPr sz="2000" dirty="0">
                <a:latin typeface="Times New Roman"/>
                <a:cs typeface="Times New Roman"/>
              </a:rPr>
              <a:t>y</a:t>
            </a:r>
            <a:r>
              <a:rPr sz="2000" spc="305" dirty="0">
                <a:latin typeface="Times New Roman"/>
                <a:cs typeface="Times New Roman"/>
              </a:rPr>
              <a:t> </a:t>
            </a:r>
            <a:r>
              <a:rPr sz="2000" spc="-10" dirty="0">
                <a:latin typeface="Times New Roman"/>
                <a:cs typeface="Times New Roman"/>
              </a:rPr>
              <a:t>cursando distintas</a:t>
            </a:r>
            <a:r>
              <a:rPr sz="2000" spc="-35" dirty="0">
                <a:latin typeface="Times New Roman"/>
                <a:cs typeface="Times New Roman"/>
              </a:rPr>
              <a:t> </a:t>
            </a:r>
            <a:r>
              <a:rPr sz="2000" spc="-25" dirty="0">
                <a:latin typeface="Times New Roman"/>
                <a:cs typeface="Times New Roman"/>
              </a:rPr>
              <a:t>asignaturas</a:t>
            </a:r>
            <a:r>
              <a:rPr sz="2000" spc="-30" dirty="0">
                <a:latin typeface="Times New Roman"/>
                <a:cs typeface="Times New Roman"/>
              </a:rPr>
              <a:t> </a:t>
            </a:r>
            <a:r>
              <a:rPr sz="2000" dirty="0">
                <a:latin typeface="Times New Roman"/>
                <a:cs typeface="Times New Roman"/>
              </a:rPr>
              <a:t>a</a:t>
            </a:r>
            <a:r>
              <a:rPr sz="2000" spc="-20" dirty="0">
                <a:latin typeface="Times New Roman"/>
                <a:cs typeface="Times New Roman"/>
              </a:rPr>
              <a:t> </a:t>
            </a:r>
            <a:r>
              <a:rPr sz="2000" dirty="0">
                <a:latin typeface="Times New Roman"/>
                <a:cs typeface="Times New Roman"/>
              </a:rPr>
              <a:t>lo</a:t>
            </a:r>
            <a:r>
              <a:rPr sz="2000" spc="-25" dirty="0">
                <a:latin typeface="Times New Roman"/>
                <a:cs typeface="Times New Roman"/>
              </a:rPr>
              <a:t> </a:t>
            </a:r>
            <a:r>
              <a:rPr sz="2000" spc="-10" dirty="0">
                <a:latin typeface="Times New Roman"/>
                <a:cs typeface="Times New Roman"/>
              </a:rPr>
              <a:t>largo</a:t>
            </a:r>
            <a:r>
              <a:rPr sz="2000" spc="-25" dirty="0">
                <a:latin typeface="Times New Roman"/>
                <a:cs typeface="Times New Roman"/>
              </a:rPr>
              <a:t> </a:t>
            </a:r>
            <a:r>
              <a:rPr sz="2000" dirty="0">
                <a:latin typeface="Times New Roman"/>
                <a:cs typeface="Times New Roman"/>
              </a:rPr>
              <a:t>del</a:t>
            </a:r>
            <a:r>
              <a:rPr sz="2000" spc="-25" dirty="0">
                <a:latin typeface="Times New Roman"/>
                <a:cs typeface="Times New Roman"/>
              </a:rPr>
              <a:t> </a:t>
            </a:r>
            <a:r>
              <a:rPr sz="2000" dirty="0">
                <a:latin typeface="Times New Roman"/>
                <a:cs typeface="Times New Roman"/>
              </a:rPr>
              <a:t>tiempo,</a:t>
            </a:r>
            <a:r>
              <a:rPr sz="2000" spc="-25" dirty="0">
                <a:latin typeface="Times New Roman"/>
                <a:cs typeface="Times New Roman"/>
              </a:rPr>
              <a:t> </a:t>
            </a:r>
            <a:r>
              <a:rPr sz="2000" dirty="0">
                <a:latin typeface="Times New Roman"/>
                <a:cs typeface="Times New Roman"/>
              </a:rPr>
              <a:t>es</a:t>
            </a:r>
            <a:r>
              <a:rPr sz="2000" spc="-35" dirty="0">
                <a:latin typeface="Times New Roman"/>
                <a:cs typeface="Times New Roman"/>
              </a:rPr>
              <a:t> </a:t>
            </a:r>
            <a:r>
              <a:rPr sz="2000" dirty="0">
                <a:latin typeface="Times New Roman"/>
                <a:cs typeface="Times New Roman"/>
              </a:rPr>
              <a:t>por</a:t>
            </a:r>
            <a:r>
              <a:rPr sz="2000" spc="-25" dirty="0">
                <a:latin typeface="Times New Roman"/>
                <a:cs typeface="Times New Roman"/>
              </a:rPr>
              <a:t> </a:t>
            </a:r>
            <a:r>
              <a:rPr sz="2000" dirty="0">
                <a:latin typeface="Times New Roman"/>
                <a:cs typeface="Times New Roman"/>
              </a:rPr>
              <a:t>ello</a:t>
            </a:r>
            <a:r>
              <a:rPr sz="2000" spc="-30" dirty="0">
                <a:latin typeface="Times New Roman"/>
                <a:cs typeface="Times New Roman"/>
              </a:rPr>
              <a:t> </a:t>
            </a:r>
            <a:r>
              <a:rPr sz="2000" dirty="0">
                <a:latin typeface="Times New Roman"/>
                <a:cs typeface="Times New Roman"/>
              </a:rPr>
              <a:t>que</a:t>
            </a:r>
            <a:r>
              <a:rPr sz="2000" spc="-30" dirty="0">
                <a:latin typeface="Times New Roman"/>
                <a:cs typeface="Times New Roman"/>
              </a:rPr>
              <a:t> </a:t>
            </a:r>
            <a:r>
              <a:rPr sz="2000" dirty="0">
                <a:latin typeface="Times New Roman"/>
                <a:cs typeface="Times New Roman"/>
              </a:rPr>
              <a:t>cada</a:t>
            </a:r>
            <a:r>
              <a:rPr sz="2000" spc="-25" dirty="0">
                <a:latin typeface="Times New Roman"/>
                <a:cs typeface="Times New Roman"/>
              </a:rPr>
              <a:t> </a:t>
            </a:r>
            <a:r>
              <a:rPr sz="2000" spc="-10" dirty="0">
                <a:latin typeface="Times New Roman"/>
                <a:cs typeface="Times New Roman"/>
              </a:rPr>
              <a:t>estudiante</a:t>
            </a:r>
            <a:r>
              <a:rPr sz="2000" spc="-35" dirty="0">
                <a:latin typeface="Times New Roman"/>
                <a:cs typeface="Times New Roman"/>
              </a:rPr>
              <a:t> </a:t>
            </a:r>
            <a:r>
              <a:rPr sz="2000" dirty="0">
                <a:latin typeface="Times New Roman"/>
                <a:cs typeface="Times New Roman"/>
              </a:rPr>
              <a:t>debe</a:t>
            </a:r>
            <a:r>
              <a:rPr sz="2000" spc="-25" dirty="0">
                <a:latin typeface="Times New Roman"/>
                <a:cs typeface="Times New Roman"/>
              </a:rPr>
              <a:t> </a:t>
            </a:r>
            <a:r>
              <a:rPr sz="2000" dirty="0">
                <a:latin typeface="Times New Roman"/>
                <a:cs typeface="Times New Roman"/>
              </a:rPr>
              <a:t>poseer</a:t>
            </a:r>
            <a:r>
              <a:rPr sz="2000" spc="-30" dirty="0">
                <a:latin typeface="Times New Roman"/>
                <a:cs typeface="Times New Roman"/>
              </a:rPr>
              <a:t> </a:t>
            </a:r>
            <a:r>
              <a:rPr sz="2000" dirty="0">
                <a:latin typeface="Times New Roman"/>
                <a:cs typeface="Times New Roman"/>
              </a:rPr>
              <a:t>una</a:t>
            </a:r>
            <a:r>
              <a:rPr sz="2000" spc="-25" dirty="0">
                <a:latin typeface="Times New Roman"/>
                <a:cs typeface="Times New Roman"/>
              </a:rPr>
              <a:t> </a:t>
            </a:r>
            <a:r>
              <a:rPr sz="2000" dirty="0">
                <a:latin typeface="Times New Roman"/>
                <a:cs typeface="Times New Roman"/>
              </a:rPr>
              <a:t>cuenta</a:t>
            </a:r>
            <a:r>
              <a:rPr sz="2000" spc="-30" dirty="0">
                <a:latin typeface="Times New Roman"/>
                <a:cs typeface="Times New Roman"/>
              </a:rPr>
              <a:t> </a:t>
            </a:r>
            <a:r>
              <a:rPr sz="2000" spc="-10" dirty="0">
                <a:latin typeface="Times New Roman"/>
                <a:cs typeface="Times New Roman"/>
              </a:rPr>
              <a:t>activa </a:t>
            </a:r>
            <a:r>
              <a:rPr sz="2000" dirty="0">
                <a:latin typeface="Times New Roman"/>
                <a:cs typeface="Times New Roman"/>
              </a:rPr>
              <a:t>en</a:t>
            </a:r>
            <a:r>
              <a:rPr sz="2000" spc="-75" dirty="0">
                <a:latin typeface="Times New Roman"/>
                <a:cs typeface="Times New Roman"/>
              </a:rPr>
              <a:t> </a:t>
            </a:r>
            <a:r>
              <a:rPr sz="2000" dirty="0">
                <a:latin typeface="Times New Roman"/>
                <a:cs typeface="Times New Roman"/>
              </a:rPr>
              <a:t>el</a:t>
            </a:r>
            <a:r>
              <a:rPr sz="2000" spc="-85" dirty="0">
                <a:latin typeface="Times New Roman"/>
                <a:cs typeface="Times New Roman"/>
              </a:rPr>
              <a:t> </a:t>
            </a:r>
            <a:r>
              <a:rPr sz="2000" spc="-10" dirty="0">
                <a:latin typeface="Times New Roman"/>
                <a:cs typeface="Times New Roman"/>
              </a:rPr>
              <a:t>aula</a:t>
            </a:r>
            <a:r>
              <a:rPr sz="2000" spc="-80" dirty="0">
                <a:latin typeface="Times New Roman"/>
                <a:cs typeface="Times New Roman"/>
              </a:rPr>
              <a:t> </a:t>
            </a:r>
            <a:r>
              <a:rPr sz="2000" spc="-10" dirty="0">
                <a:latin typeface="Times New Roman"/>
                <a:cs typeface="Times New Roman"/>
              </a:rPr>
              <a:t>virtual.</a:t>
            </a:r>
            <a:endParaRPr lang="es-ES" sz="2000" spc="-10" dirty="0">
              <a:latin typeface="Times New Roman"/>
              <a:cs typeface="Times New Roman"/>
            </a:endParaRPr>
          </a:p>
          <a:p>
            <a:pPr marL="12700" marR="5080" algn="just">
              <a:lnSpc>
                <a:spcPct val="115100"/>
              </a:lnSpc>
              <a:spcBef>
                <a:spcPts val="95"/>
              </a:spcBef>
            </a:pPr>
            <a:endParaRPr lang="es-AR" sz="2000" spc="-10" dirty="0">
              <a:latin typeface="Times New Roman"/>
              <a:cs typeface="Times New Roman"/>
            </a:endParaRPr>
          </a:p>
          <a:p>
            <a:pPr marL="12700" marR="5080" algn="just">
              <a:lnSpc>
                <a:spcPct val="115100"/>
              </a:lnSpc>
              <a:spcBef>
                <a:spcPts val="95"/>
              </a:spcBef>
            </a:pPr>
            <a:endParaRPr sz="2000" dirty="0">
              <a:latin typeface="Times New Roman"/>
              <a:cs typeface="Times New Roman"/>
            </a:endParaRPr>
          </a:p>
        </p:txBody>
      </p:sp>
      <p:pic>
        <p:nvPicPr>
          <p:cNvPr id="6" name="Imagen 5">
            <a:extLst>
              <a:ext uri="{FF2B5EF4-FFF2-40B4-BE49-F238E27FC236}">
                <a16:creationId xmlns:a16="http://schemas.microsoft.com/office/drawing/2014/main" id="{60D00DA1-EBC6-463E-8E0A-AF87D3DDCAFA}"/>
              </a:ext>
            </a:extLst>
          </p:cNvPr>
          <p:cNvPicPr>
            <a:picLocks noChangeAspect="1"/>
          </p:cNvPicPr>
          <p:nvPr/>
        </p:nvPicPr>
        <p:blipFill rotWithShape="1">
          <a:blip r:embed="rId2"/>
          <a:srcRect t="1681" b="9202"/>
          <a:stretch/>
        </p:blipFill>
        <p:spPr>
          <a:xfrm>
            <a:off x="1828800" y="2590800"/>
            <a:ext cx="8298611" cy="3962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63282" y="533400"/>
            <a:ext cx="10465435" cy="1522661"/>
          </a:xfrm>
          <a:prstGeom prst="rect">
            <a:avLst/>
          </a:prstGeom>
        </p:spPr>
        <p:txBody>
          <a:bodyPr vert="horz" wrap="square" lIns="0" tIns="12065" rIns="0" bIns="0" rtlCol="0">
            <a:spAutoFit/>
          </a:bodyPr>
          <a:lstStyle/>
          <a:p>
            <a:pPr marL="12700" algn="just">
              <a:lnSpc>
                <a:spcPct val="100000"/>
              </a:lnSpc>
              <a:spcBef>
                <a:spcPts val="1030"/>
              </a:spcBef>
            </a:pPr>
            <a:r>
              <a:rPr sz="2600" b="1" dirty="0">
                <a:latin typeface="Times New Roman"/>
                <a:cs typeface="Times New Roman"/>
              </a:rPr>
              <a:t>¿Como</a:t>
            </a:r>
            <a:r>
              <a:rPr sz="2600" b="1" spc="-80" dirty="0">
                <a:latin typeface="Times New Roman"/>
                <a:cs typeface="Times New Roman"/>
              </a:rPr>
              <a:t> </a:t>
            </a:r>
            <a:r>
              <a:rPr sz="2600" b="1" dirty="0">
                <a:latin typeface="Times New Roman"/>
                <a:cs typeface="Times New Roman"/>
              </a:rPr>
              <a:t>hago</a:t>
            </a:r>
            <a:r>
              <a:rPr sz="2600" b="1" spc="-75" dirty="0">
                <a:latin typeface="Times New Roman"/>
                <a:cs typeface="Times New Roman"/>
              </a:rPr>
              <a:t> </a:t>
            </a:r>
            <a:r>
              <a:rPr sz="2600" b="1" dirty="0">
                <a:latin typeface="Times New Roman"/>
                <a:cs typeface="Times New Roman"/>
              </a:rPr>
              <a:t>para</a:t>
            </a:r>
            <a:r>
              <a:rPr sz="2600" b="1" spc="-90" dirty="0">
                <a:latin typeface="Times New Roman"/>
                <a:cs typeface="Times New Roman"/>
              </a:rPr>
              <a:t> </a:t>
            </a:r>
            <a:r>
              <a:rPr sz="2600" b="1" spc="-10" dirty="0">
                <a:latin typeface="Times New Roman"/>
                <a:cs typeface="Times New Roman"/>
              </a:rPr>
              <a:t>ingresar?</a:t>
            </a:r>
            <a:endParaRPr sz="2600" dirty="0">
              <a:latin typeface="Times New Roman"/>
              <a:cs typeface="Times New Roman"/>
            </a:endParaRPr>
          </a:p>
          <a:p>
            <a:pPr marL="12700" marR="5080" algn="just">
              <a:lnSpc>
                <a:spcPct val="114999"/>
              </a:lnSpc>
              <a:spcBef>
                <a:spcPts val="570"/>
              </a:spcBef>
            </a:pPr>
            <a:r>
              <a:rPr sz="2000" dirty="0">
                <a:latin typeface="Times New Roman"/>
                <a:cs typeface="Times New Roman"/>
              </a:rPr>
              <a:t>El</a:t>
            </a:r>
            <a:r>
              <a:rPr sz="2000" spc="-10" dirty="0">
                <a:latin typeface="Times New Roman"/>
                <a:cs typeface="Times New Roman"/>
              </a:rPr>
              <a:t> </a:t>
            </a:r>
            <a:r>
              <a:rPr sz="2000" dirty="0">
                <a:latin typeface="Times New Roman"/>
                <a:cs typeface="Times New Roman"/>
              </a:rPr>
              <a:t>primer</a:t>
            </a:r>
            <a:r>
              <a:rPr sz="2000" spc="-5" dirty="0">
                <a:latin typeface="Times New Roman"/>
                <a:cs typeface="Times New Roman"/>
              </a:rPr>
              <a:t> </a:t>
            </a:r>
            <a:r>
              <a:rPr sz="2000" dirty="0">
                <a:latin typeface="Times New Roman"/>
                <a:cs typeface="Times New Roman"/>
              </a:rPr>
              <a:t>paso</a:t>
            </a:r>
            <a:r>
              <a:rPr sz="2000" spc="-15" dirty="0">
                <a:latin typeface="Times New Roman"/>
                <a:cs typeface="Times New Roman"/>
              </a:rPr>
              <a:t> </a:t>
            </a:r>
            <a:r>
              <a:rPr sz="2000" dirty="0">
                <a:latin typeface="Times New Roman"/>
                <a:cs typeface="Times New Roman"/>
              </a:rPr>
              <a:t>es</a:t>
            </a:r>
            <a:r>
              <a:rPr sz="2000" spc="-15" dirty="0">
                <a:latin typeface="Times New Roman"/>
                <a:cs typeface="Times New Roman"/>
              </a:rPr>
              <a:t> </a:t>
            </a:r>
            <a:r>
              <a:rPr sz="2000" dirty="0">
                <a:latin typeface="Times New Roman"/>
                <a:cs typeface="Times New Roman"/>
              </a:rPr>
              <a:t>dirigirse</a:t>
            </a:r>
            <a:r>
              <a:rPr sz="2000" spc="-15" dirty="0">
                <a:latin typeface="Times New Roman"/>
                <a:cs typeface="Times New Roman"/>
              </a:rPr>
              <a:t> </a:t>
            </a:r>
            <a:r>
              <a:rPr sz="2000" dirty="0">
                <a:latin typeface="Times New Roman"/>
                <a:cs typeface="Times New Roman"/>
              </a:rPr>
              <a:t>a</a:t>
            </a:r>
            <a:r>
              <a:rPr sz="2000" spc="5" dirty="0">
                <a:latin typeface="Times New Roman"/>
                <a:cs typeface="Times New Roman"/>
              </a:rPr>
              <a:t> </a:t>
            </a:r>
            <a:r>
              <a:rPr lang="es-AR" sz="2000" u="sng" spc="-20" dirty="0">
                <a:uFill>
                  <a:solidFill>
                    <a:srgbClr val="000000"/>
                  </a:solidFill>
                </a:uFill>
                <a:latin typeface="Times New Roman"/>
                <a:cs typeface="Times New Roman"/>
                <a:hlinkClick r:id="rId2"/>
              </a:rPr>
              <a:t>https://aulavirtual.fio.unam.edu.ar/login/index.php</a:t>
            </a:r>
            <a:r>
              <a:rPr sz="2000" spc="-15" dirty="0">
                <a:latin typeface="Times New Roman"/>
                <a:cs typeface="Times New Roman"/>
                <a:hlinkClick r:id="rId2"/>
              </a:rPr>
              <a:t> </a:t>
            </a:r>
            <a:r>
              <a:rPr lang="es-ES" sz="2000" spc="-15" dirty="0">
                <a:latin typeface="Times New Roman"/>
                <a:cs typeface="Times New Roman"/>
              </a:rPr>
              <a:t> </a:t>
            </a:r>
            <a:r>
              <a:rPr sz="2000" dirty="0">
                <a:latin typeface="Times New Roman"/>
                <a:cs typeface="Times New Roman"/>
              </a:rPr>
              <a:t>y</a:t>
            </a:r>
            <a:r>
              <a:rPr sz="2000" spc="-15" dirty="0">
                <a:latin typeface="Times New Roman"/>
                <a:cs typeface="Times New Roman"/>
              </a:rPr>
              <a:t> </a:t>
            </a:r>
            <a:r>
              <a:rPr sz="2000" dirty="0">
                <a:latin typeface="Times New Roman"/>
                <a:cs typeface="Times New Roman"/>
              </a:rPr>
              <a:t>crearse</a:t>
            </a:r>
            <a:r>
              <a:rPr sz="2000" spc="-10" dirty="0">
                <a:latin typeface="Times New Roman"/>
                <a:cs typeface="Times New Roman"/>
              </a:rPr>
              <a:t> </a:t>
            </a:r>
            <a:r>
              <a:rPr sz="2000" dirty="0">
                <a:latin typeface="Times New Roman"/>
                <a:cs typeface="Times New Roman"/>
              </a:rPr>
              <a:t>un</a:t>
            </a:r>
            <a:r>
              <a:rPr sz="2000" spc="-15" dirty="0">
                <a:latin typeface="Times New Roman"/>
                <a:cs typeface="Times New Roman"/>
              </a:rPr>
              <a:t> </a:t>
            </a:r>
            <a:r>
              <a:rPr sz="2000" dirty="0">
                <a:latin typeface="Times New Roman"/>
                <a:cs typeface="Times New Roman"/>
              </a:rPr>
              <a:t>usuario,</a:t>
            </a:r>
            <a:r>
              <a:rPr sz="2000" spc="-10" dirty="0">
                <a:latin typeface="Times New Roman"/>
                <a:cs typeface="Times New Roman"/>
              </a:rPr>
              <a:t> </a:t>
            </a:r>
            <a:r>
              <a:rPr sz="2000" dirty="0">
                <a:latin typeface="Times New Roman"/>
                <a:cs typeface="Times New Roman"/>
              </a:rPr>
              <a:t>es</a:t>
            </a:r>
            <a:r>
              <a:rPr sz="2000" spc="175" dirty="0">
                <a:latin typeface="Times New Roman"/>
                <a:cs typeface="Times New Roman"/>
              </a:rPr>
              <a:t> </a:t>
            </a:r>
            <a:r>
              <a:rPr sz="2000" dirty="0">
                <a:latin typeface="Times New Roman"/>
                <a:cs typeface="Times New Roman"/>
              </a:rPr>
              <a:t>necesario</a:t>
            </a:r>
            <a:r>
              <a:rPr sz="2000" spc="175" dirty="0">
                <a:latin typeface="Times New Roman"/>
                <a:cs typeface="Times New Roman"/>
              </a:rPr>
              <a:t> </a:t>
            </a:r>
            <a:r>
              <a:rPr sz="2000" dirty="0">
                <a:latin typeface="Times New Roman"/>
                <a:cs typeface="Times New Roman"/>
              </a:rPr>
              <a:t>rellenar</a:t>
            </a:r>
            <a:r>
              <a:rPr sz="2000" spc="175" dirty="0">
                <a:latin typeface="Times New Roman"/>
                <a:cs typeface="Times New Roman"/>
              </a:rPr>
              <a:t> </a:t>
            </a:r>
            <a:r>
              <a:rPr sz="2000" dirty="0">
                <a:latin typeface="Times New Roman"/>
                <a:cs typeface="Times New Roman"/>
              </a:rPr>
              <a:t>un</a:t>
            </a:r>
            <a:r>
              <a:rPr sz="2000" spc="175" dirty="0">
                <a:latin typeface="Times New Roman"/>
                <a:cs typeface="Times New Roman"/>
              </a:rPr>
              <a:t> </a:t>
            </a:r>
            <a:r>
              <a:rPr sz="2000" dirty="0">
                <a:latin typeface="Times New Roman"/>
                <a:cs typeface="Times New Roman"/>
              </a:rPr>
              <a:t>pequeño</a:t>
            </a:r>
            <a:r>
              <a:rPr sz="2000" spc="170" dirty="0">
                <a:latin typeface="Times New Roman"/>
                <a:cs typeface="Times New Roman"/>
              </a:rPr>
              <a:t> </a:t>
            </a:r>
            <a:r>
              <a:rPr sz="2000" dirty="0">
                <a:latin typeface="Times New Roman"/>
                <a:cs typeface="Times New Roman"/>
              </a:rPr>
              <a:t>formulario</a:t>
            </a:r>
            <a:r>
              <a:rPr sz="2000" spc="175" dirty="0">
                <a:latin typeface="Times New Roman"/>
                <a:cs typeface="Times New Roman"/>
              </a:rPr>
              <a:t> </a:t>
            </a:r>
            <a:r>
              <a:rPr sz="2000" dirty="0">
                <a:latin typeface="Times New Roman"/>
                <a:cs typeface="Times New Roman"/>
              </a:rPr>
              <a:t>con</a:t>
            </a:r>
            <a:r>
              <a:rPr sz="2000" spc="175" dirty="0">
                <a:latin typeface="Times New Roman"/>
                <a:cs typeface="Times New Roman"/>
              </a:rPr>
              <a:t> </a:t>
            </a:r>
            <a:r>
              <a:rPr sz="2000" dirty="0">
                <a:latin typeface="Times New Roman"/>
                <a:cs typeface="Times New Roman"/>
              </a:rPr>
              <a:t>nuestros</a:t>
            </a:r>
            <a:r>
              <a:rPr sz="2000" spc="170" dirty="0">
                <a:latin typeface="Times New Roman"/>
                <a:cs typeface="Times New Roman"/>
              </a:rPr>
              <a:t> </a:t>
            </a:r>
            <a:r>
              <a:rPr sz="2000" dirty="0">
                <a:latin typeface="Times New Roman"/>
                <a:cs typeface="Times New Roman"/>
              </a:rPr>
              <a:t>datos</a:t>
            </a:r>
            <a:r>
              <a:rPr sz="2000" spc="170" dirty="0">
                <a:latin typeface="Times New Roman"/>
                <a:cs typeface="Times New Roman"/>
              </a:rPr>
              <a:t> </a:t>
            </a:r>
            <a:r>
              <a:rPr sz="2000" dirty="0">
                <a:latin typeface="Times New Roman"/>
                <a:cs typeface="Times New Roman"/>
              </a:rPr>
              <a:t>de</a:t>
            </a:r>
            <a:r>
              <a:rPr sz="2000" spc="170" dirty="0">
                <a:latin typeface="Times New Roman"/>
                <a:cs typeface="Times New Roman"/>
              </a:rPr>
              <a:t> </a:t>
            </a:r>
            <a:r>
              <a:rPr sz="2000" dirty="0">
                <a:latin typeface="Times New Roman"/>
                <a:cs typeface="Times New Roman"/>
              </a:rPr>
              <a:t>modo</a:t>
            </a:r>
            <a:r>
              <a:rPr sz="2000" spc="175" dirty="0">
                <a:latin typeface="Times New Roman"/>
                <a:cs typeface="Times New Roman"/>
              </a:rPr>
              <a:t> </a:t>
            </a:r>
            <a:r>
              <a:rPr sz="2000" spc="-25" dirty="0">
                <a:latin typeface="Times New Roman"/>
                <a:cs typeface="Times New Roman"/>
              </a:rPr>
              <a:t>que </a:t>
            </a:r>
            <a:r>
              <a:rPr sz="2000" dirty="0">
                <a:latin typeface="Times New Roman"/>
                <a:cs typeface="Times New Roman"/>
              </a:rPr>
              <a:t>tengamos</a:t>
            </a:r>
            <a:r>
              <a:rPr sz="2000" spc="90" dirty="0">
                <a:latin typeface="Times New Roman"/>
                <a:cs typeface="Times New Roman"/>
              </a:rPr>
              <a:t> </a:t>
            </a:r>
            <a:r>
              <a:rPr sz="2000" dirty="0">
                <a:latin typeface="Times New Roman"/>
                <a:cs typeface="Times New Roman"/>
              </a:rPr>
              <a:t>un</a:t>
            </a:r>
            <a:r>
              <a:rPr sz="2000" spc="100" dirty="0">
                <a:latin typeface="Times New Roman"/>
                <a:cs typeface="Times New Roman"/>
              </a:rPr>
              <a:t> </a:t>
            </a:r>
            <a:r>
              <a:rPr sz="2000" dirty="0">
                <a:latin typeface="Times New Roman"/>
                <a:cs typeface="Times New Roman"/>
              </a:rPr>
              <a:t>usuario</a:t>
            </a:r>
            <a:r>
              <a:rPr sz="2000" spc="95" dirty="0">
                <a:latin typeface="Times New Roman"/>
                <a:cs typeface="Times New Roman"/>
              </a:rPr>
              <a:t> </a:t>
            </a:r>
            <a:r>
              <a:rPr sz="2000" dirty="0">
                <a:latin typeface="Times New Roman"/>
                <a:cs typeface="Times New Roman"/>
              </a:rPr>
              <a:t>con</a:t>
            </a:r>
            <a:r>
              <a:rPr sz="2000" spc="100" dirty="0">
                <a:latin typeface="Times New Roman"/>
                <a:cs typeface="Times New Roman"/>
              </a:rPr>
              <a:t> </a:t>
            </a:r>
            <a:r>
              <a:rPr sz="2000" dirty="0">
                <a:latin typeface="Times New Roman"/>
                <a:cs typeface="Times New Roman"/>
              </a:rPr>
              <a:t>el</a:t>
            </a:r>
            <a:r>
              <a:rPr sz="2000" spc="100" dirty="0">
                <a:latin typeface="Times New Roman"/>
                <a:cs typeface="Times New Roman"/>
              </a:rPr>
              <a:t> </a:t>
            </a:r>
            <a:r>
              <a:rPr sz="2000" dirty="0">
                <a:latin typeface="Times New Roman"/>
                <a:cs typeface="Times New Roman"/>
              </a:rPr>
              <a:t>cual</a:t>
            </a:r>
            <a:r>
              <a:rPr sz="2000" spc="105" dirty="0">
                <a:latin typeface="Times New Roman"/>
                <a:cs typeface="Times New Roman"/>
              </a:rPr>
              <a:t> </a:t>
            </a:r>
            <a:r>
              <a:rPr sz="2000" dirty="0">
                <a:latin typeface="Times New Roman"/>
                <a:cs typeface="Times New Roman"/>
              </a:rPr>
              <a:t>ingresamos</a:t>
            </a:r>
            <a:r>
              <a:rPr sz="2000" spc="100" dirty="0">
                <a:latin typeface="Times New Roman"/>
                <a:cs typeface="Times New Roman"/>
              </a:rPr>
              <a:t> </a:t>
            </a:r>
            <a:r>
              <a:rPr sz="2000" dirty="0">
                <a:latin typeface="Times New Roman"/>
                <a:cs typeface="Times New Roman"/>
              </a:rPr>
              <a:t>por</a:t>
            </a:r>
            <a:r>
              <a:rPr sz="2000" spc="105" dirty="0">
                <a:latin typeface="Times New Roman"/>
                <a:cs typeface="Times New Roman"/>
              </a:rPr>
              <a:t> </a:t>
            </a:r>
            <a:r>
              <a:rPr sz="2000" dirty="0">
                <a:latin typeface="Times New Roman"/>
                <a:cs typeface="Times New Roman"/>
              </a:rPr>
              <a:t>el</a:t>
            </a:r>
            <a:r>
              <a:rPr sz="2000" spc="95" dirty="0">
                <a:latin typeface="Times New Roman"/>
                <a:cs typeface="Times New Roman"/>
              </a:rPr>
              <a:t> </a:t>
            </a:r>
            <a:r>
              <a:rPr sz="2000" dirty="0">
                <a:latin typeface="Times New Roman"/>
                <a:cs typeface="Times New Roman"/>
              </a:rPr>
              <a:t>resto</a:t>
            </a:r>
            <a:r>
              <a:rPr sz="2000" spc="105" dirty="0">
                <a:latin typeface="Times New Roman"/>
                <a:cs typeface="Times New Roman"/>
              </a:rPr>
              <a:t> </a:t>
            </a:r>
            <a:r>
              <a:rPr sz="2000" dirty="0">
                <a:latin typeface="Times New Roman"/>
                <a:cs typeface="Times New Roman"/>
              </a:rPr>
              <a:t>de</a:t>
            </a:r>
            <a:r>
              <a:rPr sz="2000" spc="95" dirty="0">
                <a:latin typeface="Times New Roman"/>
                <a:cs typeface="Times New Roman"/>
              </a:rPr>
              <a:t> </a:t>
            </a:r>
            <a:r>
              <a:rPr lang="es-AR" sz="2000" dirty="0">
                <a:latin typeface="Times New Roman"/>
                <a:cs typeface="Times New Roman"/>
              </a:rPr>
              <a:t>nuestra</a:t>
            </a:r>
            <a:r>
              <a:rPr sz="2000" spc="105" dirty="0">
                <a:latin typeface="Times New Roman"/>
                <a:cs typeface="Times New Roman"/>
              </a:rPr>
              <a:t> </a:t>
            </a:r>
            <a:r>
              <a:rPr lang="es-AR" sz="2000" dirty="0">
                <a:latin typeface="Times New Roman"/>
                <a:cs typeface="Times New Roman"/>
              </a:rPr>
              <a:t>cursada</a:t>
            </a:r>
            <a:r>
              <a:rPr lang="es-ES" sz="2000" dirty="0">
                <a:latin typeface="Times New Roman"/>
                <a:cs typeface="Times New Roman"/>
              </a:rPr>
              <a:t>.</a:t>
            </a:r>
            <a:endParaRPr sz="2000" dirty="0">
              <a:latin typeface="Times New Roman"/>
              <a:cs typeface="Times New Roman"/>
            </a:endParaRPr>
          </a:p>
        </p:txBody>
      </p:sp>
      <p:pic>
        <p:nvPicPr>
          <p:cNvPr id="7" name="Imagen 6">
            <a:extLst>
              <a:ext uri="{FF2B5EF4-FFF2-40B4-BE49-F238E27FC236}">
                <a16:creationId xmlns:a16="http://schemas.microsoft.com/office/drawing/2014/main" id="{214CA294-F023-4173-8842-74AD05A056B3}"/>
              </a:ext>
            </a:extLst>
          </p:cNvPr>
          <p:cNvPicPr>
            <a:picLocks noChangeAspect="1"/>
          </p:cNvPicPr>
          <p:nvPr/>
        </p:nvPicPr>
        <p:blipFill>
          <a:blip r:embed="rId3"/>
          <a:stretch>
            <a:fillRect/>
          </a:stretch>
        </p:blipFill>
        <p:spPr>
          <a:xfrm>
            <a:off x="2074578" y="2111420"/>
            <a:ext cx="2345022" cy="4438608"/>
          </a:xfrm>
          <a:prstGeom prst="rect">
            <a:avLst/>
          </a:prstGeom>
        </p:spPr>
      </p:pic>
      <p:pic>
        <p:nvPicPr>
          <p:cNvPr id="9" name="Imagen 8">
            <a:extLst>
              <a:ext uri="{FF2B5EF4-FFF2-40B4-BE49-F238E27FC236}">
                <a16:creationId xmlns:a16="http://schemas.microsoft.com/office/drawing/2014/main" id="{E6734715-DFC6-4102-BA42-DE7F8617A1E2}"/>
              </a:ext>
            </a:extLst>
          </p:cNvPr>
          <p:cNvPicPr>
            <a:picLocks noChangeAspect="1"/>
          </p:cNvPicPr>
          <p:nvPr/>
        </p:nvPicPr>
        <p:blipFill>
          <a:blip r:embed="rId4"/>
          <a:stretch>
            <a:fillRect/>
          </a:stretch>
        </p:blipFill>
        <p:spPr>
          <a:xfrm>
            <a:off x="5562600" y="2111420"/>
            <a:ext cx="2649415" cy="2667000"/>
          </a:xfrm>
          <a:prstGeom prst="rect">
            <a:avLst/>
          </a:prstGeom>
        </p:spPr>
      </p:pic>
      <p:sp>
        <p:nvSpPr>
          <p:cNvPr id="10" name="CuadroTexto 9">
            <a:extLst>
              <a:ext uri="{FF2B5EF4-FFF2-40B4-BE49-F238E27FC236}">
                <a16:creationId xmlns:a16="http://schemas.microsoft.com/office/drawing/2014/main" id="{1FD39A07-45F9-4479-9A94-1B0292BE897E}"/>
              </a:ext>
            </a:extLst>
          </p:cNvPr>
          <p:cNvSpPr txBox="1"/>
          <p:nvPr/>
        </p:nvSpPr>
        <p:spPr>
          <a:xfrm>
            <a:off x="4670097" y="4953000"/>
            <a:ext cx="5447325" cy="707886"/>
          </a:xfrm>
          <a:prstGeom prst="rect">
            <a:avLst/>
          </a:prstGeom>
          <a:noFill/>
        </p:spPr>
        <p:txBody>
          <a:bodyPr wrap="none" rtlCol="0">
            <a:spAutoFit/>
          </a:bodyPr>
          <a:lstStyle/>
          <a:p>
            <a:r>
              <a:rPr lang="es-ES" sz="2000" dirty="0">
                <a:latin typeface="Times New Roman"/>
                <a:cs typeface="Times New Roman"/>
              </a:rPr>
              <a:t>Recuerden colocar una dirección de correo formal, </a:t>
            </a:r>
          </a:p>
          <a:p>
            <a:r>
              <a:rPr lang="es-ES" sz="2000" dirty="0">
                <a:latin typeface="Times New Roman"/>
                <a:cs typeface="Times New Roman"/>
              </a:rPr>
              <a:t>que tenga su nombre.</a:t>
            </a:r>
            <a:endParaRPr lang="es-AR" sz="2000" dirty="0">
              <a:latin typeface="Times New Roman"/>
              <a:cs typeface="Times New Roman"/>
            </a:endParaRPr>
          </a:p>
        </p:txBody>
      </p:sp>
    </p:spTree>
    <p:extLst>
      <p:ext uri="{BB962C8B-B14F-4D97-AF65-F5344CB8AC3E}">
        <p14:creationId xmlns:p14="http://schemas.microsoft.com/office/powerpoint/2010/main" val="4164880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6579" y="573011"/>
            <a:ext cx="4364355" cy="421640"/>
          </a:xfrm>
          <a:prstGeom prst="rect">
            <a:avLst/>
          </a:prstGeom>
        </p:spPr>
        <p:txBody>
          <a:bodyPr vert="horz" wrap="square" lIns="0" tIns="12700" rIns="0" bIns="0" rtlCol="0">
            <a:spAutoFit/>
          </a:bodyPr>
          <a:lstStyle/>
          <a:p>
            <a:pPr marL="12700">
              <a:lnSpc>
                <a:spcPct val="100000"/>
              </a:lnSpc>
              <a:spcBef>
                <a:spcPts val="100"/>
              </a:spcBef>
            </a:pPr>
            <a:r>
              <a:rPr sz="2600" b="1" dirty="0">
                <a:latin typeface="Times New Roman"/>
                <a:cs typeface="Times New Roman"/>
              </a:rPr>
              <a:t>¡¡¡No</a:t>
            </a:r>
            <a:r>
              <a:rPr sz="2600" b="1" spc="-80" dirty="0">
                <a:latin typeface="Times New Roman"/>
                <a:cs typeface="Times New Roman"/>
              </a:rPr>
              <a:t> </a:t>
            </a:r>
            <a:r>
              <a:rPr sz="2600" b="1" dirty="0">
                <a:latin typeface="Times New Roman"/>
                <a:cs typeface="Times New Roman"/>
              </a:rPr>
              <a:t>puedo</a:t>
            </a:r>
            <a:r>
              <a:rPr sz="2600" b="1" spc="-75" dirty="0">
                <a:latin typeface="Times New Roman"/>
                <a:cs typeface="Times New Roman"/>
              </a:rPr>
              <a:t> </a:t>
            </a:r>
            <a:r>
              <a:rPr sz="2600" b="1" dirty="0">
                <a:latin typeface="Times New Roman"/>
                <a:cs typeface="Times New Roman"/>
              </a:rPr>
              <a:t>ingresar</a:t>
            </a:r>
            <a:r>
              <a:rPr sz="2600" b="1" spc="-75" dirty="0">
                <a:latin typeface="Times New Roman"/>
                <a:cs typeface="Times New Roman"/>
              </a:rPr>
              <a:t> </a:t>
            </a:r>
            <a:r>
              <a:rPr sz="2600" b="1" dirty="0">
                <a:latin typeface="Times New Roman"/>
                <a:cs typeface="Times New Roman"/>
              </a:rPr>
              <a:t>al</a:t>
            </a:r>
            <a:r>
              <a:rPr sz="2600" b="1" spc="-85" dirty="0">
                <a:latin typeface="Times New Roman"/>
                <a:cs typeface="Times New Roman"/>
              </a:rPr>
              <a:t> </a:t>
            </a:r>
            <a:r>
              <a:rPr sz="2600" b="1" spc="-10" dirty="0">
                <a:latin typeface="Times New Roman"/>
                <a:cs typeface="Times New Roman"/>
              </a:rPr>
              <a:t>Aula!!!</a:t>
            </a:r>
            <a:endParaRPr sz="2600">
              <a:latin typeface="Times New Roman"/>
              <a:cs typeface="Times New Roman"/>
            </a:endParaRPr>
          </a:p>
        </p:txBody>
      </p:sp>
      <p:sp>
        <p:nvSpPr>
          <p:cNvPr id="3" name="object 3"/>
          <p:cNvSpPr txBox="1"/>
          <p:nvPr/>
        </p:nvSpPr>
        <p:spPr>
          <a:xfrm>
            <a:off x="976579" y="969093"/>
            <a:ext cx="10284460" cy="1804148"/>
          </a:xfrm>
          <a:prstGeom prst="rect">
            <a:avLst/>
          </a:prstGeom>
        </p:spPr>
        <p:txBody>
          <a:bodyPr vert="horz" wrap="square" lIns="0" tIns="12700" rIns="0" bIns="0" rtlCol="0">
            <a:spAutoFit/>
          </a:bodyPr>
          <a:lstStyle/>
          <a:p>
            <a:pPr marL="12700" marR="6985" algn="just">
              <a:lnSpc>
                <a:spcPct val="150000"/>
              </a:lnSpc>
              <a:spcBef>
                <a:spcPts val="100"/>
              </a:spcBef>
            </a:pPr>
            <a:r>
              <a:rPr sz="2000" dirty="0">
                <a:latin typeface="Times New Roman"/>
                <a:cs typeface="Times New Roman"/>
              </a:rPr>
              <a:t>Al</a:t>
            </a:r>
            <a:r>
              <a:rPr sz="2000" spc="135" dirty="0">
                <a:latin typeface="Times New Roman"/>
                <a:cs typeface="Times New Roman"/>
              </a:rPr>
              <a:t> </a:t>
            </a:r>
            <a:r>
              <a:rPr sz="2000" dirty="0">
                <a:latin typeface="Times New Roman"/>
                <a:cs typeface="Times New Roman"/>
              </a:rPr>
              <a:t>presionar</a:t>
            </a:r>
            <a:r>
              <a:rPr sz="2000" spc="150" dirty="0">
                <a:latin typeface="Times New Roman"/>
                <a:cs typeface="Times New Roman"/>
              </a:rPr>
              <a:t> </a:t>
            </a:r>
            <a:r>
              <a:rPr sz="2000" dirty="0">
                <a:latin typeface="Times New Roman"/>
                <a:cs typeface="Times New Roman"/>
              </a:rPr>
              <a:t>sobre</a:t>
            </a:r>
            <a:r>
              <a:rPr sz="2000" spc="130" dirty="0">
                <a:latin typeface="Times New Roman"/>
                <a:cs typeface="Times New Roman"/>
              </a:rPr>
              <a:t> </a:t>
            </a:r>
            <a:r>
              <a:rPr sz="2000" dirty="0">
                <a:latin typeface="Times New Roman"/>
                <a:cs typeface="Times New Roman"/>
              </a:rPr>
              <a:t>el</a:t>
            </a:r>
            <a:r>
              <a:rPr sz="2000" spc="145" dirty="0">
                <a:latin typeface="Times New Roman"/>
                <a:cs typeface="Times New Roman"/>
              </a:rPr>
              <a:t> </a:t>
            </a:r>
            <a:r>
              <a:rPr sz="2000" dirty="0">
                <a:latin typeface="Times New Roman"/>
                <a:cs typeface="Times New Roman"/>
              </a:rPr>
              <a:t>botón</a:t>
            </a:r>
            <a:r>
              <a:rPr sz="2000" spc="135" dirty="0">
                <a:latin typeface="Times New Roman"/>
                <a:cs typeface="Times New Roman"/>
              </a:rPr>
              <a:t> </a:t>
            </a:r>
            <a:r>
              <a:rPr sz="2000" dirty="0">
                <a:latin typeface="Times New Roman"/>
                <a:cs typeface="Times New Roman"/>
              </a:rPr>
              <a:t>“Acceder”</a:t>
            </a:r>
            <a:r>
              <a:rPr sz="2000" spc="140" dirty="0">
                <a:latin typeface="Times New Roman"/>
                <a:cs typeface="Times New Roman"/>
              </a:rPr>
              <a:t> </a:t>
            </a:r>
            <a:r>
              <a:rPr sz="2000" dirty="0">
                <a:latin typeface="Times New Roman"/>
                <a:cs typeface="Times New Roman"/>
              </a:rPr>
              <a:t>pasará</a:t>
            </a:r>
            <a:r>
              <a:rPr sz="2000" spc="140" dirty="0">
                <a:latin typeface="Times New Roman"/>
                <a:cs typeface="Times New Roman"/>
              </a:rPr>
              <a:t> </a:t>
            </a:r>
            <a:r>
              <a:rPr sz="2000" dirty="0">
                <a:latin typeface="Times New Roman"/>
                <a:cs typeface="Times New Roman"/>
              </a:rPr>
              <a:t>a</a:t>
            </a:r>
            <a:r>
              <a:rPr sz="2000" spc="150" dirty="0">
                <a:latin typeface="Times New Roman"/>
                <a:cs typeface="Times New Roman"/>
              </a:rPr>
              <a:t> </a:t>
            </a:r>
            <a:r>
              <a:rPr sz="2000" dirty="0">
                <a:latin typeface="Times New Roman"/>
                <a:cs typeface="Times New Roman"/>
              </a:rPr>
              <a:t>la</a:t>
            </a:r>
            <a:r>
              <a:rPr sz="2000" spc="150" dirty="0">
                <a:latin typeface="Times New Roman"/>
                <a:cs typeface="Times New Roman"/>
              </a:rPr>
              <a:t> </a:t>
            </a:r>
            <a:r>
              <a:rPr sz="2000" dirty="0">
                <a:latin typeface="Times New Roman"/>
                <a:cs typeface="Times New Roman"/>
              </a:rPr>
              <a:t>pantalla</a:t>
            </a:r>
            <a:r>
              <a:rPr sz="2000" spc="150" dirty="0">
                <a:latin typeface="Times New Roman"/>
                <a:cs typeface="Times New Roman"/>
              </a:rPr>
              <a:t> </a:t>
            </a:r>
            <a:r>
              <a:rPr sz="2000" dirty="0">
                <a:latin typeface="Times New Roman"/>
                <a:cs typeface="Times New Roman"/>
              </a:rPr>
              <a:t>de</a:t>
            </a:r>
            <a:r>
              <a:rPr sz="2000" spc="140" dirty="0">
                <a:latin typeface="Times New Roman"/>
                <a:cs typeface="Times New Roman"/>
              </a:rPr>
              <a:t> </a:t>
            </a:r>
            <a:r>
              <a:rPr sz="2000" dirty="0">
                <a:latin typeface="Times New Roman"/>
                <a:cs typeface="Times New Roman"/>
              </a:rPr>
              <a:t>autenticación,</a:t>
            </a:r>
            <a:r>
              <a:rPr sz="2000" spc="140" dirty="0">
                <a:latin typeface="Times New Roman"/>
                <a:cs typeface="Times New Roman"/>
              </a:rPr>
              <a:t> </a:t>
            </a:r>
            <a:r>
              <a:rPr sz="2000" dirty="0">
                <a:latin typeface="Times New Roman"/>
                <a:cs typeface="Times New Roman"/>
              </a:rPr>
              <a:t>allí</a:t>
            </a:r>
            <a:r>
              <a:rPr sz="2000" spc="135" dirty="0">
                <a:latin typeface="Times New Roman"/>
                <a:cs typeface="Times New Roman"/>
              </a:rPr>
              <a:t>  </a:t>
            </a:r>
            <a:r>
              <a:rPr sz="2000" dirty="0">
                <a:latin typeface="Times New Roman"/>
                <a:cs typeface="Times New Roman"/>
              </a:rPr>
              <a:t>deben</a:t>
            </a:r>
            <a:r>
              <a:rPr sz="2000" spc="145" dirty="0">
                <a:latin typeface="Times New Roman"/>
                <a:cs typeface="Times New Roman"/>
              </a:rPr>
              <a:t> </a:t>
            </a:r>
            <a:r>
              <a:rPr sz="2000" dirty="0">
                <a:latin typeface="Times New Roman"/>
                <a:cs typeface="Times New Roman"/>
              </a:rPr>
              <a:t>ingresar</a:t>
            </a:r>
            <a:r>
              <a:rPr sz="2000" spc="140" dirty="0">
                <a:latin typeface="Times New Roman"/>
                <a:cs typeface="Times New Roman"/>
              </a:rPr>
              <a:t> </a:t>
            </a:r>
            <a:r>
              <a:rPr sz="2000" spc="-25" dirty="0">
                <a:latin typeface="Times New Roman"/>
                <a:cs typeface="Times New Roman"/>
              </a:rPr>
              <a:t>el </a:t>
            </a:r>
            <a:r>
              <a:rPr sz="2000" dirty="0">
                <a:latin typeface="Times New Roman"/>
                <a:cs typeface="Times New Roman"/>
              </a:rPr>
              <a:t>usuario</a:t>
            </a:r>
            <a:r>
              <a:rPr sz="2000" spc="25" dirty="0">
                <a:latin typeface="Times New Roman"/>
                <a:cs typeface="Times New Roman"/>
              </a:rPr>
              <a:t> </a:t>
            </a:r>
            <a:r>
              <a:rPr sz="2000" dirty="0">
                <a:latin typeface="Times New Roman"/>
                <a:cs typeface="Times New Roman"/>
              </a:rPr>
              <a:t>y</a:t>
            </a:r>
            <a:r>
              <a:rPr sz="2000" spc="25" dirty="0">
                <a:latin typeface="Times New Roman"/>
                <a:cs typeface="Times New Roman"/>
              </a:rPr>
              <a:t> </a:t>
            </a:r>
            <a:r>
              <a:rPr sz="2000" dirty="0">
                <a:latin typeface="Times New Roman"/>
                <a:cs typeface="Times New Roman"/>
              </a:rPr>
              <a:t>contraseña</a:t>
            </a:r>
            <a:r>
              <a:rPr sz="2000" spc="30" dirty="0">
                <a:latin typeface="Times New Roman"/>
                <a:cs typeface="Times New Roman"/>
              </a:rPr>
              <a:t> </a:t>
            </a:r>
            <a:r>
              <a:rPr sz="2000" dirty="0">
                <a:latin typeface="Times New Roman"/>
                <a:cs typeface="Times New Roman"/>
              </a:rPr>
              <a:t>del</a:t>
            </a:r>
            <a:r>
              <a:rPr sz="2000" spc="25" dirty="0">
                <a:latin typeface="Times New Roman"/>
                <a:cs typeface="Times New Roman"/>
              </a:rPr>
              <a:t> </a:t>
            </a:r>
            <a:r>
              <a:rPr sz="2000" dirty="0">
                <a:latin typeface="Times New Roman"/>
                <a:cs typeface="Times New Roman"/>
              </a:rPr>
              <a:t>alumno</a:t>
            </a:r>
            <a:r>
              <a:rPr sz="2000" spc="25" dirty="0">
                <a:latin typeface="Times New Roman"/>
                <a:cs typeface="Times New Roman"/>
              </a:rPr>
              <a:t> </a:t>
            </a:r>
            <a:r>
              <a:rPr sz="2000" dirty="0">
                <a:latin typeface="Times New Roman"/>
                <a:cs typeface="Times New Roman"/>
              </a:rPr>
              <a:t>que</a:t>
            </a:r>
            <a:r>
              <a:rPr sz="2000" spc="30" dirty="0">
                <a:latin typeface="Times New Roman"/>
                <a:cs typeface="Times New Roman"/>
              </a:rPr>
              <a:t> </a:t>
            </a:r>
            <a:r>
              <a:rPr sz="2000" dirty="0">
                <a:latin typeface="Times New Roman"/>
                <a:cs typeface="Times New Roman"/>
              </a:rPr>
              <a:t>ha</a:t>
            </a:r>
            <a:r>
              <a:rPr sz="2000" spc="30" dirty="0">
                <a:latin typeface="Times New Roman"/>
                <a:cs typeface="Times New Roman"/>
              </a:rPr>
              <a:t> </a:t>
            </a:r>
            <a:r>
              <a:rPr sz="2000" dirty="0">
                <a:latin typeface="Times New Roman"/>
                <a:cs typeface="Times New Roman"/>
              </a:rPr>
              <a:t>registrado</a:t>
            </a:r>
            <a:r>
              <a:rPr sz="2000" spc="25" dirty="0">
                <a:latin typeface="Times New Roman"/>
                <a:cs typeface="Times New Roman"/>
              </a:rPr>
              <a:t> </a:t>
            </a:r>
            <a:r>
              <a:rPr sz="2000" dirty="0">
                <a:latin typeface="Times New Roman"/>
                <a:cs typeface="Times New Roman"/>
              </a:rPr>
              <a:t>al</a:t>
            </a:r>
            <a:r>
              <a:rPr sz="2000" spc="30" dirty="0">
                <a:latin typeface="Times New Roman"/>
                <a:cs typeface="Times New Roman"/>
              </a:rPr>
              <a:t> </a:t>
            </a:r>
            <a:r>
              <a:rPr sz="2000" dirty="0">
                <a:latin typeface="Times New Roman"/>
                <a:cs typeface="Times New Roman"/>
              </a:rPr>
              <a:t>momento</a:t>
            </a:r>
            <a:r>
              <a:rPr sz="2000" spc="25" dirty="0">
                <a:latin typeface="Times New Roman"/>
                <a:cs typeface="Times New Roman"/>
              </a:rPr>
              <a:t> </a:t>
            </a:r>
            <a:r>
              <a:rPr sz="2000" dirty="0">
                <a:latin typeface="Times New Roman"/>
                <a:cs typeface="Times New Roman"/>
              </a:rPr>
              <a:t>de</a:t>
            </a:r>
            <a:r>
              <a:rPr sz="2000" spc="25" dirty="0">
                <a:latin typeface="Times New Roman"/>
                <a:cs typeface="Times New Roman"/>
              </a:rPr>
              <a:t> </a:t>
            </a:r>
            <a:r>
              <a:rPr sz="2000" dirty="0">
                <a:latin typeface="Times New Roman"/>
                <a:cs typeface="Times New Roman"/>
              </a:rPr>
              <a:t>crear</a:t>
            </a:r>
            <a:r>
              <a:rPr sz="2000" spc="30" dirty="0">
                <a:latin typeface="Times New Roman"/>
                <a:cs typeface="Times New Roman"/>
              </a:rPr>
              <a:t> </a:t>
            </a:r>
            <a:r>
              <a:rPr sz="2000" dirty="0">
                <a:latin typeface="Times New Roman"/>
                <a:cs typeface="Times New Roman"/>
              </a:rPr>
              <a:t>su</a:t>
            </a:r>
            <a:r>
              <a:rPr sz="2000" spc="20" dirty="0">
                <a:latin typeface="Times New Roman"/>
                <a:cs typeface="Times New Roman"/>
              </a:rPr>
              <a:t> </a:t>
            </a:r>
            <a:r>
              <a:rPr sz="2000" dirty="0">
                <a:latin typeface="Times New Roman"/>
                <a:cs typeface="Times New Roman"/>
              </a:rPr>
              <a:t>cuenta.</a:t>
            </a:r>
            <a:r>
              <a:rPr sz="2000" spc="30" dirty="0">
                <a:latin typeface="Times New Roman"/>
                <a:cs typeface="Times New Roman"/>
              </a:rPr>
              <a:t> </a:t>
            </a:r>
            <a:r>
              <a:rPr lang="es-ES" sz="2000" spc="-20" dirty="0">
                <a:latin typeface="Times New Roman"/>
                <a:cs typeface="Times New Roman"/>
              </a:rPr>
              <a:t>A</a:t>
            </a:r>
            <a:r>
              <a:rPr sz="2000" spc="-20" dirty="0" err="1">
                <a:latin typeface="Times New Roman"/>
                <a:cs typeface="Times New Roman"/>
              </a:rPr>
              <a:t>quí</a:t>
            </a:r>
            <a:r>
              <a:rPr sz="2000" spc="-20" dirty="0">
                <a:latin typeface="Times New Roman"/>
                <a:cs typeface="Times New Roman"/>
              </a:rPr>
              <a:t> </a:t>
            </a:r>
            <a:r>
              <a:rPr sz="2000" dirty="0">
                <a:latin typeface="Times New Roman"/>
                <a:cs typeface="Times New Roman"/>
              </a:rPr>
              <a:t>no</a:t>
            </a:r>
            <a:r>
              <a:rPr sz="2000" spc="85" dirty="0">
                <a:latin typeface="Times New Roman"/>
                <a:cs typeface="Times New Roman"/>
              </a:rPr>
              <a:t> </a:t>
            </a:r>
            <a:r>
              <a:rPr sz="2000" dirty="0">
                <a:latin typeface="Times New Roman"/>
                <a:cs typeface="Times New Roman"/>
              </a:rPr>
              <a:t>se</a:t>
            </a:r>
            <a:r>
              <a:rPr sz="2000" spc="85" dirty="0">
                <a:latin typeface="Times New Roman"/>
                <a:cs typeface="Times New Roman"/>
              </a:rPr>
              <a:t> </a:t>
            </a:r>
            <a:r>
              <a:rPr sz="2000" dirty="0">
                <a:latin typeface="Times New Roman"/>
                <a:cs typeface="Times New Roman"/>
              </a:rPr>
              <a:t>ingresan</a:t>
            </a:r>
            <a:r>
              <a:rPr sz="2000" spc="85" dirty="0">
                <a:latin typeface="Times New Roman"/>
                <a:cs typeface="Times New Roman"/>
              </a:rPr>
              <a:t> </a:t>
            </a:r>
            <a:r>
              <a:rPr sz="2000" dirty="0">
                <a:latin typeface="Times New Roman"/>
                <a:cs typeface="Times New Roman"/>
              </a:rPr>
              <a:t>datos</a:t>
            </a:r>
            <a:r>
              <a:rPr sz="2000" spc="75" dirty="0">
                <a:latin typeface="Times New Roman"/>
                <a:cs typeface="Times New Roman"/>
              </a:rPr>
              <a:t> </a:t>
            </a:r>
            <a:r>
              <a:rPr sz="2000" dirty="0">
                <a:latin typeface="Times New Roman"/>
                <a:cs typeface="Times New Roman"/>
              </a:rPr>
              <a:t>como</a:t>
            </a:r>
            <a:r>
              <a:rPr sz="2000" spc="85" dirty="0">
                <a:latin typeface="Times New Roman"/>
                <a:cs typeface="Times New Roman"/>
              </a:rPr>
              <a:t> </a:t>
            </a:r>
            <a:r>
              <a:rPr sz="2000" dirty="0">
                <a:latin typeface="Times New Roman"/>
                <a:cs typeface="Times New Roman"/>
              </a:rPr>
              <a:t>el</a:t>
            </a:r>
            <a:r>
              <a:rPr sz="2000" spc="75" dirty="0">
                <a:latin typeface="Times New Roman"/>
                <a:cs typeface="Times New Roman"/>
              </a:rPr>
              <a:t> </a:t>
            </a:r>
            <a:r>
              <a:rPr sz="2000" dirty="0">
                <a:latin typeface="Times New Roman"/>
                <a:cs typeface="Times New Roman"/>
              </a:rPr>
              <a:t>DNI,</a:t>
            </a:r>
            <a:r>
              <a:rPr sz="2000" spc="80" dirty="0">
                <a:latin typeface="Times New Roman"/>
                <a:cs typeface="Times New Roman"/>
              </a:rPr>
              <a:t> </a:t>
            </a:r>
            <a:r>
              <a:rPr sz="2000" dirty="0">
                <a:latin typeface="Times New Roman"/>
                <a:cs typeface="Times New Roman"/>
              </a:rPr>
              <a:t>clave</a:t>
            </a:r>
            <a:r>
              <a:rPr sz="2000" spc="80" dirty="0">
                <a:latin typeface="Times New Roman"/>
                <a:cs typeface="Times New Roman"/>
              </a:rPr>
              <a:t> </a:t>
            </a:r>
            <a:r>
              <a:rPr sz="2000" dirty="0">
                <a:latin typeface="Times New Roman"/>
                <a:cs typeface="Times New Roman"/>
              </a:rPr>
              <a:t>de</a:t>
            </a:r>
            <a:r>
              <a:rPr sz="2000" spc="75" dirty="0">
                <a:latin typeface="Times New Roman"/>
                <a:cs typeface="Times New Roman"/>
              </a:rPr>
              <a:t> </a:t>
            </a:r>
            <a:r>
              <a:rPr sz="2000" spc="-10" dirty="0">
                <a:latin typeface="Times New Roman"/>
                <a:cs typeface="Times New Roman"/>
              </a:rPr>
              <a:t>matriculación</a:t>
            </a:r>
            <a:r>
              <a:rPr sz="2000" spc="90" dirty="0">
                <a:latin typeface="Times New Roman"/>
                <a:cs typeface="Times New Roman"/>
              </a:rPr>
              <a:t> </a:t>
            </a:r>
            <a:r>
              <a:rPr sz="2000" dirty="0">
                <a:latin typeface="Times New Roman"/>
                <a:cs typeface="Times New Roman"/>
              </a:rPr>
              <a:t>de</a:t>
            </a:r>
            <a:r>
              <a:rPr sz="2000" spc="80" dirty="0">
                <a:latin typeface="Times New Roman"/>
                <a:cs typeface="Times New Roman"/>
              </a:rPr>
              <a:t> </a:t>
            </a:r>
            <a:r>
              <a:rPr sz="2000" dirty="0">
                <a:latin typeface="Times New Roman"/>
                <a:cs typeface="Times New Roman"/>
              </a:rPr>
              <a:t>materias,</a:t>
            </a:r>
            <a:r>
              <a:rPr sz="2000" spc="80" dirty="0">
                <a:latin typeface="Times New Roman"/>
                <a:cs typeface="Times New Roman"/>
              </a:rPr>
              <a:t> </a:t>
            </a:r>
            <a:r>
              <a:rPr sz="2000" dirty="0">
                <a:latin typeface="Times New Roman"/>
                <a:cs typeface="Times New Roman"/>
              </a:rPr>
              <a:t>ni</a:t>
            </a:r>
            <a:r>
              <a:rPr sz="2000" spc="75" dirty="0">
                <a:latin typeface="Times New Roman"/>
                <a:cs typeface="Times New Roman"/>
              </a:rPr>
              <a:t> </a:t>
            </a:r>
            <a:r>
              <a:rPr sz="2000" dirty="0">
                <a:latin typeface="Times New Roman"/>
                <a:cs typeface="Times New Roman"/>
              </a:rPr>
              <a:t>ningún</a:t>
            </a:r>
            <a:r>
              <a:rPr sz="2000" spc="75" dirty="0">
                <a:latin typeface="Times New Roman"/>
                <a:cs typeface="Times New Roman"/>
              </a:rPr>
              <a:t> </a:t>
            </a:r>
            <a:r>
              <a:rPr sz="2000" dirty="0">
                <a:latin typeface="Times New Roman"/>
                <a:cs typeface="Times New Roman"/>
              </a:rPr>
              <a:t>otro</a:t>
            </a:r>
            <a:r>
              <a:rPr sz="2000" spc="85" dirty="0">
                <a:latin typeface="Times New Roman"/>
                <a:cs typeface="Times New Roman"/>
              </a:rPr>
              <a:t> </a:t>
            </a:r>
            <a:r>
              <a:rPr sz="2000" dirty="0">
                <a:latin typeface="Times New Roman"/>
                <a:cs typeface="Times New Roman"/>
              </a:rPr>
              <a:t>dato</a:t>
            </a:r>
            <a:r>
              <a:rPr sz="2000" spc="80" dirty="0">
                <a:latin typeface="Times New Roman"/>
                <a:cs typeface="Times New Roman"/>
              </a:rPr>
              <a:t> </a:t>
            </a:r>
            <a:r>
              <a:rPr sz="2000" spc="-10" dirty="0">
                <a:latin typeface="Times New Roman"/>
                <a:cs typeface="Times New Roman"/>
              </a:rPr>
              <a:t>personal </a:t>
            </a:r>
            <a:r>
              <a:rPr sz="2000" dirty="0">
                <a:latin typeface="Times New Roman"/>
                <a:cs typeface="Times New Roman"/>
              </a:rPr>
              <a:t>porque</a:t>
            </a:r>
            <a:r>
              <a:rPr sz="2000" spc="-90" dirty="0">
                <a:latin typeface="Times New Roman"/>
                <a:cs typeface="Times New Roman"/>
              </a:rPr>
              <a:t> </a:t>
            </a:r>
            <a:r>
              <a:rPr sz="2000" dirty="0">
                <a:latin typeface="Times New Roman"/>
                <a:cs typeface="Times New Roman"/>
              </a:rPr>
              <a:t>la</a:t>
            </a:r>
            <a:r>
              <a:rPr sz="2000" spc="-85" dirty="0">
                <a:latin typeface="Times New Roman"/>
                <a:cs typeface="Times New Roman"/>
              </a:rPr>
              <a:t> </a:t>
            </a:r>
            <a:r>
              <a:rPr sz="2000" spc="-10" dirty="0">
                <a:latin typeface="Times New Roman"/>
                <a:cs typeface="Times New Roman"/>
              </a:rPr>
              <a:t>página</a:t>
            </a:r>
            <a:r>
              <a:rPr sz="2000" spc="-90" dirty="0">
                <a:latin typeface="Times New Roman"/>
                <a:cs typeface="Times New Roman"/>
              </a:rPr>
              <a:t> </a:t>
            </a:r>
            <a:r>
              <a:rPr sz="2000" dirty="0">
                <a:latin typeface="Times New Roman"/>
                <a:cs typeface="Times New Roman"/>
              </a:rPr>
              <a:t>le</a:t>
            </a:r>
            <a:r>
              <a:rPr sz="2000" spc="-90" dirty="0">
                <a:latin typeface="Times New Roman"/>
                <a:cs typeface="Times New Roman"/>
              </a:rPr>
              <a:t> </a:t>
            </a:r>
            <a:r>
              <a:rPr sz="2000" dirty="0">
                <a:latin typeface="Times New Roman"/>
                <a:cs typeface="Times New Roman"/>
              </a:rPr>
              <a:t>tomará</a:t>
            </a:r>
            <a:r>
              <a:rPr sz="2000" spc="-85" dirty="0">
                <a:latin typeface="Times New Roman"/>
                <a:cs typeface="Times New Roman"/>
              </a:rPr>
              <a:t> </a:t>
            </a:r>
            <a:r>
              <a:rPr sz="2000" dirty="0">
                <a:latin typeface="Times New Roman"/>
                <a:cs typeface="Times New Roman"/>
              </a:rPr>
              <a:t>como</a:t>
            </a:r>
            <a:r>
              <a:rPr sz="2000" spc="-90" dirty="0">
                <a:latin typeface="Times New Roman"/>
                <a:cs typeface="Times New Roman"/>
              </a:rPr>
              <a:t> </a:t>
            </a:r>
            <a:r>
              <a:rPr sz="2000" dirty="0">
                <a:latin typeface="Times New Roman"/>
                <a:cs typeface="Times New Roman"/>
              </a:rPr>
              <a:t>datos</a:t>
            </a:r>
            <a:r>
              <a:rPr sz="2000" spc="-90" dirty="0">
                <a:latin typeface="Times New Roman"/>
                <a:cs typeface="Times New Roman"/>
              </a:rPr>
              <a:t> </a:t>
            </a:r>
            <a:r>
              <a:rPr sz="2000" spc="-10" dirty="0" err="1">
                <a:latin typeface="Times New Roman"/>
                <a:cs typeface="Times New Roman"/>
              </a:rPr>
              <a:t>erróneos</a:t>
            </a:r>
            <a:r>
              <a:rPr sz="2000" spc="-10" dirty="0">
                <a:latin typeface="Times New Roman"/>
                <a:cs typeface="Times New Roman"/>
              </a:rPr>
              <a:t>.</a:t>
            </a:r>
            <a:endParaRPr sz="2000" dirty="0">
              <a:latin typeface="Times New Roman"/>
              <a:cs typeface="Times New Roman"/>
            </a:endParaRPr>
          </a:p>
        </p:txBody>
      </p:sp>
      <p:pic>
        <p:nvPicPr>
          <p:cNvPr id="4" name="object 4"/>
          <p:cNvPicPr/>
          <p:nvPr/>
        </p:nvPicPr>
        <p:blipFill>
          <a:blip r:embed="rId2" cstate="print"/>
          <a:stretch>
            <a:fillRect/>
          </a:stretch>
        </p:blipFill>
        <p:spPr>
          <a:xfrm>
            <a:off x="1143000" y="2895600"/>
            <a:ext cx="6934200" cy="2209800"/>
          </a:xfrm>
          <a:prstGeom prst="rect">
            <a:avLst/>
          </a:prstGeom>
        </p:spPr>
      </p:pic>
      <p:sp>
        <p:nvSpPr>
          <p:cNvPr id="5" name="CuadroTexto 4">
            <a:extLst>
              <a:ext uri="{FF2B5EF4-FFF2-40B4-BE49-F238E27FC236}">
                <a16:creationId xmlns:a16="http://schemas.microsoft.com/office/drawing/2014/main" id="{9152C8F8-3E7C-4B0E-9888-30314FA2F89D}"/>
              </a:ext>
            </a:extLst>
          </p:cNvPr>
          <p:cNvSpPr txBox="1"/>
          <p:nvPr/>
        </p:nvSpPr>
        <p:spPr>
          <a:xfrm>
            <a:off x="8225118" y="2971800"/>
            <a:ext cx="2819400" cy="1200329"/>
          </a:xfrm>
          <a:prstGeom prst="rect">
            <a:avLst/>
          </a:prstGeom>
          <a:noFill/>
        </p:spPr>
        <p:txBody>
          <a:bodyPr wrap="square" rtlCol="0">
            <a:spAutoFit/>
          </a:bodyPr>
          <a:lstStyle/>
          <a:p>
            <a:r>
              <a:rPr lang="es-ES" dirty="0">
                <a:latin typeface="Times New Roman"/>
                <a:cs typeface="Times New Roman"/>
              </a:rPr>
              <a:t>D</a:t>
            </a:r>
            <a:r>
              <a:rPr lang="es-ES" sz="1800" dirty="0">
                <a:latin typeface="Times New Roman"/>
                <a:cs typeface="Times New Roman"/>
              </a:rPr>
              <a:t>eben</a:t>
            </a:r>
            <a:r>
              <a:rPr lang="es-ES" sz="1800" spc="-25" dirty="0">
                <a:latin typeface="Times New Roman"/>
                <a:cs typeface="Times New Roman"/>
              </a:rPr>
              <a:t> </a:t>
            </a:r>
            <a:r>
              <a:rPr lang="es-ES" sz="1800" dirty="0">
                <a:latin typeface="Times New Roman"/>
                <a:cs typeface="Times New Roman"/>
              </a:rPr>
              <a:t>guardar</a:t>
            </a:r>
            <a:r>
              <a:rPr lang="es-ES" sz="1800" spc="-20" dirty="0">
                <a:latin typeface="Times New Roman"/>
                <a:cs typeface="Times New Roman"/>
              </a:rPr>
              <a:t> </a:t>
            </a:r>
            <a:r>
              <a:rPr lang="es-ES" sz="1800" dirty="0">
                <a:latin typeface="Times New Roman"/>
                <a:cs typeface="Times New Roman"/>
              </a:rPr>
              <a:t>estos</a:t>
            </a:r>
            <a:r>
              <a:rPr lang="es-ES" sz="1800" spc="-20" dirty="0">
                <a:latin typeface="Times New Roman"/>
                <a:cs typeface="Times New Roman"/>
              </a:rPr>
              <a:t> </a:t>
            </a:r>
            <a:r>
              <a:rPr lang="es-ES" sz="1800" dirty="0">
                <a:latin typeface="Times New Roman"/>
                <a:cs typeface="Times New Roman"/>
              </a:rPr>
              <a:t>datos</a:t>
            </a:r>
            <a:r>
              <a:rPr lang="es-ES" sz="1800" spc="-25" dirty="0">
                <a:latin typeface="Times New Roman"/>
                <a:cs typeface="Times New Roman"/>
              </a:rPr>
              <a:t> </a:t>
            </a:r>
            <a:r>
              <a:rPr lang="es-ES" sz="1800" dirty="0">
                <a:latin typeface="Times New Roman"/>
                <a:cs typeface="Times New Roman"/>
              </a:rPr>
              <a:t>en</a:t>
            </a:r>
            <a:r>
              <a:rPr lang="es-ES" sz="1800" spc="-25" dirty="0">
                <a:latin typeface="Times New Roman"/>
                <a:cs typeface="Times New Roman"/>
              </a:rPr>
              <a:t> </a:t>
            </a:r>
            <a:r>
              <a:rPr lang="es-ES" sz="1800" dirty="0">
                <a:latin typeface="Times New Roman"/>
                <a:cs typeface="Times New Roman"/>
              </a:rPr>
              <a:t>algún</a:t>
            </a:r>
            <a:r>
              <a:rPr lang="es-ES" sz="1800" spc="-25" dirty="0">
                <a:latin typeface="Times New Roman"/>
                <a:cs typeface="Times New Roman"/>
              </a:rPr>
              <a:t> </a:t>
            </a:r>
            <a:r>
              <a:rPr lang="es-ES" sz="1800" dirty="0">
                <a:latin typeface="Times New Roman"/>
                <a:cs typeface="Times New Roman"/>
              </a:rPr>
              <a:t>lugar</a:t>
            </a:r>
            <a:r>
              <a:rPr lang="es-ES" sz="1800" spc="-20" dirty="0">
                <a:latin typeface="Times New Roman"/>
                <a:cs typeface="Times New Roman"/>
              </a:rPr>
              <a:t> </a:t>
            </a:r>
            <a:r>
              <a:rPr lang="es-ES" sz="1800" dirty="0">
                <a:latin typeface="Times New Roman"/>
                <a:cs typeface="Times New Roman"/>
              </a:rPr>
              <a:t>donde</a:t>
            </a:r>
            <a:r>
              <a:rPr lang="es-ES" sz="1800" spc="-25" dirty="0">
                <a:latin typeface="Times New Roman"/>
                <a:cs typeface="Times New Roman"/>
              </a:rPr>
              <a:t> </a:t>
            </a:r>
            <a:r>
              <a:rPr lang="es-ES" sz="1800" dirty="0">
                <a:latin typeface="Times New Roman"/>
                <a:cs typeface="Times New Roman"/>
              </a:rPr>
              <a:t>puedan</a:t>
            </a:r>
            <a:r>
              <a:rPr lang="es-ES" sz="1800" spc="-15" dirty="0">
                <a:latin typeface="Times New Roman"/>
                <a:cs typeface="Times New Roman"/>
              </a:rPr>
              <a:t> </a:t>
            </a:r>
            <a:r>
              <a:rPr lang="es-ES" sz="1800" dirty="0">
                <a:latin typeface="Times New Roman"/>
                <a:cs typeface="Times New Roman"/>
              </a:rPr>
              <a:t>buscarlos</a:t>
            </a:r>
            <a:r>
              <a:rPr lang="es-ES" sz="1800" spc="-20" dirty="0">
                <a:latin typeface="Times New Roman"/>
                <a:cs typeface="Times New Roman"/>
              </a:rPr>
              <a:t> </a:t>
            </a:r>
            <a:r>
              <a:rPr lang="es-ES" sz="1800" dirty="0">
                <a:latin typeface="Times New Roman"/>
                <a:cs typeface="Times New Roman"/>
              </a:rPr>
              <a:t>en</a:t>
            </a:r>
            <a:r>
              <a:rPr lang="es-ES" sz="1800" spc="-15" dirty="0">
                <a:latin typeface="Times New Roman"/>
                <a:cs typeface="Times New Roman"/>
              </a:rPr>
              <a:t> </a:t>
            </a:r>
            <a:r>
              <a:rPr lang="es-ES" sz="1800" dirty="0">
                <a:latin typeface="Times New Roman"/>
                <a:cs typeface="Times New Roman"/>
              </a:rPr>
              <a:t>el</a:t>
            </a:r>
            <a:r>
              <a:rPr lang="es-ES" sz="1800" spc="-25" dirty="0">
                <a:latin typeface="Times New Roman"/>
                <a:cs typeface="Times New Roman"/>
              </a:rPr>
              <a:t> </a:t>
            </a:r>
            <a:r>
              <a:rPr lang="es-ES" sz="1800" dirty="0">
                <a:latin typeface="Times New Roman"/>
                <a:cs typeface="Times New Roman"/>
              </a:rPr>
              <a:t>caso</a:t>
            </a:r>
            <a:r>
              <a:rPr lang="es-ES" sz="1800" spc="-20" dirty="0">
                <a:latin typeface="Times New Roman"/>
                <a:cs typeface="Times New Roman"/>
              </a:rPr>
              <a:t> </a:t>
            </a:r>
            <a:r>
              <a:rPr lang="es-ES" sz="1800" dirty="0">
                <a:latin typeface="Times New Roman"/>
                <a:cs typeface="Times New Roman"/>
              </a:rPr>
              <a:t>de</a:t>
            </a:r>
            <a:r>
              <a:rPr lang="es-ES" sz="1800" spc="-25" dirty="0">
                <a:latin typeface="Times New Roman"/>
                <a:cs typeface="Times New Roman"/>
              </a:rPr>
              <a:t> olvidarlos.</a:t>
            </a:r>
            <a:endParaRPr lang="es-AR" dirty="0"/>
          </a:p>
        </p:txBody>
      </p:sp>
      <p:sp>
        <p:nvSpPr>
          <p:cNvPr id="6" name="CuadroTexto 5">
            <a:extLst>
              <a:ext uri="{FF2B5EF4-FFF2-40B4-BE49-F238E27FC236}">
                <a16:creationId xmlns:a16="http://schemas.microsoft.com/office/drawing/2014/main" id="{7C98A475-58C2-44DB-972D-E0995AF2BFCF}"/>
              </a:ext>
            </a:extLst>
          </p:cNvPr>
          <p:cNvSpPr txBox="1"/>
          <p:nvPr/>
        </p:nvSpPr>
        <p:spPr>
          <a:xfrm>
            <a:off x="1345661" y="5242576"/>
            <a:ext cx="9500678" cy="646331"/>
          </a:xfrm>
          <a:prstGeom prst="rect">
            <a:avLst/>
          </a:prstGeom>
          <a:noFill/>
        </p:spPr>
        <p:txBody>
          <a:bodyPr wrap="none" rtlCol="0">
            <a:spAutoFit/>
          </a:bodyPr>
          <a:lstStyle/>
          <a:p>
            <a:pPr algn="just"/>
            <a:r>
              <a:rPr lang="es-ES" sz="1800" dirty="0">
                <a:latin typeface="Times New Roman"/>
                <a:cs typeface="Times New Roman"/>
              </a:rPr>
              <a:t>Si</a:t>
            </a:r>
            <a:r>
              <a:rPr lang="es-ES" sz="1800" spc="75" dirty="0">
                <a:latin typeface="Times New Roman"/>
                <a:cs typeface="Times New Roman"/>
              </a:rPr>
              <a:t> </a:t>
            </a:r>
            <a:r>
              <a:rPr lang="es-ES" sz="1800" dirty="0">
                <a:latin typeface="Times New Roman"/>
                <a:cs typeface="Times New Roman"/>
              </a:rPr>
              <a:t>no</a:t>
            </a:r>
            <a:r>
              <a:rPr lang="es-ES" sz="1800" spc="95" dirty="0">
                <a:latin typeface="Times New Roman"/>
                <a:cs typeface="Times New Roman"/>
              </a:rPr>
              <a:t> </a:t>
            </a:r>
            <a:r>
              <a:rPr lang="es-ES" sz="1800" dirty="0">
                <a:latin typeface="Times New Roman"/>
                <a:cs typeface="Times New Roman"/>
              </a:rPr>
              <a:t>recuerda</a:t>
            </a:r>
            <a:r>
              <a:rPr lang="es-ES" sz="1800" spc="100" dirty="0">
                <a:latin typeface="Times New Roman"/>
                <a:cs typeface="Times New Roman"/>
              </a:rPr>
              <a:t> </a:t>
            </a:r>
            <a:r>
              <a:rPr lang="es-ES" sz="1800" dirty="0">
                <a:latin typeface="Times New Roman"/>
                <a:cs typeface="Times New Roman"/>
              </a:rPr>
              <a:t>su</a:t>
            </a:r>
            <a:r>
              <a:rPr lang="es-ES" sz="1800" spc="90" dirty="0">
                <a:latin typeface="Times New Roman"/>
                <a:cs typeface="Times New Roman"/>
              </a:rPr>
              <a:t> </a:t>
            </a:r>
            <a:r>
              <a:rPr lang="es-ES" sz="1800" spc="-10" dirty="0">
                <a:latin typeface="Times New Roman"/>
                <a:cs typeface="Times New Roman"/>
              </a:rPr>
              <a:t>clave,</a:t>
            </a:r>
            <a:r>
              <a:rPr lang="es-ES" sz="1800" spc="95" dirty="0">
                <a:latin typeface="Times New Roman"/>
                <a:cs typeface="Times New Roman"/>
              </a:rPr>
              <a:t> </a:t>
            </a:r>
            <a:r>
              <a:rPr lang="es-ES" sz="1800" dirty="0">
                <a:latin typeface="Times New Roman"/>
                <a:cs typeface="Times New Roman"/>
              </a:rPr>
              <a:t>podrá</a:t>
            </a:r>
            <a:r>
              <a:rPr lang="es-ES" sz="1800" spc="90" dirty="0">
                <a:latin typeface="Times New Roman"/>
                <a:cs typeface="Times New Roman"/>
              </a:rPr>
              <a:t> </a:t>
            </a:r>
            <a:r>
              <a:rPr lang="es-ES" sz="1800" dirty="0">
                <a:latin typeface="Times New Roman"/>
                <a:cs typeface="Times New Roman"/>
              </a:rPr>
              <a:t>utilizar</a:t>
            </a:r>
            <a:r>
              <a:rPr lang="es-ES" sz="1800" spc="90" dirty="0">
                <a:latin typeface="Times New Roman"/>
                <a:cs typeface="Times New Roman"/>
              </a:rPr>
              <a:t> </a:t>
            </a:r>
            <a:r>
              <a:rPr lang="es-ES" sz="1800" dirty="0">
                <a:latin typeface="Times New Roman"/>
                <a:cs typeface="Times New Roman"/>
              </a:rPr>
              <a:t>la</a:t>
            </a:r>
            <a:r>
              <a:rPr lang="es-ES" sz="1800" spc="95" dirty="0">
                <a:latin typeface="Times New Roman"/>
                <a:cs typeface="Times New Roman"/>
              </a:rPr>
              <a:t> </a:t>
            </a:r>
            <a:r>
              <a:rPr lang="es-ES" sz="1800" dirty="0">
                <a:latin typeface="Times New Roman"/>
                <a:cs typeface="Times New Roman"/>
              </a:rPr>
              <a:t>opción</a:t>
            </a:r>
            <a:r>
              <a:rPr lang="es-ES" sz="1800" spc="90" dirty="0">
                <a:latin typeface="Times New Roman"/>
                <a:cs typeface="Times New Roman"/>
              </a:rPr>
              <a:t> </a:t>
            </a:r>
            <a:r>
              <a:rPr lang="es-ES" sz="1800" dirty="0">
                <a:latin typeface="Times New Roman"/>
                <a:cs typeface="Times New Roman"/>
              </a:rPr>
              <a:t>de</a:t>
            </a:r>
            <a:r>
              <a:rPr lang="es-ES" sz="1800" spc="120" dirty="0">
                <a:latin typeface="Times New Roman"/>
                <a:cs typeface="Times New Roman"/>
              </a:rPr>
              <a:t> </a:t>
            </a:r>
            <a:r>
              <a:rPr lang="es-ES" sz="1800" b="1" dirty="0">
                <a:latin typeface="Times New Roman"/>
                <a:cs typeface="Times New Roman"/>
              </a:rPr>
              <a:t>¿Olvidó</a:t>
            </a:r>
            <a:r>
              <a:rPr lang="es-ES" sz="1800" b="1" spc="95" dirty="0">
                <a:latin typeface="Times New Roman"/>
                <a:cs typeface="Times New Roman"/>
              </a:rPr>
              <a:t> </a:t>
            </a:r>
            <a:r>
              <a:rPr lang="es-ES" sz="1800" b="1" dirty="0">
                <a:latin typeface="Times New Roman"/>
                <a:cs typeface="Times New Roman"/>
              </a:rPr>
              <a:t>su</a:t>
            </a:r>
            <a:r>
              <a:rPr lang="es-ES" sz="1800" b="1" spc="85" dirty="0">
                <a:latin typeface="Times New Roman"/>
                <a:cs typeface="Times New Roman"/>
              </a:rPr>
              <a:t> </a:t>
            </a:r>
            <a:r>
              <a:rPr lang="es-ES" sz="1800" b="1" dirty="0">
                <a:latin typeface="Times New Roman"/>
                <a:cs typeface="Times New Roman"/>
              </a:rPr>
              <a:t>nombre</a:t>
            </a:r>
            <a:r>
              <a:rPr lang="es-ES" sz="1800" b="1" spc="80" dirty="0">
                <a:latin typeface="Times New Roman"/>
                <a:cs typeface="Times New Roman"/>
              </a:rPr>
              <a:t> </a:t>
            </a:r>
            <a:r>
              <a:rPr lang="es-ES" sz="1800" b="1" dirty="0">
                <a:latin typeface="Times New Roman"/>
                <a:cs typeface="Times New Roman"/>
              </a:rPr>
              <a:t>de</a:t>
            </a:r>
            <a:r>
              <a:rPr lang="es-ES" sz="1800" b="1" spc="90" dirty="0">
                <a:latin typeface="Times New Roman"/>
                <a:cs typeface="Times New Roman"/>
              </a:rPr>
              <a:t> </a:t>
            </a:r>
            <a:r>
              <a:rPr lang="es-ES" sz="1800" b="1" dirty="0">
                <a:latin typeface="Times New Roman"/>
                <a:cs typeface="Times New Roman"/>
              </a:rPr>
              <a:t>usuario</a:t>
            </a:r>
            <a:r>
              <a:rPr lang="es-ES" sz="1800" b="1" spc="85" dirty="0">
                <a:latin typeface="Times New Roman"/>
                <a:cs typeface="Times New Roman"/>
              </a:rPr>
              <a:t> </a:t>
            </a:r>
            <a:r>
              <a:rPr lang="es-ES" sz="1800" b="1" dirty="0">
                <a:latin typeface="Times New Roman"/>
                <a:cs typeface="Times New Roman"/>
              </a:rPr>
              <a:t>o</a:t>
            </a:r>
            <a:r>
              <a:rPr lang="es-ES" sz="1800" b="1" spc="90" dirty="0">
                <a:latin typeface="Times New Roman"/>
                <a:cs typeface="Times New Roman"/>
              </a:rPr>
              <a:t> </a:t>
            </a:r>
            <a:r>
              <a:rPr lang="es-ES" sz="1800" b="1" spc="-10" dirty="0">
                <a:latin typeface="Times New Roman"/>
                <a:cs typeface="Times New Roman"/>
              </a:rPr>
              <a:t>contraseña?</a:t>
            </a:r>
            <a:endParaRPr lang="es-ES" sz="1800" dirty="0">
              <a:latin typeface="Times New Roman"/>
              <a:cs typeface="Times New Roman"/>
            </a:endParaRPr>
          </a:p>
          <a:p>
            <a:endParaRPr lang="es-A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134745" y="838200"/>
            <a:ext cx="9922510" cy="3871188"/>
          </a:xfrm>
          <a:prstGeom prst="rect">
            <a:avLst/>
          </a:prstGeom>
        </p:spPr>
        <p:txBody>
          <a:bodyPr vert="horz" wrap="square" lIns="0" tIns="12700" rIns="0" bIns="0" rtlCol="0">
            <a:spAutoFit/>
          </a:bodyPr>
          <a:lstStyle/>
          <a:p>
            <a:pPr marL="12700" marR="5080" algn="just">
              <a:lnSpc>
                <a:spcPct val="149900"/>
              </a:lnSpc>
              <a:spcBef>
                <a:spcPts val="100"/>
              </a:spcBef>
            </a:pPr>
            <a:r>
              <a:rPr lang="es-ES" sz="2100" dirty="0">
                <a:latin typeface="Times New Roman"/>
                <a:cs typeface="Times New Roman"/>
              </a:rPr>
              <a:t>Durante tu vida universitaria, el correo </a:t>
            </a:r>
            <a:r>
              <a:rPr lang="es-ES" sz="2100" dirty="0" err="1">
                <a:latin typeface="Times New Roman"/>
                <a:cs typeface="Times New Roman"/>
              </a:rPr>
              <a:t>electronico</a:t>
            </a:r>
            <a:r>
              <a:rPr lang="es-ES" sz="2100" dirty="0">
                <a:latin typeface="Times New Roman"/>
                <a:cs typeface="Times New Roman"/>
              </a:rPr>
              <a:t> será clave para la comunicación oficial. Es fundamental mantenerlo activo y revisar los mensajes, ya que está vinculado a tu acceso al Aula Virtual.</a:t>
            </a:r>
          </a:p>
          <a:p>
            <a:pPr marL="12700" marR="5080" algn="just">
              <a:lnSpc>
                <a:spcPct val="149900"/>
              </a:lnSpc>
              <a:spcBef>
                <a:spcPts val="100"/>
              </a:spcBef>
            </a:pPr>
            <a:endParaRPr lang="es-ES" sz="2100" dirty="0">
              <a:latin typeface="Times New Roman"/>
              <a:cs typeface="Times New Roman"/>
            </a:endParaRPr>
          </a:p>
          <a:p>
            <a:pPr marL="12700" marR="5080" algn="just">
              <a:lnSpc>
                <a:spcPct val="149900"/>
              </a:lnSpc>
              <a:spcBef>
                <a:spcPts val="100"/>
              </a:spcBef>
            </a:pPr>
            <a:endParaRPr lang="es-ES" sz="2100" dirty="0">
              <a:latin typeface="Times New Roman"/>
              <a:cs typeface="Times New Roman"/>
            </a:endParaRPr>
          </a:p>
          <a:p>
            <a:pPr marL="12700" marR="5080" algn="just">
              <a:lnSpc>
                <a:spcPct val="149900"/>
              </a:lnSpc>
              <a:spcBef>
                <a:spcPts val="100"/>
              </a:spcBef>
            </a:pPr>
            <a:r>
              <a:rPr lang="es-ES" sz="2100" dirty="0">
                <a:latin typeface="Times New Roman"/>
                <a:cs typeface="Times New Roman"/>
              </a:rPr>
              <a:t>Además, al usar la opción “Recordar nombre de usuario” en tu navegador, recuerda que solo guarda el usuario, no la contraseña. Si decides almacenar tus claves, asegúrate de actualizarlas cuando las cambies en el aula virtual.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56944" y="949934"/>
            <a:ext cx="9252585" cy="421640"/>
          </a:xfrm>
          <a:prstGeom prst="rect">
            <a:avLst/>
          </a:prstGeom>
        </p:spPr>
        <p:txBody>
          <a:bodyPr vert="horz" wrap="square" lIns="0" tIns="12700" rIns="0" bIns="0" rtlCol="0">
            <a:spAutoFit/>
          </a:bodyPr>
          <a:lstStyle/>
          <a:p>
            <a:pPr marL="12700">
              <a:lnSpc>
                <a:spcPct val="100000"/>
              </a:lnSpc>
              <a:spcBef>
                <a:spcPts val="100"/>
              </a:spcBef>
            </a:pPr>
            <a:r>
              <a:rPr sz="2600" b="1" dirty="0">
                <a:latin typeface="Times New Roman"/>
                <a:cs typeface="Times New Roman"/>
              </a:rPr>
              <a:t>¿Como</a:t>
            </a:r>
            <a:r>
              <a:rPr sz="2600" b="1" spc="-90" dirty="0">
                <a:latin typeface="Times New Roman"/>
                <a:cs typeface="Times New Roman"/>
              </a:rPr>
              <a:t> </a:t>
            </a:r>
            <a:r>
              <a:rPr sz="2600" b="1" dirty="0">
                <a:latin typeface="Times New Roman"/>
                <a:cs typeface="Times New Roman"/>
              </a:rPr>
              <a:t>hago</a:t>
            </a:r>
            <a:r>
              <a:rPr sz="2600" b="1" spc="-85" dirty="0">
                <a:latin typeface="Times New Roman"/>
                <a:cs typeface="Times New Roman"/>
              </a:rPr>
              <a:t> </a:t>
            </a:r>
            <a:r>
              <a:rPr sz="2600" b="1" dirty="0">
                <a:latin typeface="Times New Roman"/>
                <a:cs typeface="Times New Roman"/>
              </a:rPr>
              <a:t>para</a:t>
            </a:r>
            <a:r>
              <a:rPr sz="2600" b="1" spc="-95" dirty="0">
                <a:latin typeface="Times New Roman"/>
                <a:cs typeface="Times New Roman"/>
              </a:rPr>
              <a:t> </a:t>
            </a:r>
            <a:r>
              <a:rPr sz="2600" b="1" spc="-10" dirty="0">
                <a:latin typeface="Times New Roman"/>
                <a:cs typeface="Times New Roman"/>
              </a:rPr>
              <a:t>inscribirme</a:t>
            </a:r>
            <a:r>
              <a:rPr sz="2600" b="1" spc="-95" dirty="0">
                <a:latin typeface="Times New Roman"/>
                <a:cs typeface="Times New Roman"/>
              </a:rPr>
              <a:t> </a:t>
            </a:r>
            <a:r>
              <a:rPr sz="2600" b="1" dirty="0">
                <a:latin typeface="Times New Roman"/>
                <a:cs typeface="Times New Roman"/>
              </a:rPr>
              <a:t>al</a:t>
            </a:r>
            <a:r>
              <a:rPr sz="2600" b="1" spc="-95" dirty="0">
                <a:latin typeface="Times New Roman"/>
                <a:cs typeface="Times New Roman"/>
              </a:rPr>
              <a:t> </a:t>
            </a:r>
            <a:r>
              <a:rPr sz="2600" b="1" dirty="0">
                <a:latin typeface="Times New Roman"/>
                <a:cs typeface="Times New Roman"/>
              </a:rPr>
              <a:t>cursillo</a:t>
            </a:r>
            <a:r>
              <a:rPr sz="2600" b="1" spc="-85" dirty="0">
                <a:latin typeface="Times New Roman"/>
                <a:cs typeface="Times New Roman"/>
              </a:rPr>
              <a:t> </a:t>
            </a:r>
            <a:r>
              <a:rPr sz="2600" b="1" dirty="0">
                <a:latin typeface="Times New Roman"/>
                <a:cs typeface="Times New Roman"/>
              </a:rPr>
              <a:t>de</a:t>
            </a:r>
            <a:r>
              <a:rPr sz="2600" b="1" spc="-100" dirty="0">
                <a:latin typeface="Times New Roman"/>
                <a:cs typeface="Times New Roman"/>
              </a:rPr>
              <a:t> </a:t>
            </a:r>
            <a:r>
              <a:rPr sz="2600" b="1" dirty="0">
                <a:latin typeface="Times New Roman"/>
                <a:cs typeface="Times New Roman"/>
              </a:rPr>
              <a:t>Ingeniería</a:t>
            </a:r>
            <a:r>
              <a:rPr sz="2600" b="1" spc="-95" dirty="0">
                <a:latin typeface="Times New Roman"/>
                <a:cs typeface="Times New Roman"/>
              </a:rPr>
              <a:t> </a:t>
            </a:r>
            <a:r>
              <a:rPr sz="2600" b="1" spc="-10" dirty="0">
                <a:latin typeface="Times New Roman"/>
                <a:cs typeface="Times New Roman"/>
              </a:rPr>
              <a:t>Industrial?</a:t>
            </a:r>
            <a:endParaRPr sz="2600">
              <a:latin typeface="Times New Roman"/>
              <a:cs typeface="Times New Roman"/>
            </a:endParaRPr>
          </a:p>
        </p:txBody>
      </p:sp>
      <p:sp>
        <p:nvSpPr>
          <p:cNvPr id="3" name="object 3"/>
          <p:cNvSpPr txBox="1"/>
          <p:nvPr/>
        </p:nvSpPr>
        <p:spPr>
          <a:xfrm>
            <a:off x="1156944" y="1417649"/>
            <a:ext cx="10101580" cy="4406591"/>
          </a:xfrm>
          <a:prstGeom prst="rect">
            <a:avLst/>
          </a:prstGeom>
        </p:spPr>
        <p:txBody>
          <a:bodyPr vert="horz" wrap="square" lIns="0" tIns="12065" rIns="0" bIns="0" rtlCol="0">
            <a:spAutoFit/>
          </a:bodyPr>
          <a:lstStyle/>
          <a:p>
            <a:pPr marL="12700" marR="5080" algn="just">
              <a:lnSpc>
                <a:spcPct val="150000"/>
              </a:lnSpc>
              <a:spcBef>
                <a:spcPts val="95"/>
              </a:spcBef>
            </a:pPr>
            <a:r>
              <a:rPr sz="2100" dirty="0">
                <a:latin typeface="Times New Roman"/>
                <a:cs typeface="Times New Roman"/>
              </a:rPr>
              <a:t>El</a:t>
            </a:r>
            <a:r>
              <a:rPr sz="2100" spc="-55" dirty="0">
                <a:latin typeface="Times New Roman"/>
                <a:cs typeface="Times New Roman"/>
              </a:rPr>
              <a:t> </a:t>
            </a:r>
            <a:r>
              <a:rPr sz="2100" spc="-35" dirty="0">
                <a:latin typeface="Times New Roman"/>
                <a:cs typeface="Times New Roman"/>
              </a:rPr>
              <a:t>AVM</a:t>
            </a:r>
            <a:r>
              <a:rPr sz="2100" spc="-55" dirty="0">
                <a:latin typeface="Times New Roman"/>
                <a:cs typeface="Times New Roman"/>
              </a:rPr>
              <a:t> </a:t>
            </a:r>
            <a:r>
              <a:rPr sz="2100" spc="-25" dirty="0">
                <a:latin typeface="Times New Roman"/>
                <a:cs typeface="Times New Roman"/>
              </a:rPr>
              <a:t>simplemente</a:t>
            </a:r>
            <a:r>
              <a:rPr sz="2100" spc="-45" dirty="0">
                <a:latin typeface="Times New Roman"/>
                <a:cs typeface="Times New Roman"/>
              </a:rPr>
              <a:t> </a:t>
            </a:r>
            <a:r>
              <a:rPr sz="2100" dirty="0">
                <a:latin typeface="Times New Roman"/>
                <a:cs typeface="Times New Roman"/>
              </a:rPr>
              <a:t>es</a:t>
            </a:r>
            <a:r>
              <a:rPr sz="2100" spc="-55" dirty="0">
                <a:latin typeface="Times New Roman"/>
                <a:cs typeface="Times New Roman"/>
              </a:rPr>
              <a:t> </a:t>
            </a:r>
            <a:r>
              <a:rPr sz="2100" dirty="0">
                <a:latin typeface="Times New Roman"/>
                <a:cs typeface="Times New Roman"/>
              </a:rPr>
              <a:t>una</a:t>
            </a:r>
            <a:r>
              <a:rPr sz="2100" spc="-55" dirty="0">
                <a:latin typeface="Times New Roman"/>
                <a:cs typeface="Times New Roman"/>
              </a:rPr>
              <a:t> </a:t>
            </a:r>
            <a:r>
              <a:rPr sz="2100" spc="-20" dirty="0">
                <a:latin typeface="Times New Roman"/>
                <a:cs typeface="Times New Roman"/>
              </a:rPr>
              <a:t>plataforma</a:t>
            </a:r>
            <a:r>
              <a:rPr sz="2100" spc="-60" dirty="0">
                <a:latin typeface="Times New Roman"/>
                <a:cs typeface="Times New Roman"/>
              </a:rPr>
              <a:t> </a:t>
            </a:r>
            <a:r>
              <a:rPr sz="2100" dirty="0">
                <a:latin typeface="Times New Roman"/>
                <a:cs typeface="Times New Roman"/>
              </a:rPr>
              <a:t>de</a:t>
            </a:r>
            <a:r>
              <a:rPr sz="2100" spc="-50" dirty="0">
                <a:latin typeface="Times New Roman"/>
                <a:cs typeface="Times New Roman"/>
              </a:rPr>
              <a:t> </a:t>
            </a:r>
            <a:r>
              <a:rPr sz="2100" spc="-20" dirty="0">
                <a:latin typeface="Times New Roman"/>
                <a:cs typeface="Times New Roman"/>
              </a:rPr>
              <a:t>interacción</a:t>
            </a:r>
            <a:r>
              <a:rPr sz="2100" spc="-55" dirty="0">
                <a:latin typeface="Times New Roman"/>
                <a:cs typeface="Times New Roman"/>
              </a:rPr>
              <a:t> </a:t>
            </a:r>
            <a:r>
              <a:rPr sz="2100" dirty="0">
                <a:latin typeface="Times New Roman"/>
                <a:cs typeface="Times New Roman"/>
              </a:rPr>
              <a:t>entre</a:t>
            </a:r>
            <a:r>
              <a:rPr sz="2100" spc="-60" dirty="0">
                <a:latin typeface="Times New Roman"/>
                <a:cs typeface="Times New Roman"/>
              </a:rPr>
              <a:t> </a:t>
            </a:r>
            <a:r>
              <a:rPr sz="2100" spc="-20" dirty="0">
                <a:latin typeface="Times New Roman"/>
                <a:cs typeface="Times New Roman"/>
              </a:rPr>
              <a:t>docentes</a:t>
            </a:r>
            <a:r>
              <a:rPr sz="2100" spc="-50" dirty="0">
                <a:latin typeface="Times New Roman"/>
                <a:cs typeface="Times New Roman"/>
              </a:rPr>
              <a:t> </a:t>
            </a:r>
            <a:r>
              <a:rPr sz="2100" dirty="0">
                <a:latin typeface="Times New Roman"/>
                <a:cs typeface="Times New Roman"/>
              </a:rPr>
              <a:t>y</a:t>
            </a:r>
            <a:r>
              <a:rPr sz="2100" spc="-60" dirty="0">
                <a:latin typeface="Times New Roman"/>
                <a:cs typeface="Times New Roman"/>
              </a:rPr>
              <a:t> </a:t>
            </a:r>
            <a:r>
              <a:rPr sz="2100" spc="-25" dirty="0">
                <a:latin typeface="Times New Roman"/>
                <a:cs typeface="Times New Roman"/>
              </a:rPr>
              <a:t>alumnos,</a:t>
            </a:r>
            <a:r>
              <a:rPr sz="2100" spc="-55" dirty="0">
                <a:latin typeface="Times New Roman"/>
                <a:cs typeface="Times New Roman"/>
              </a:rPr>
              <a:t> </a:t>
            </a:r>
            <a:r>
              <a:rPr sz="2100" dirty="0">
                <a:latin typeface="Times New Roman"/>
                <a:cs typeface="Times New Roman"/>
              </a:rPr>
              <a:t>y</a:t>
            </a:r>
            <a:r>
              <a:rPr sz="2100" spc="-65" dirty="0">
                <a:latin typeface="Times New Roman"/>
                <a:cs typeface="Times New Roman"/>
              </a:rPr>
              <a:t> </a:t>
            </a:r>
            <a:r>
              <a:rPr sz="2100" dirty="0">
                <a:latin typeface="Times New Roman"/>
                <a:cs typeface="Times New Roman"/>
              </a:rPr>
              <a:t>las</a:t>
            </a:r>
            <a:r>
              <a:rPr sz="2100" spc="-60" dirty="0">
                <a:latin typeface="Times New Roman"/>
                <a:cs typeface="Times New Roman"/>
              </a:rPr>
              <a:t> </a:t>
            </a:r>
            <a:r>
              <a:rPr sz="2100" spc="-10" dirty="0">
                <a:latin typeface="Times New Roman"/>
                <a:cs typeface="Times New Roman"/>
              </a:rPr>
              <a:t>materias </a:t>
            </a:r>
            <a:r>
              <a:rPr sz="2100" dirty="0">
                <a:latin typeface="Times New Roman"/>
                <a:cs typeface="Times New Roman"/>
              </a:rPr>
              <a:t>que</a:t>
            </a:r>
            <a:r>
              <a:rPr sz="2100" spc="-55" dirty="0">
                <a:latin typeface="Times New Roman"/>
                <a:cs typeface="Times New Roman"/>
              </a:rPr>
              <a:t> </a:t>
            </a:r>
            <a:r>
              <a:rPr sz="2100" dirty="0">
                <a:latin typeface="Times New Roman"/>
                <a:cs typeface="Times New Roman"/>
              </a:rPr>
              <a:t>se</a:t>
            </a:r>
            <a:r>
              <a:rPr sz="2100" spc="-50" dirty="0">
                <a:latin typeface="Times New Roman"/>
                <a:cs typeface="Times New Roman"/>
              </a:rPr>
              <a:t> </a:t>
            </a:r>
            <a:r>
              <a:rPr sz="2100" spc="-10" dirty="0">
                <a:latin typeface="Times New Roman"/>
                <a:cs typeface="Times New Roman"/>
              </a:rPr>
              <a:t>dicten</a:t>
            </a:r>
            <a:r>
              <a:rPr sz="2100" spc="-55" dirty="0">
                <a:latin typeface="Times New Roman"/>
                <a:cs typeface="Times New Roman"/>
              </a:rPr>
              <a:t> </a:t>
            </a:r>
            <a:r>
              <a:rPr sz="2100" dirty="0">
                <a:latin typeface="Times New Roman"/>
                <a:cs typeface="Times New Roman"/>
              </a:rPr>
              <a:t>en</a:t>
            </a:r>
            <a:r>
              <a:rPr sz="2100" spc="-55" dirty="0">
                <a:latin typeface="Times New Roman"/>
                <a:cs typeface="Times New Roman"/>
              </a:rPr>
              <a:t> </a:t>
            </a:r>
            <a:r>
              <a:rPr sz="2100" dirty="0">
                <a:latin typeface="Times New Roman"/>
                <a:cs typeface="Times New Roman"/>
              </a:rPr>
              <a:t>su</a:t>
            </a:r>
            <a:r>
              <a:rPr sz="2100" spc="-55" dirty="0">
                <a:latin typeface="Times New Roman"/>
                <a:cs typeface="Times New Roman"/>
              </a:rPr>
              <a:t> </a:t>
            </a:r>
            <a:r>
              <a:rPr sz="2100" dirty="0">
                <a:latin typeface="Times New Roman"/>
                <a:cs typeface="Times New Roman"/>
              </a:rPr>
              <a:t>interior</a:t>
            </a:r>
            <a:r>
              <a:rPr sz="2100" spc="-50" dirty="0">
                <a:latin typeface="Times New Roman"/>
                <a:cs typeface="Times New Roman"/>
              </a:rPr>
              <a:t> </a:t>
            </a:r>
            <a:r>
              <a:rPr sz="2100" dirty="0">
                <a:latin typeface="Times New Roman"/>
                <a:cs typeface="Times New Roman"/>
              </a:rPr>
              <a:t>no</a:t>
            </a:r>
            <a:r>
              <a:rPr sz="2100" spc="-45" dirty="0">
                <a:latin typeface="Times New Roman"/>
                <a:cs typeface="Times New Roman"/>
              </a:rPr>
              <a:t> </a:t>
            </a:r>
            <a:r>
              <a:rPr sz="2100" spc="-20" dirty="0">
                <a:latin typeface="Times New Roman"/>
                <a:cs typeface="Times New Roman"/>
              </a:rPr>
              <a:t>dependen</a:t>
            </a:r>
            <a:r>
              <a:rPr sz="2100" spc="-45" dirty="0">
                <a:latin typeface="Times New Roman"/>
                <a:cs typeface="Times New Roman"/>
              </a:rPr>
              <a:t> </a:t>
            </a:r>
            <a:r>
              <a:rPr sz="2100" dirty="0">
                <a:latin typeface="Times New Roman"/>
                <a:cs typeface="Times New Roman"/>
              </a:rPr>
              <a:t>de</a:t>
            </a:r>
            <a:r>
              <a:rPr sz="2100" spc="-50" dirty="0">
                <a:latin typeface="Times New Roman"/>
                <a:cs typeface="Times New Roman"/>
              </a:rPr>
              <a:t> </a:t>
            </a:r>
            <a:r>
              <a:rPr sz="2100" dirty="0">
                <a:latin typeface="Times New Roman"/>
                <a:cs typeface="Times New Roman"/>
              </a:rPr>
              <a:t>la</a:t>
            </a:r>
            <a:r>
              <a:rPr sz="2100" spc="-55" dirty="0">
                <a:latin typeface="Times New Roman"/>
                <a:cs typeface="Times New Roman"/>
              </a:rPr>
              <a:t> </a:t>
            </a:r>
            <a:r>
              <a:rPr sz="2100" dirty="0">
                <a:latin typeface="Times New Roman"/>
                <a:cs typeface="Times New Roman"/>
              </a:rPr>
              <a:t>carrera</a:t>
            </a:r>
            <a:r>
              <a:rPr sz="2100" spc="-50" dirty="0">
                <a:latin typeface="Times New Roman"/>
                <a:cs typeface="Times New Roman"/>
              </a:rPr>
              <a:t> </a:t>
            </a:r>
            <a:r>
              <a:rPr sz="2100" dirty="0">
                <a:latin typeface="Times New Roman"/>
                <a:cs typeface="Times New Roman"/>
              </a:rPr>
              <a:t>que</a:t>
            </a:r>
            <a:r>
              <a:rPr sz="2100" spc="-50" dirty="0">
                <a:latin typeface="Times New Roman"/>
                <a:cs typeface="Times New Roman"/>
              </a:rPr>
              <a:t> </a:t>
            </a:r>
            <a:r>
              <a:rPr sz="2100" dirty="0">
                <a:latin typeface="Times New Roman"/>
                <a:cs typeface="Times New Roman"/>
              </a:rPr>
              <a:t>se</a:t>
            </a:r>
            <a:r>
              <a:rPr sz="2100" spc="-45" dirty="0">
                <a:latin typeface="Times New Roman"/>
                <a:cs typeface="Times New Roman"/>
              </a:rPr>
              <a:t> </a:t>
            </a:r>
            <a:r>
              <a:rPr sz="2100" dirty="0">
                <a:latin typeface="Times New Roman"/>
                <a:cs typeface="Times New Roman"/>
              </a:rPr>
              <a:t>curse.</a:t>
            </a:r>
            <a:r>
              <a:rPr sz="2100" spc="-50" dirty="0">
                <a:latin typeface="Times New Roman"/>
                <a:cs typeface="Times New Roman"/>
              </a:rPr>
              <a:t> </a:t>
            </a:r>
            <a:endParaRPr lang="es-ES" sz="2100" spc="-50" dirty="0">
              <a:latin typeface="Times New Roman"/>
              <a:cs typeface="Times New Roman"/>
            </a:endParaRPr>
          </a:p>
          <a:p>
            <a:pPr marL="12700" marR="5080" algn="just">
              <a:lnSpc>
                <a:spcPct val="150000"/>
              </a:lnSpc>
              <a:spcBef>
                <a:spcPts val="95"/>
              </a:spcBef>
            </a:pPr>
            <a:r>
              <a:rPr lang="es-ES" sz="2100" spc="-50" dirty="0">
                <a:latin typeface="Times New Roman"/>
                <a:cs typeface="Times New Roman"/>
              </a:rPr>
              <a:t>P</a:t>
            </a:r>
            <a:r>
              <a:rPr sz="2100" dirty="0">
                <a:latin typeface="Times New Roman"/>
                <a:cs typeface="Times New Roman"/>
              </a:rPr>
              <a:t>or</a:t>
            </a:r>
            <a:r>
              <a:rPr sz="2100" spc="-60" dirty="0">
                <a:latin typeface="Times New Roman"/>
                <a:cs typeface="Times New Roman"/>
              </a:rPr>
              <a:t> </a:t>
            </a:r>
            <a:r>
              <a:rPr sz="2100" dirty="0">
                <a:latin typeface="Times New Roman"/>
                <a:cs typeface="Times New Roman"/>
              </a:rPr>
              <a:t>mas</a:t>
            </a:r>
            <a:r>
              <a:rPr sz="2100" spc="-55" dirty="0">
                <a:latin typeface="Times New Roman"/>
                <a:cs typeface="Times New Roman"/>
              </a:rPr>
              <a:t> </a:t>
            </a:r>
            <a:r>
              <a:rPr sz="2100" dirty="0">
                <a:latin typeface="Times New Roman"/>
                <a:cs typeface="Times New Roman"/>
              </a:rPr>
              <a:t>que</a:t>
            </a:r>
            <a:r>
              <a:rPr sz="2100" spc="-55" dirty="0">
                <a:latin typeface="Times New Roman"/>
                <a:cs typeface="Times New Roman"/>
              </a:rPr>
              <a:t> </a:t>
            </a:r>
            <a:r>
              <a:rPr sz="2100" spc="-10" dirty="0">
                <a:latin typeface="Times New Roman"/>
                <a:cs typeface="Times New Roman"/>
              </a:rPr>
              <a:t>exista </a:t>
            </a:r>
            <a:r>
              <a:rPr sz="2100" dirty="0">
                <a:latin typeface="Times New Roman"/>
                <a:cs typeface="Times New Roman"/>
              </a:rPr>
              <a:t>una</a:t>
            </a:r>
            <a:r>
              <a:rPr sz="2100" spc="75" dirty="0">
                <a:latin typeface="Times New Roman"/>
                <a:cs typeface="Times New Roman"/>
              </a:rPr>
              <a:t> </a:t>
            </a:r>
            <a:r>
              <a:rPr sz="2100" spc="-35" dirty="0">
                <a:latin typeface="Times New Roman"/>
                <a:cs typeface="Times New Roman"/>
              </a:rPr>
              <a:t>clasificación</a:t>
            </a:r>
            <a:r>
              <a:rPr sz="2100" spc="85" dirty="0">
                <a:latin typeface="Times New Roman"/>
                <a:cs typeface="Times New Roman"/>
              </a:rPr>
              <a:t> </a:t>
            </a:r>
            <a:r>
              <a:rPr sz="2100" dirty="0">
                <a:latin typeface="Times New Roman"/>
                <a:cs typeface="Times New Roman"/>
              </a:rPr>
              <a:t>de</a:t>
            </a:r>
            <a:r>
              <a:rPr sz="2100" spc="80" dirty="0">
                <a:latin typeface="Times New Roman"/>
                <a:cs typeface="Times New Roman"/>
              </a:rPr>
              <a:t> </a:t>
            </a:r>
            <a:r>
              <a:rPr sz="2100" spc="-10" dirty="0">
                <a:latin typeface="Times New Roman"/>
                <a:cs typeface="Times New Roman"/>
              </a:rPr>
              <a:t>asignaturas</a:t>
            </a:r>
            <a:r>
              <a:rPr sz="2100" spc="85" dirty="0">
                <a:latin typeface="Times New Roman"/>
                <a:cs typeface="Times New Roman"/>
              </a:rPr>
              <a:t> </a:t>
            </a:r>
            <a:r>
              <a:rPr sz="2100" dirty="0">
                <a:latin typeface="Times New Roman"/>
                <a:cs typeface="Times New Roman"/>
              </a:rPr>
              <a:t>según</a:t>
            </a:r>
            <a:r>
              <a:rPr sz="2100" spc="90" dirty="0">
                <a:latin typeface="Times New Roman"/>
                <a:cs typeface="Times New Roman"/>
              </a:rPr>
              <a:t> </a:t>
            </a:r>
            <a:r>
              <a:rPr sz="2100" dirty="0">
                <a:latin typeface="Times New Roman"/>
                <a:cs typeface="Times New Roman"/>
              </a:rPr>
              <a:t>carreras</a:t>
            </a:r>
            <a:r>
              <a:rPr sz="2100" spc="85" dirty="0">
                <a:latin typeface="Times New Roman"/>
                <a:cs typeface="Times New Roman"/>
              </a:rPr>
              <a:t> </a:t>
            </a:r>
            <a:r>
              <a:rPr sz="2100" dirty="0">
                <a:latin typeface="Times New Roman"/>
                <a:cs typeface="Times New Roman"/>
              </a:rPr>
              <a:t>o</a:t>
            </a:r>
            <a:r>
              <a:rPr sz="2100" spc="80" dirty="0">
                <a:latin typeface="Times New Roman"/>
                <a:cs typeface="Times New Roman"/>
              </a:rPr>
              <a:t> </a:t>
            </a:r>
            <a:r>
              <a:rPr sz="2100" dirty="0">
                <a:latin typeface="Times New Roman"/>
                <a:cs typeface="Times New Roman"/>
              </a:rPr>
              <a:t>cursos</a:t>
            </a:r>
            <a:r>
              <a:rPr sz="2100" spc="75" dirty="0">
                <a:latin typeface="Times New Roman"/>
                <a:cs typeface="Times New Roman"/>
              </a:rPr>
              <a:t> </a:t>
            </a:r>
            <a:r>
              <a:rPr sz="2100" dirty="0">
                <a:latin typeface="Times New Roman"/>
                <a:cs typeface="Times New Roman"/>
              </a:rPr>
              <a:t>en</a:t>
            </a:r>
            <a:r>
              <a:rPr sz="2100" spc="85" dirty="0">
                <a:latin typeface="Times New Roman"/>
                <a:cs typeface="Times New Roman"/>
              </a:rPr>
              <a:t> </a:t>
            </a:r>
            <a:r>
              <a:rPr sz="2100" dirty="0">
                <a:latin typeface="Times New Roman"/>
                <a:cs typeface="Times New Roman"/>
              </a:rPr>
              <a:t>particular,</a:t>
            </a:r>
            <a:r>
              <a:rPr sz="2100" spc="85" dirty="0">
                <a:latin typeface="Times New Roman"/>
                <a:cs typeface="Times New Roman"/>
              </a:rPr>
              <a:t> </a:t>
            </a:r>
            <a:r>
              <a:rPr sz="2100" dirty="0">
                <a:latin typeface="Times New Roman"/>
                <a:cs typeface="Times New Roman"/>
              </a:rPr>
              <a:t>son</a:t>
            </a:r>
            <a:r>
              <a:rPr sz="2100" spc="85" dirty="0">
                <a:latin typeface="Times New Roman"/>
                <a:cs typeface="Times New Roman"/>
              </a:rPr>
              <a:t> </a:t>
            </a:r>
            <a:r>
              <a:rPr sz="2100" dirty="0">
                <a:latin typeface="Times New Roman"/>
                <a:cs typeface="Times New Roman"/>
              </a:rPr>
              <a:t>una</a:t>
            </a:r>
            <a:r>
              <a:rPr sz="2100" spc="80" dirty="0">
                <a:latin typeface="Times New Roman"/>
                <a:cs typeface="Times New Roman"/>
              </a:rPr>
              <a:t> </a:t>
            </a:r>
            <a:r>
              <a:rPr sz="2100" dirty="0">
                <a:latin typeface="Times New Roman"/>
                <a:cs typeface="Times New Roman"/>
              </a:rPr>
              <a:t>forma</a:t>
            </a:r>
            <a:r>
              <a:rPr sz="2100" spc="80" dirty="0">
                <a:latin typeface="Times New Roman"/>
                <a:cs typeface="Times New Roman"/>
              </a:rPr>
              <a:t> </a:t>
            </a:r>
            <a:r>
              <a:rPr sz="2100" spc="-25" dirty="0">
                <a:latin typeface="Times New Roman"/>
                <a:cs typeface="Times New Roman"/>
              </a:rPr>
              <a:t>de </a:t>
            </a:r>
            <a:r>
              <a:rPr sz="2100" dirty="0">
                <a:latin typeface="Times New Roman"/>
                <a:cs typeface="Times New Roman"/>
              </a:rPr>
              <a:t>ordenar</a:t>
            </a:r>
            <a:r>
              <a:rPr sz="2100" spc="120" dirty="0">
                <a:latin typeface="Times New Roman"/>
                <a:cs typeface="Times New Roman"/>
              </a:rPr>
              <a:t> </a:t>
            </a:r>
            <a:r>
              <a:rPr sz="2100" dirty="0">
                <a:latin typeface="Times New Roman"/>
                <a:cs typeface="Times New Roman"/>
              </a:rPr>
              <a:t>los</a:t>
            </a:r>
            <a:r>
              <a:rPr sz="2100" spc="125" dirty="0">
                <a:latin typeface="Times New Roman"/>
                <a:cs typeface="Times New Roman"/>
              </a:rPr>
              <a:t> </a:t>
            </a:r>
            <a:r>
              <a:rPr sz="2100" dirty="0">
                <a:latin typeface="Times New Roman"/>
                <a:cs typeface="Times New Roman"/>
              </a:rPr>
              <a:t>puntos</a:t>
            </a:r>
            <a:r>
              <a:rPr sz="2100" spc="125" dirty="0">
                <a:latin typeface="Times New Roman"/>
                <a:cs typeface="Times New Roman"/>
              </a:rPr>
              <a:t> </a:t>
            </a:r>
            <a:r>
              <a:rPr sz="2100" dirty="0">
                <a:latin typeface="Times New Roman"/>
                <a:cs typeface="Times New Roman"/>
              </a:rPr>
              <a:t>de</a:t>
            </a:r>
            <a:r>
              <a:rPr sz="2100" spc="125" dirty="0">
                <a:latin typeface="Times New Roman"/>
                <a:cs typeface="Times New Roman"/>
              </a:rPr>
              <a:t> </a:t>
            </a:r>
            <a:r>
              <a:rPr sz="2100" dirty="0">
                <a:latin typeface="Times New Roman"/>
                <a:cs typeface="Times New Roman"/>
              </a:rPr>
              <a:t>acceso</a:t>
            </a:r>
            <a:r>
              <a:rPr sz="2100" spc="135" dirty="0">
                <a:latin typeface="Times New Roman"/>
                <a:cs typeface="Times New Roman"/>
              </a:rPr>
              <a:t> </a:t>
            </a:r>
            <a:r>
              <a:rPr sz="2100" dirty="0">
                <a:latin typeface="Times New Roman"/>
                <a:cs typeface="Times New Roman"/>
              </a:rPr>
              <a:t>y</a:t>
            </a:r>
            <a:r>
              <a:rPr sz="2100" spc="125" dirty="0">
                <a:latin typeface="Times New Roman"/>
                <a:cs typeface="Times New Roman"/>
              </a:rPr>
              <a:t> </a:t>
            </a:r>
            <a:r>
              <a:rPr sz="2100" dirty="0">
                <a:latin typeface="Times New Roman"/>
                <a:cs typeface="Times New Roman"/>
              </a:rPr>
              <a:t>que</a:t>
            </a:r>
            <a:r>
              <a:rPr sz="2100" spc="125" dirty="0">
                <a:latin typeface="Times New Roman"/>
                <a:cs typeface="Times New Roman"/>
              </a:rPr>
              <a:t> </a:t>
            </a:r>
            <a:r>
              <a:rPr sz="2100" dirty="0">
                <a:latin typeface="Times New Roman"/>
                <a:cs typeface="Times New Roman"/>
              </a:rPr>
              <a:t>sea</a:t>
            </a:r>
            <a:r>
              <a:rPr sz="2100" spc="120" dirty="0">
                <a:latin typeface="Times New Roman"/>
                <a:cs typeface="Times New Roman"/>
              </a:rPr>
              <a:t> </a:t>
            </a:r>
            <a:r>
              <a:rPr sz="2100" dirty="0">
                <a:latin typeface="Times New Roman"/>
                <a:cs typeface="Times New Roman"/>
              </a:rPr>
              <a:t>más</a:t>
            </a:r>
            <a:r>
              <a:rPr sz="2100" spc="125" dirty="0">
                <a:latin typeface="Times New Roman"/>
                <a:cs typeface="Times New Roman"/>
              </a:rPr>
              <a:t> </a:t>
            </a:r>
            <a:r>
              <a:rPr sz="2100" dirty="0">
                <a:latin typeface="Times New Roman"/>
                <a:cs typeface="Times New Roman"/>
              </a:rPr>
              <a:t>sencilla</a:t>
            </a:r>
            <a:r>
              <a:rPr sz="2100" spc="130" dirty="0">
                <a:latin typeface="Times New Roman"/>
                <a:cs typeface="Times New Roman"/>
              </a:rPr>
              <a:t> </a:t>
            </a:r>
            <a:r>
              <a:rPr sz="2100" dirty="0">
                <a:latin typeface="Times New Roman"/>
                <a:cs typeface="Times New Roman"/>
              </a:rPr>
              <a:t>de</a:t>
            </a:r>
            <a:r>
              <a:rPr sz="2100" spc="130" dirty="0">
                <a:latin typeface="Times New Roman"/>
                <a:cs typeface="Times New Roman"/>
              </a:rPr>
              <a:t> </a:t>
            </a:r>
            <a:r>
              <a:rPr sz="2100" dirty="0">
                <a:latin typeface="Times New Roman"/>
                <a:cs typeface="Times New Roman"/>
              </a:rPr>
              <a:t>ser</a:t>
            </a:r>
            <a:r>
              <a:rPr sz="2100" spc="120" dirty="0">
                <a:latin typeface="Times New Roman"/>
                <a:cs typeface="Times New Roman"/>
              </a:rPr>
              <a:t> </a:t>
            </a:r>
            <a:r>
              <a:rPr sz="2100" dirty="0">
                <a:latin typeface="Times New Roman"/>
                <a:cs typeface="Times New Roman"/>
              </a:rPr>
              <a:t>hallada.</a:t>
            </a:r>
            <a:r>
              <a:rPr sz="2100" spc="125" dirty="0">
                <a:latin typeface="Times New Roman"/>
                <a:cs typeface="Times New Roman"/>
              </a:rPr>
              <a:t> </a:t>
            </a:r>
            <a:r>
              <a:rPr lang="es-ES" sz="2100" spc="125" dirty="0">
                <a:latin typeface="Times New Roman"/>
                <a:cs typeface="Times New Roman"/>
              </a:rPr>
              <a:t>U</a:t>
            </a:r>
            <a:r>
              <a:rPr sz="2100" spc="-25" dirty="0">
                <a:latin typeface="Times New Roman"/>
                <a:cs typeface="Times New Roman"/>
              </a:rPr>
              <a:t>n </a:t>
            </a:r>
            <a:r>
              <a:rPr sz="2100" dirty="0">
                <a:latin typeface="Times New Roman"/>
                <a:cs typeface="Times New Roman"/>
              </a:rPr>
              <a:t>estudiante</a:t>
            </a:r>
            <a:r>
              <a:rPr sz="2100" spc="150" dirty="0">
                <a:latin typeface="Times New Roman"/>
                <a:cs typeface="Times New Roman"/>
              </a:rPr>
              <a:t> </a:t>
            </a:r>
            <a:r>
              <a:rPr sz="2100" dirty="0">
                <a:latin typeface="Times New Roman"/>
                <a:cs typeface="Times New Roman"/>
              </a:rPr>
              <a:t>de</a:t>
            </a:r>
            <a:r>
              <a:rPr sz="2100" spc="155" dirty="0">
                <a:latin typeface="Times New Roman"/>
                <a:cs typeface="Times New Roman"/>
              </a:rPr>
              <a:t> </a:t>
            </a:r>
            <a:r>
              <a:rPr sz="2100" dirty="0">
                <a:latin typeface="Times New Roman"/>
                <a:cs typeface="Times New Roman"/>
              </a:rPr>
              <a:t>Ing</a:t>
            </a:r>
            <a:r>
              <a:rPr lang="es-ES" sz="2100" dirty="0">
                <a:latin typeface="Times New Roman"/>
                <a:cs typeface="Times New Roman"/>
              </a:rPr>
              <a:t>.</a:t>
            </a:r>
            <a:r>
              <a:rPr sz="2100" spc="150" dirty="0">
                <a:latin typeface="Times New Roman"/>
                <a:cs typeface="Times New Roman"/>
              </a:rPr>
              <a:t> </a:t>
            </a:r>
            <a:r>
              <a:rPr sz="2100" dirty="0">
                <a:latin typeface="Times New Roman"/>
                <a:cs typeface="Times New Roman"/>
              </a:rPr>
              <a:t>Civil</a:t>
            </a:r>
            <a:r>
              <a:rPr sz="2100" spc="155" dirty="0">
                <a:latin typeface="Times New Roman"/>
                <a:cs typeface="Times New Roman"/>
              </a:rPr>
              <a:t> </a:t>
            </a:r>
            <a:r>
              <a:rPr lang="es-ES" sz="2100" spc="155" dirty="0">
                <a:latin typeface="Times New Roman"/>
                <a:cs typeface="Times New Roman"/>
              </a:rPr>
              <a:t>y uno </a:t>
            </a:r>
            <a:r>
              <a:rPr sz="2100" dirty="0">
                <a:latin typeface="Times New Roman"/>
                <a:cs typeface="Times New Roman"/>
              </a:rPr>
              <a:t>de</a:t>
            </a:r>
            <a:r>
              <a:rPr sz="2100" spc="150" dirty="0">
                <a:latin typeface="Times New Roman"/>
                <a:cs typeface="Times New Roman"/>
              </a:rPr>
              <a:t> </a:t>
            </a:r>
            <a:r>
              <a:rPr sz="2100" dirty="0">
                <a:latin typeface="Times New Roman"/>
                <a:cs typeface="Times New Roman"/>
              </a:rPr>
              <a:t>Ing</a:t>
            </a:r>
            <a:r>
              <a:rPr lang="es-ES" sz="2100" dirty="0">
                <a:latin typeface="Times New Roman"/>
                <a:cs typeface="Times New Roman"/>
              </a:rPr>
              <a:t>.</a:t>
            </a:r>
            <a:r>
              <a:rPr sz="2100" spc="145" dirty="0">
                <a:latin typeface="Times New Roman"/>
                <a:cs typeface="Times New Roman"/>
              </a:rPr>
              <a:t> </a:t>
            </a:r>
            <a:r>
              <a:rPr sz="2100" dirty="0">
                <a:latin typeface="Times New Roman"/>
                <a:cs typeface="Times New Roman"/>
              </a:rPr>
              <a:t>Electrónica</a:t>
            </a:r>
            <a:r>
              <a:rPr sz="2100" spc="140" dirty="0">
                <a:latin typeface="Times New Roman"/>
                <a:cs typeface="Times New Roman"/>
              </a:rPr>
              <a:t> </a:t>
            </a:r>
            <a:r>
              <a:rPr sz="2100" dirty="0">
                <a:latin typeface="Times New Roman"/>
                <a:cs typeface="Times New Roman"/>
              </a:rPr>
              <a:t>son</a:t>
            </a:r>
            <a:r>
              <a:rPr sz="2100" spc="155" dirty="0">
                <a:latin typeface="Times New Roman"/>
                <a:cs typeface="Times New Roman"/>
              </a:rPr>
              <a:t> </a:t>
            </a:r>
            <a:r>
              <a:rPr sz="2100" dirty="0">
                <a:latin typeface="Times New Roman"/>
                <a:cs typeface="Times New Roman"/>
              </a:rPr>
              <a:t>vistos</a:t>
            </a:r>
            <a:r>
              <a:rPr sz="2100" spc="150" dirty="0">
                <a:latin typeface="Times New Roman"/>
                <a:cs typeface="Times New Roman"/>
              </a:rPr>
              <a:t> </a:t>
            </a:r>
            <a:r>
              <a:rPr lang="es-AR" sz="2100" spc="-10" dirty="0">
                <a:latin typeface="Times New Roman"/>
                <a:cs typeface="Times New Roman"/>
              </a:rPr>
              <a:t>como</a:t>
            </a:r>
            <a:r>
              <a:rPr sz="2100" spc="-90" dirty="0">
                <a:latin typeface="Times New Roman"/>
                <a:cs typeface="Times New Roman"/>
              </a:rPr>
              <a:t> </a:t>
            </a:r>
            <a:r>
              <a:rPr sz="2100" spc="-40" dirty="0">
                <a:latin typeface="Times New Roman"/>
                <a:cs typeface="Times New Roman"/>
              </a:rPr>
              <a:t>“Usuarios”</a:t>
            </a:r>
            <a:r>
              <a:rPr sz="2100" spc="-90" dirty="0">
                <a:latin typeface="Times New Roman"/>
                <a:cs typeface="Times New Roman"/>
              </a:rPr>
              <a:t> </a:t>
            </a:r>
            <a:r>
              <a:rPr lang="es-ES" sz="2100" spc="-10" dirty="0">
                <a:latin typeface="Times New Roman"/>
                <a:cs typeface="Times New Roman"/>
              </a:rPr>
              <a:t>para el</a:t>
            </a:r>
            <a:r>
              <a:rPr sz="2100" spc="-90" dirty="0">
                <a:latin typeface="Times New Roman"/>
                <a:cs typeface="Times New Roman"/>
              </a:rPr>
              <a:t> </a:t>
            </a:r>
            <a:r>
              <a:rPr sz="2100" spc="-20" dirty="0">
                <a:latin typeface="Times New Roman"/>
                <a:cs typeface="Times New Roman"/>
              </a:rPr>
              <a:t>Aula</a:t>
            </a:r>
            <a:r>
              <a:rPr sz="2100" spc="-95" dirty="0">
                <a:latin typeface="Times New Roman"/>
                <a:cs typeface="Times New Roman"/>
              </a:rPr>
              <a:t> </a:t>
            </a:r>
            <a:r>
              <a:rPr sz="2100" spc="-10" dirty="0">
                <a:latin typeface="Times New Roman"/>
                <a:cs typeface="Times New Roman"/>
              </a:rPr>
              <a:t>Virtual.</a:t>
            </a:r>
            <a:endParaRPr sz="2100" dirty="0">
              <a:latin typeface="Times New Roman"/>
              <a:cs typeface="Times New Roman"/>
            </a:endParaRPr>
          </a:p>
          <a:p>
            <a:pPr marL="12700" marR="5080" algn="just">
              <a:lnSpc>
                <a:spcPct val="150000"/>
              </a:lnSpc>
              <a:spcBef>
                <a:spcPts val="560"/>
              </a:spcBef>
            </a:pPr>
            <a:r>
              <a:rPr sz="2100" dirty="0">
                <a:latin typeface="Times New Roman"/>
                <a:cs typeface="Times New Roman"/>
              </a:rPr>
              <a:t>Por</a:t>
            </a:r>
            <a:r>
              <a:rPr sz="2100" spc="-60" dirty="0">
                <a:latin typeface="Times New Roman"/>
                <a:cs typeface="Times New Roman"/>
              </a:rPr>
              <a:t> </a:t>
            </a:r>
            <a:r>
              <a:rPr sz="2100" dirty="0">
                <a:latin typeface="Times New Roman"/>
                <a:cs typeface="Times New Roman"/>
              </a:rPr>
              <a:t>otra</a:t>
            </a:r>
            <a:r>
              <a:rPr sz="2100" spc="-60" dirty="0">
                <a:latin typeface="Times New Roman"/>
                <a:cs typeface="Times New Roman"/>
              </a:rPr>
              <a:t> </a:t>
            </a:r>
            <a:r>
              <a:rPr sz="2100" dirty="0">
                <a:latin typeface="Times New Roman"/>
                <a:cs typeface="Times New Roman"/>
              </a:rPr>
              <a:t>parte,</a:t>
            </a:r>
            <a:r>
              <a:rPr sz="2100" spc="-50" dirty="0">
                <a:latin typeface="Times New Roman"/>
                <a:cs typeface="Times New Roman"/>
              </a:rPr>
              <a:t> </a:t>
            </a:r>
            <a:r>
              <a:rPr lang="es-ES" sz="2100" spc="-50" dirty="0">
                <a:latin typeface="Times New Roman"/>
                <a:cs typeface="Times New Roman"/>
              </a:rPr>
              <a:t>el </a:t>
            </a:r>
            <a:r>
              <a:rPr lang="es-AR" sz="2100" spc="-25" dirty="0">
                <a:latin typeface="Times New Roman"/>
                <a:cs typeface="Times New Roman"/>
              </a:rPr>
              <a:t>cursillo</a:t>
            </a:r>
            <a:r>
              <a:rPr sz="2100" spc="-55" dirty="0">
                <a:latin typeface="Times New Roman"/>
                <a:cs typeface="Times New Roman"/>
              </a:rPr>
              <a:t> </a:t>
            </a:r>
            <a:r>
              <a:rPr sz="2100" dirty="0">
                <a:latin typeface="Times New Roman"/>
                <a:cs typeface="Times New Roman"/>
              </a:rPr>
              <a:t>de</a:t>
            </a:r>
            <a:r>
              <a:rPr sz="2100" spc="-50" dirty="0">
                <a:latin typeface="Times New Roman"/>
                <a:cs typeface="Times New Roman"/>
              </a:rPr>
              <a:t> </a:t>
            </a:r>
            <a:r>
              <a:rPr lang="es-AR" sz="2100" spc="-20" dirty="0">
                <a:latin typeface="Times New Roman"/>
                <a:cs typeface="Times New Roman"/>
              </a:rPr>
              <a:t>ingreso</a:t>
            </a:r>
            <a:r>
              <a:rPr sz="2100" spc="-55" dirty="0">
                <a:latin typeface="Times New Roman"/>
                <a:cs typeface="Times New Roman"/>
              </a:rPr>
              <a:t> </a:t>
            </a:r>
            <a:r>
              <a:rPr lang="es-AR" sz="2100" dirty="0">
                <a:latin typeface="Times New Roman"/>
                <a:cs typeface="Times New Roman"/>
              </a:rPr>
              <a:t>está</a:t>
            </a:r>
            <a:r>
              <a:rPr sz="2100" spc="-70" dirty="0">
                <a:latin typeface="Times New Roman"/>
                <a:cs typeface="Times New Roman"/>
              </a:rPr>
              <a:t> </a:t>
            </a:r>
            <a:r>
              <a:rPr sz="2100" spc="-20" dirty="0">
                <a:latin typeface="Times New Roman"/>
                <a:cs typeface="Times New Roman"/>
              </a:rPr>
              <a:t>compuesto</a:t>
            </a:r>
            <a:r>
              <a:rPr sz="2100" spc="-55" dirty="0">
                <a:latin typeface="Times New Roman"/>
                <a:cs typeface="Times New Roman"/>
              </a:rPr>
              <a:t> </a:t>
            </a:r>
            <a:r>
              <a:rPr sz="2100" dirty="0">
                <a:latin typeface="Times New Roman"/>
                <a:cs typeface="Times New Roman"/>
              </a:rPr>
              <a:t>por</a:t>
            </a:r>
            <a:r>
              <a:rPr sz="2100" spc="-55" dirty="0">
                <a:latin typeface="Times New Roman"/>
                <a:cs typeface="Times New Roman"/>
              </a:rPr>
              <a:t> </a:t>
            </a:r>
            <a:r>
              <a:rPr sz="2100" dirty="0">
                <a:latin typeface="Times New Roman"/>
                <a:cs typeface="Times New Roman"/>
              </a:rPr>
              <a:t>un</a:t>
            </a:r>
            <a:r>
              <a:rPr sz="2100" spc="-55" dirty="0">
                <a:latin typeface="Times New Roman"/>
                <a:cs typeface="Times New Roman"/>
              </a:rPr>
              <a:t> </a:t>
            </a:r>
            <a:r>
              <a:rPr sz="2100" spc="-20" dirty="0">
                <a:latin typeface="Times New Roman"/>
                <a:cs typeface="Times New Roman"/>
              </a:rPr>
              <a:t>conjunto</a:t>
            </a:r>
            <a:r>
              <a:rPr sz="2100" spc="-55" dirty="0">
                <a:latin typeface="Times New Roman"/>
                <a:cs typeface="Times New Roman"/>
              </a:rPr>
              <a:t> </a:t>
            </a:r>
            <a:r>
              <a:rPr sz="2100" spc="-25" dirty="0">
                <a:latin typeface="Times New Roman"/>
                <a:cs typeface="Times New Roman"/>
              </a:rPr>
              <a:t>de </a:t>
            </a:r>
            <a:r>
              <a:rPr sz="2100" spc="-20" dirty="0">
                <a:latin typeface="Times New Roman"/>
                <a:cs typeface="Times New Roman"/>
              </a:rPr>
              <a:t>asignaturas</a:t>
            </a:r>
            <a:r>
              <a:rPr sz="2100" spc="-25" dirty="0">
                <a:latin typeface="Times New Roman"/>
                <a:cs typeface="Times New Roman"/>
              </a:rPr>
              <a:t> </a:t>
            </a:r>
            <a:r>
              <a:rPr sz="2100" spc="-20" dirty="0">
                <a:latin typeface="Times New Roman"/>
                <a:cs typeface="Times New Roman"/>
              </a:rPr>
              <a:t>iguales</a:t>
            </a:r>
            <a:r>
              <a:rPr sz="2100" spc="-15" dirty="0">
                <a:latin typeface="Times New Roman"/>
                <a:cs typeface="Times New Roman"/>
              </a:rPr>
              <a:t> </a:t>
            </a:r>
            <a:r>
              <a:rPr sz="2100" dirty="0">
                <a:latin typeface="Times New Roman"/>
                <a:cs typeface="Times New Roman"/>
              </a:rPr>
              <a:t>para</a:t>
            </a:r>
            <a:r>
              <a:rPr sz="2100" spc="-20" dirty="0">
                <a:latin typeface="Times New Roman"/>
                <a:cs typeface="Times New Roman"/>
              </a:rPr>
              <a:t> </a:t>
            </a:r>
            <a:r>
              <a:rPr sz="2100" dirty="0">
                <a:latin typeface="Times New Roman"/>
                <a:cs typeface="Times New Roman"/>
              </a:rPr>
              <a:t>todas</a:t>
            </a:r>
            <a:r>
              <a:rPr sz="2100" spc="-15" dirty="0">
                <a:latin typeface="Times New Roman"/>
                <a:cs typeface="Times New Roman"/>
              </a:rPr>
              <a:t> </a:t>
            </a:r>
            <a:r>
              <a:rPr sz="2100" dirty="0">
                <a:latin typeface="Times New Roman"/>
                <a:cs typeface="Times New Roman"/>
              </a:rPr>
              <a:t>las</a:t>
            </a:r>
            <a:r>
              <a:rPr sz="2100" spc="-20" dirty="0">
                <a:latin typeface="Times New Roman"/>
                <a:cs typeface="Times New Roman"/>
              </a:rPr>
              <a:t> </a:t>
            </a:r>
            <a:r>
              <a:rPr sz="2100" dirty="0">
                <a:latin typeface="Times New Roman"/>
                <a:cs typeface="Times New Roman"/>
              </a:rPr>
              <a:t>carreras,</a:t>
            </a:r>
            <a:r>
              <a:rPr sz="2100" spc="-20" dirty="0">
                <a:latin typeface="Times New Roman"/>
                <a:cs typeface="Times New Roman"/>
              </a:rPr>
              <a:t> </a:t>
            </a:r>
            <a:r>
              <a:rPr sz="2100" spc="-50" dirty="0">
                <a:latin typeface="Times New Roman"/>
                <a:cs typeface="Times New Roman"/>
              </a:rPr>
              <a:t>y </a:t>
            </a:r>
            <a:r>
              <a:rPr sz="2100" spc="-30" dirty="0">
                <a:latin typeface="Times New Roman"/>
                <a:cs typeface="Times New Roman"/>
              </a:rPr>
              <a:t>luego,</a:t>
            </a:r>
            <a:r>
              <a:rPr sz="2100" spc="-75" dirty="0">
                <a:latin typeface="Times New Roman"/>
                <a:cs typeface="Times New Roman"/>
              </a:rPr>
              <a:t> </a:t>
            </a:r>
            <a:r>
              <a:rPr sz="2100" dirty="0">
                <a:latin typeface="Times New Roman"/>
                <a:cs typeface="Times New Roman"/>
              </a:rPr>
              <a:t>durante</a:t>
            </a:r>
            <a:r>
              <a:rPr sz="2100" spc="-65" dirty="0">
                <a:latin typeface="Times New Roman"/>
                <a:cs typeface="Times New Roman"/>
              </a:rPr>
              <a:t> </a:t>
            </a:r>
            <a:r>
              <a:rPr sz="2100" dirty="0">
                <a:latin typeface="Times New Roman"/>
                <a:cs typeface="Times New Roman"/>
              </a:rPr>
              <a:t>la</a:t>
            </a:r>
            <a:r>
              <a:rPr sz="2100" spc="-65" dirty="0">
                <a:latin typeface="Times New Roman"/>
                <a:cs typeface="Times New Roman"/>
              </a:rPr>
              <a:t> </a:t>
            </a:r>
            <a:r>
              <a:rPr sz="2100" spc="-20" dirty="0">
                <a:latin typeface="Times New Roman"/>
                <a:cs typeface="Times New Roman"/>
              </a:rPr>
              <a:t>cursada</a:t>
            </a:r>
            <a:r>
              <a:rPr sz="2100" spc="-70" dirty="0">
                <a:latin typeface="Times New Roman"/>
                <a:cs typeface="Times New Roman"/>
              </a:rPr>
              <a:t> </a:t>
            </a:r>
            <a:r>
              <a:rPr sz="2100" spc="-20" dirty="0">
                <a:latin typeface="Times New Roman"/>
                <a:cs typeface="Times New Roman"/>
              </a:rPr>
              <a:t>regular,</a:t>
            </a:r>
            <a:r>
              <a:rPr sz="2100" spc="-70" dirty="0">
                <a:latin typeface="Times New Roman"/>
                <a:cs typeface="Times New Roman"/>
              </a:rPr>
              <a:t> </a:t>
            </a:r>
            <a:r>
              <a:rPr sz="2100" dirty="0">
                <a:latin typeface="Times New Roman"/>
                <a:cs typeface="Times New Roman"/>
              </a:rPr>
              <a:t>se</a:t>
            </a:r>
            <a:r>
              <a:rPr sz="2100" spc="-65" dirty="0">
                <a:latin typeface="Times New Roman"/>
                <a:cs typeface="Times New Roman"/>
              </a:rPr>
              <a:t> </a:t>
            </a:r>
            <a:r>
              <a:rPr sz="2100" spc="-25" dirty="0">
                <a:latin typeface="Times New Roman"/>
                <a:cs typeface="Times New Roman"/>
              </a:rPr>
              <a:t>matricularán</a:t>
            </a:r>
            <a:r>
              <a:rPr sz="2100" spc="-65" dirty="0">
                <a:latin typeface="Times New Roman"/>
                <a:cs typeface="Times New Roman"/>
              </a:rPr>
              <a:t> </a:t>
            </a:r>
            <a:r>
              <a:rPr sz="2100" dirty="0">
                <a:latin typeface="Times New Roman"/>
                <a:cs typeface="Times New Roman"/>
              </a:rPr>
              <a:t>a</a:t>
            </a:r>
            <a:r>
              <a:rPr sz="2100" spc="-70" dirty="0">
                <a:latin typeface="Times New Roman"/>
                <a:cs typeface="Times New Roman"/>
              </a:rPr>
              <a:t> </a:t>
            </a:r>
            <a:r>
              <a:rPr sz="2100" spc="-20" dirty="0">
                <a:latin typeface="Times New Roman"/>
                <a:cs typeface="Times New Roman"/>
              </a:rPr>
              <a:t>sus</a:t>
            </a:r>
            <a:r>
              <a:rPr sz="2100" spc="-70" dirty="0">
                <a:latin typeface="Times New Roman"/>
                <a:cs typeface="Times New Roman"/>
              </a:rPr>
              <a:t> </a:t>
            </a:r>
            <a:r>
              <a:rPr sz="2100" spc="-30" dirty="0">
                <a:latin typeface="Times New Roman"/>
                <a:cs typeface="Times New Roman"/>
              </a:rPr>
              <a:t>correspondientes</a:t>
            </a:r>
            <a:r>
              <a:rPr sz="2100" spc="-70" dirty="0">
                <a:latin typeface="Times New Roman"/>
                <a:cs typeface="Times New Roman"/>
              </a:rPr>
              <a:t> </a:t>
            </a:r>
            <a:r>
              <a:rPr sz="2100" spc="-10" dirty="0">
                <a:latin typeface="Times New Roman"/>
                <a:cs typeface="Times New Roman"/>
              </a:rPr>
              <a:t>materias.</a:t>
            </a:r>
            <a:endParaRPr sz="2100" dirty="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60894" y="348030"/>
            <a:ext cx="7418070" cy="391795"/>
          </a:xfrm>
          <a:prstGeom prst="rect">
            <a:avLst/>
          </a:prstGeom>
        </p:spPr>
        <p:txBody>
          <a:bodyPr vert="horz" wrap="square" lIns="0" tIns="12700" rIns="0" bIns="0" rtlCol="0">
            <a:spAutoFit/>
          </a:bodyPr>
          <a:lstStyle/>
          <a:p>
            <a:pPr marL="12700">
              <a:lnSpc>
                <a:spcPct val="100000"/>
              </a:lnSpc>
              <a:spcBef>
                <a:spcPts val="100"/>
              </a:spcBef>
            </a:pPr>
            <a:r>
              <a:rPr sz="2400" b="1" dirty="0">
                <a:latin typeface="Times New Roman"/>
                <a:cs typeface="Times New Roman"/>
              </a:rPr>
              <a:t>Bien,</a:t>
            </a:r>
            <a:r>
              <a:rPr sz="2400" b="1" spc="-75" dirty="0">
                <a:latin typeface="Times New Roman"/>
                <a:cs typeface="Times New Roman"/>
              </a:rPr>
              <a:t> </a:t>
            </a:r>
            <a:r>
              <a:rPr sz="2400" b="1" dirty="0">
                <a:latin typeface="Times New Roman"/>
                <a:cs typeface="Times New Roman"/>
              </a:rPr>
              <a:t>¿Cómo</a:t>
            </a:r>
            <a:r>
              <a:rPr sz="2400" b="1" spc="-80" dirty="0">
                <a:latin typeface="Times New Roman"/>
                <a:cs typeface="Times New Roman"/>
              </a:rPr>
              <a:t> </a:t>
            </a:r>
            <a:r>
              <a:rPr sz="2400" b="1" dirty="0">
                <a:latin typeface="Times New Roman"/>
                <a:cs typeface="Times New Roman"/>
              </a:rPr>
              <a:t>hago</a:t>
            </a:r>
            <a:r>
              <a:rPr sz="2400" b="1" spc="-75" dirty="0">
                <a:latin typeface="Times New Roman"/>
                <a:cs typeface="Times New Roman"/>
              </a:rPr>
              <a:t> </a:t>
            </a:r>
            <a:r>
              <a:rPr sz="2400" b="1" dirty="0">
                <a:latin typeface="Times New Roman"/>
                <a:cs typeface="Times New Roman"/>
              </a:rPr>
              <a:t>para</a:t>
            </a:r>
            <a:r>
              <a:rPr sz="2400" b="1" spc="-75" dirty="0">
                <a:latin typeface="Times New Roman"/>
                <a:cs typeface="Times New Roman"/>
              </a:rPr>
              <a:t> </a:t>
            </a:r>
            <a:r>
              <a:rPr sz="2400" b="1" dirty="0">
                <a:latin typeface="Times New Roman"/>
                <a:cs typeface="Times New Roman"/>
              </a:rPr>
              <a:t>ingresar</a:t>
            </a:r>
            <a:r>
              <a:rPr sz="2400" b="1" spc="-75" dirty="0">
                <a:latin typeface="Times New Roman"/>
                <a:cs typeface="Times New Roman"/>
              </a:rPr>
              <a:t> </a:t>
            </a:r>
            <a:r>
              <a:rPr sz="2400" b="1" dirty="0">
                <a:latin typeface="Times New Roman"/>
                <a:cs typeface="Times New Roman"/>
              </a:rPr>
              <a:t>a</a:t>
            </a:r>
            <a:r>
              <a:rPr sz="2400" b="1" spc="-75" dirty="0">
                <a:latin typeface="Times New Roman"/>
                <a:cs typeface="Times New Roman"/>
              </a:rPr>
              <a:t> </a:t>
            </a:r>
            <a:r>
              <a:rPr sz="2400" b="1" dirty="0">
                <a:latin typeface="Times New Roman"/>
                <a:cs typeface="Times New Roman"/>
              </a:rPr>
              <a:t>una</a:t>
            </a:r>
            <a:r>
              <a:rPr sz="2400" b="1" spc="-80" dirty="0">
                <a:latin typeface="Times New Roman"/>
                <a:cs typeface="Times New Roman"/>
              </a:rPr>
              <a:t> </a:t>
            </a:r>
            <a:r>
              <a:rPr sz="2400" b="1" dirty="0">
                <a:latin typeface="Times New Roman"/>
                <a:cs typeface="Times New Roman"/>
              </a:rPr>
              <a:t>materia</a:t>
            </a:r>
            <a:r>
              <a:rPr sz="2400" b="1" spc="-70" dirty="0">
                <a:latin typeface="Times New Roman"/>
                <a:cs typeface="Times New Roman"/>
              </a:rPr>
              <a:t> </a:t>
            </a:r>
            <a:r>
              <a:rPr sz="2400" b="1" spc="-10" dirty="0">
                <a:latin typeface="Times New Roman"/>
                <a:cs typeface="Times New Roman"/>
              </a:rPr>
              <a:t>entonces?</a:t>
            </a:r>
            <a:endParaRPr sz="2400">
              <a:latin typeface="Times New Roman"/>
              <a:cs typeface="Times New Roman"/>
            </a:endParaRPr>
          </a:p>
        </p:txBody>
      </p:sp>
      <p:sp>
        <p:nvSpPr>
          <p:cNvPr id="3" name="object 3"/>
          <p:cNvSpPr txBox="1"/>
          <p:nvPr/>
        </p:nvSpPr>
        <p:spPr>
          <a:xfrm>
            <a:off x="932294" y="785063"/>
            <a:ext cx="9924415" cy="2693670"/>
          </a:xfrm>
          <a:prstGeom prst="rect">
            <a:avLst/>
          </a:prstGeom>
        </p:spPr>
        <p:txBody>
          <a:bodyPr vert="horz" wrap="square" lIns="0" tIns="13335" rIns="0" bIns="0" rtlCol="0">
            <a:spAutoFit/>
          </a:bodyPr>
          <a:lstStyle/>
          <a:p>
            <a:pPr marL="12700" marR="8255" algn="just">
              <a:lnSpc>
                <a:spcPct val="114999"/>
              </a:lnSpc>
              <a:spcBef>
                <a:spcPts val="105"/>
              </a:spcBef>
            </a:pPr>
            <a:r>
              <a:rPr sz="1800" spc="-10" dirty="0">
                <a:latin typeface="Times New Roman"/>
                <a:cs typeface="Times New Roman"/>
              </a:rPr>
              <a:t>Utilizaremos</a:t>
            </a:r>
            <a:r>
              <a:rPr sz="1800" spc="50" dirty="0">
                <a:latin typeface="Times New Roman"/>
                <a:cs typeface="Times New Roman"/>
              </a:rPr>
              <a:t> </a:t>
            </a:r>
            <a:r>
              <a:rPr sz="1800" dirty="0">
                <a:latin typeface="Times New Roman"/>
                <a:cs typeface="Times New Roman"/>
              </a:rPr>
              <a:t>como</a:t>
            </a:r>
            <a:r>
              <a:rPr sz="1800" spc="50" dirty="0">
                <a:latin typeface="Times New Roman"/>
                <a:cs typeface="Times New Roman"/>
              </a:rPr>
              <a:t> </a:t>
            </a:r>
            <a:r>
              <a:rPr sz="1800" dirty="0">
                <a:latin typeface="Times New Roman"/>
                <a:cs typeface="Times New Roman"/>
              </a:rPr>
              <a:t>ejemplo</a:t>
            </a:r>
            <a:r>
              <a:rPr sz="1800" spc="50" dirty="0">
                <a:latin typeface="Times New Roman"/>
                <a:cs typeface="Times New Roman"/>
              </a:rPr>
              <a:t> </a:t>
            </a:r>
            <a:r>
              <a:rPr sz="1800" dirty="0">
                <a:latin typeface="Times New Roman"/>
                <a:cs typeface="Times New Roman"/>
              </a:rPr>
              <a:t>la</a:t>
            </a:r>
            <a:r>
              <a:rPr sz="1800" spc="40" dirty="0">
                <a:latin typeface="Times New Roman"/>
                <a:cs typeface="Times New Roman"/>
              </a:rPr>
              <a:t> </a:t>
            </a:r>
            <a:r>
              <a:rPr sz="1800" dirty="0">
                <a:latin typeface="Times New Roman"/>
                <a:cs typeface="Times New Roman"/>
              </a:rPr>
              <a:t>materia</a:t>
            </a:r>
            <a:r>
              <a:rPr sz="1800" spc="70" dirty="0">
                <a:latin typeface="Times New Roman"/>
                <a:cs typeface="Times New Roman"/>
              </a:rPr>
              <a:t> </a:t>
            </a:r>
            <a:r>
              <a:rPr sz="1800" b="1" dirty="0">
                <a:latin typeface="Times New Roman"/>
                <a:cs typeface="Times New Roman"/>
              </a:rPr>
              <a:t>Estrategias</a:t>
            </a:r>
            <a:r>
              <a:rPr sz="1800" b="1" spc="45" dirty="0">
                <a:latin typeface="Times New Roman"/>
                <a:cs typeface="Times New Roman"/>
              </a:rPr>
              <a:t> </a:t>
            </a:r>
            <a:r>
              <a:rPr sz="1800" b="1" dirty="0">
                <a:latin typeface="Times New Roman"/>
                <a:cs typeface="Times New Roman"/>
              </a:rPr>
              <a:t>de</a:t>
            </a:r>
            <a:r>
              <a:rPr sz="1800" b="1" spc="55" dirty="0">
                <a:latin typeface="Times New Roman"/>
                <a:cs typeface="Times New Roman"/>
              </a:rPr>
              <a:t> </a:t>
            </a:r>
            <a:r>
              <a:rPr sz="1800" b="1" dirty="0">
                <a:latin typeface="Times New Roman"/>
                <a:cs typeface="Times New Roman"/>
              </a:rPr>
              <a:t>Aprendizaje</a:t>
            </a:r>
            <a:r>
              <a:rPr sz="1800" b="1" spc="65" dirty="0">
                <a:latin typeface="Times New Roman"/>
                <a:cs typeface="Times New Roman"/>
              </a:rPr>
              <a:t> </a:t>
            </a:r>
            <a:r>
              <a:rPr sz="1800" spc="-10" dirty="0">
                <a:latin typeface="Times New Roman"/>
                <a:cs typeface="Times New Roman"/>
              </a:rPr>
              <a:t>correspondiente</a:t>
            </a:r>
            <a:r>
              <a:rPr sz="1800" spc="45" dirty="0">
                <a:latin typeface="Times New Roman"/>
                <a:cs typeface="Times New Roman"/>
              </a:rPr>
              <a:t> </a:t>
            </a:r>
            <a:r>
              <a:rPr sz="1800" dirty="0">
                <a:latin typeface="Times New Roman"/>
                <a:cs typeface="Times New Roman"/>
              </a:rPr>
              <a:t>al</a:t>
            </a:r>
            <a:r>
              <a:rPr sz="1800" spc="50" dirty="0">
                <a:latin typeface="Times New Roman"/>
                <a:cs typeface="Times New Roman"/>
              </a:rPr>
              <a:t> </a:t>
            </a:r>
            <a:r>
              <a:rPr sz="1800" dirty="0">
                <a:latin typeface="Times New Roman"/>
                <a:cs typeface="Times New Roman"/>
              </a:rPr>
              <a:t>Cursillo</a:t>
            </a:r>
            <a:r>
              <a:rPr sz="1800" spc="40" dirty="0">
                <a:latin typeface="Times New Roman"/>
                <a:cs typeface="Times New Roman"/>
              </a:rPr>
              <a:t> </a:t>
            </a:r>
            <a:r>
              <a:rPr sz="1800" dirty="0">
                <a:latin typeface="Times New Roman"/>
                <a:cs typeface="Times New Roman"/>
              </a:rPr>
              <a:t>de</a:t>
            </a:r>
            <a:r>
              <a:rPr sz="1800" spc="45" dirty="0">
                <a:latin typeface="Times New Roman"/>
                <a:cs typeface="Times New Roman"/>
              </a:rPr>
              <a:t> </a:t>
            </a:r>
            <a:r>
              <a:rPr sz="1800" spc="-10" dirty="0">
                <a:latin typeface="Times New Roman"/>
                <a:cs typeface="Times New Roman"/>
              </a:rPr>
              <a:t>Ingreso. </a:t>
            </a:r>
            <a:r>
              <a:rPr sz="1800" dirty="0">
                <a:latin typeface="Times New Roman"/>
                <a:cs typeface="Times New Roman"/>
              </a:rPr>
              <a:t>Lo</a:t>
            </a:r>
            <a:r>
              <a:rPr sz="1800" spc="-35" dirty="0">
                <a:latin typeface="Times New Roman"/>
                <a:cs typeface="Times New Roman"/>
              </a:rPr>
              <a:t> </a:t>
            </a:r>
            <a:r>
              <a:rPr sz="1800" dirty="0">
                <a:latin typeface="Times New Roman"/>
                <a:cs typeface="Times New Roman"/>
              </a:rPr>
              <a:t>primero</a:t>
            </a:r>
            <a:r>
              <a:rPr sz="1800" spc="-35" dirty="0">
                <a:latin typeface="Times New Roman"/>
                <a:cs typeface="Times New Roman"/>
              </a:rPr>
              <a:t> </a:t>
            </a:r>
            <a:r>
              <a:rPr sz="1800" dirty="0">
                <a:latin typeface="Times New Roman"/>
                <a:cs typeface="Times New Roman"/>
              </a:rPr>
              <a:t>es</a:t>
            </a:r>
            <a:r>
              <a:rPr sz="1800" spc="-35" dirty="0">
                <a:latin typeface="Times New Roman"/>
                <a:cs typeface="Times New Roman"/>
              </a:rPr>
              <a:t> </a:t>
            </a:r>
            <a:r>
              <a:rPr sz="1800" spc="-10" dirty="0">
                <a:latin typeface="Times New Roman"/>
                <a:cs typeface="Times New Roman"/>
              </a:rPr>
              <a:t>asegurarse</a:t>
            </a:r>
            <a:r>
              <a:rPr sz="1800" spc="-40" dirty="0">
                <a:latin typeface="Times New Roman"/>
                <a:cs typeface="Times New Roman"/>
              </a:rPr>
              <a:t> </a:t>
            </a:r>
            <a:r>
              <a:rPr sz="1800" dirty="0">
                <a:latin typeface="Times New Roman"/>
                <a:cs typeface="Times New Roman"/>
              </a:rPr>
              <a:t>que</a:t>
            </a:r>
            <a:r>
              <a:rPr sz="1800" spc="-35" dirty="0">
                <a:latin typeface="Times New Roman"/>
                <a:cs typeface="Times New Roman"/>
              </a:rPr>
              <a:t> </a:t>
            </a:r>
            <a:r>
              <a:rPr sz="1800" dirty="0">
                <a:latin typeface="Times New Roman"/>
                <a:cs typeface="Times New Roman"/>
              </a:rPr>
              <a:t>pudo</a:t>
            </a:r>
            <a:r>
              <a:rPr sz="1800" spc="-40" dirty="0">
                <a:latin typeface="Times New Roman"/>
                <a:cs typeface="Times New Roman"/>
              </a:rPr>
              <a:t> </a:t>
            </a:r>
            <a:r>
              <a:rPr sz="1800" dirty="0">
                <a:latin typeface="Times New Roman"/>
                <a:cs typeface="Times New Roman"/>
              </a:rPr>
              <a:t>ingresar</a:t>
            </a:r>
            <a:r>
              <a:rPr sz="1800" spc="-40" dirty="0">
                <a:latin typeface="Times New Roman"/>
                <a:cs typeface="Times New Roman"/>
              </a:rPr>
              <a:t> </a:t>
            </a:r>
            <a:r>
              <a:rPr sz="1800" spc="-10" dirty="0">
                <a:latin typeface="Times New Roman"/>
                <a:cs typeface="Times New Roman"/>
              </a:rPr>
              <a:t>correctamente</a:t>
            </a:r>
            <a:r>
              <a:rPr sz="1800" spc="-35" dirty="0">
                <a:latin typeface="Times New Roman"/>
                <a:cs typeface="Times New Roman"/>
              </a:rPr>
              <a:t> </a:t>
            </a:r>
            <a:r>
              <a:rPr sz="1800" dirty="0">
                <a:latin typeface="Times New Roman"/>
                <a:cs typeface="Times New Roman"/>
              </a:rPr>
              <a:t>al</a:t>
            </a:r>
            <a:r>
              <a:rPr sz="1800" spc="-45" dirty="0">
                <a:latin typeface="Times New Roman"/>
                <a:cs typeface="Times New Roman"/>
              </a:rPr>
              <a:t> </a:t>
            </a:r>
            <a:r>
              <a:rPr sz="1800" dirty="0">
                <a:latin typeface="Times New Roman"/>
                <a:cs typeface="Times New Roman"/>
              </a:rPr>
              <a:t>aula</a:t>
            </a:r>
            <a:r>
              <a:rPr sz="1800" spc="-40" dirty="0">
                <a:latin typeface="Times New Roman"/>
                <a:cs typeface="Times New Roman"/>
              </a:rPr>
              <a:t> </a:t>
            </a:r>
            <a:r>
              <a:rPr sz="1800" dirty="0">
                <a:latin typeface="Times New Roman"/>
                <a:cs typeface="Times New Roman"/>
              </a:rPr>
              <a:t>virtual,</a:t>
            </a:r>
            <a:r>
              <a:rPr sz="1800" spc="-35" dirty="0">
                <a:latin typeface="Times New Roman"/>
                <a:cs typeface="Times New Roman"/>
              </a:rPr>
              <a:t> </a:t>
            </a:r>
            <a:r>
              <a:rPr sz="1800" dirty="0">
                <a:latin typeface="Times New Roman"/>
                <a:cs typeface="Times New Roman"/>
              </a:rPr>
              <a:t>luego</a:t>
            </a:r>
            <a:r>
              <a:rPr sz="1800" spc="-35" dirty="0">
                <a:latin typeface="Times New Roman"/>
                <a:cs typeface="Times New Roman"/>
              </a:rPr>
              <a:t> </a:t>
            </a:r>
            <a:r>
              <a:rPr sz="1800" spc="-10" dirty="0">
                <a:latin typeface="Times New Roman"/>
                <a:cs typeface="Times New Roman"/>
              </a:rPr>
              <a:t>existen</a:t>
            </a:r>
            <a:r>
              <a:rPr sz="1800" spc="-45" dirty="0">
                <a:latin typeface="Times New Roman"/>
                <a:cs typeface="Times New Roman"/>
              </a:rPr>
              <a:t> </a:t>
            </a:r>
            <a:r>
              <a:rPr sz="1800" spc="-10" dirty="0">
                <a:latin typeface="Times New Roman"/>
                <a:cs typeface="Times New Roman"/>
              </a:rPr>
              <a:t>varios</a:t>
            </a:r>
            <a:r>
              <a:rPr sz="1800" spc="-45" dirty="0">
                <a:latin typeface="Times New Roman"/>
                <a:cs typeface="Times New Roman"/>
              </a:rPr>
              <a:t> </a:t>
            </a:r>
            <a:r>
              <a:rPr sz="1800" dirty="0">
                <a:latin typeface="Times New Roman"/>
                <a:cs typeface="Times New Roman"/>
              </a:rPr>
              <a:t>caminos,</a:t>
            </a:r>
            <a:r>
              <a:rPr sz="1800" spc="-35" dirty="0">
                <a:latin typeface="Times New Roman"/>
                <a:cs typeface="Times New Roman"/>
              </a:rPr>
              <a:t> </a:t>
            </a:r>
            <a:r>
              <a:rPr sz="1800" spc="-20" dirty="0">
                <a:latin typeface="Times New Roman"/>
                <a:cs typeface="Times New Roman"/>
              </a:rPr>
              <a:t>pero </a:t>
            </a:r>
            <a:r>
              <a:rPr sz="1800" spc="-40" dirty="0">
                <a:latin typeface="Times New Roman"/>
                <a:cs typeface="Times New Roman"/>
              </a:rPr>
              <a:t>sigamos</a:t>
            </a:r>
            <a:r>
              <a:rPr sz="1800" spc="-55" dirty="0">
                <a:latin typeface="Times New Roman"/>
                <a:cs typeface="Times New Roman"/>
              </a:rPr>
              <a:t> </a:t>
            </a:r>
            <a:r>
              <a:rPr sz="1800" dirty="0">
                <a:latin typeface="Times New Roman"/>
                <a:cs typeface="Times New Roman"/>
              </a:rPr>
              <a:t>uno</a:t>
            </a:r>
            <a:r>
              <a:rPr sz="1800" spc="-50" dirty="0">
                <a:latin typeface="Times New Roman"/>
                <a:cs typeface="Times New Roman"/>
              </a:rPr>
              <a:t> </a:t>
            </a:r>
            <a:r>
              <a:rPr sz="1800" dirty="0">
                <a:latin typeface="Times New Roman"/>
                <a:cs typeface="Times New Roman"/>
              </a:rPr>
              <a:t>de</a:t>
            </a:r>
            <a:r>
              <a:rPr sz="1800" spc="-50" dirty="0">
                <a:latin typeface="Times New Roman"/>
                <a:cs typeface="Times New Roman"/>
              </a:rPr>
              <a:t> </a:t>
            </a:r>
            <a:r>
              <a:rPr sz="1800" spc="-10" dirty="0">
                <a:latin typeface="Times New Roman"/>
                <a:cs typeface="Times New Roman"/>
              </a:rPr>
              <a:t>ellos:</a:t>
            </a:r>
            <a:endParaRPr sz="1800">
              <a:latin typeface="Times New Roman"/>
              <a:cs typeface="Times New Roman"/>
            </a:endParaRPr>
          </a:p>
          <a:p>
            <a:pPr marL="227965" marR="5080" indent="-215900" algn="just">
              <a:lnSpc>
                <a:spcPct val="114999"/>
              </a:lnSpc>
              <a:spcBef>
                <a:spcPts val="565"/>
              </a:spcBef>
              <a:buAutoNum type="arabicPeriod"/>
              <a:tabLst>
                <a:tab pos="227965" algn="l"/>
              </a:tabLst>
            </a:pPr>
            <a:r>
              <a:rPr sz="1800" dirty="0">
                <a:latin typeface="Times New Roman"/>
                <a:cs typeface="Times New Roman"/>
              </a:rPr>
              <a:t>En</a:t>
            </a:r>
            <a:r>
              <a:rPr sz="1800" spc="-15" dirty="0">
                <a:latin typeface="Times New Roman"/>
                <a:cs typeface="Times New Roman"/>
              </a:rPr>
              <a:t> </a:t>
            </a:r>
            <a:r>
              <a:rPr sz="1800" dirty="0">
                <a:latin typeface="Times New Roman"/>
                <a:cs typeface="Times New Roman"/>
              </a:rPr>
              <a:t>el</a:t>
            </a:r>
            <a:r>
              <a:rPr sz="1800" spc="5" dirty="0">
                <a:latin typeface="Times New Roman"/>
                <a:cs typeface="Times New Roman"/>
              </a:rPr>
              <a:t> </a:t>
            </a:r>
            <a:r>
              <a:rPr sz="1800" dirty="0">
                <a:latin typeface="Times New Roman"/>
                <a:cs typeface="Times New Roman"/>
              </a:rPr>
              <a:t>menú de </a:t>
            </a:r>
            <a:r>
              <a:rPr sz="1800" spc="-30" dirty="0">
                <a:latin typeface="Times New Roman"/>
                <a:cs typeface="Times New Roman"/>
              </a:rPr>
              <a:t>Navegación,</a:t>
            </a:r>
            <a:r>
              <a:rPr sz="1800" spc="-5" dirty="0">
                <a:latin typeface="Times New Roman"/>
                <a:cs typeface="Times New Roman"/>
              </a:rPr>
              <a:t> </a:t>
            </a:r>
            <a:r>
              <a:rPr sz="1800" spc="-10" dirty="0">
                <a:latin typeface="Times New Roman"/>
                <a:cs typeface="Times New Roman"/>
              </a:rPr>
              <a:t>presionar</a:t>
            </a:r>
            <a:r>
              <a:rPr sz="1800" dirty="0">
                <a:latin typeface="Times New Roman"/>
                <a:cs typeface="Times New Roman"/>
              </a:rPr>
              <a:t> la opción</a:t>
            </a:r>
            <a:r>
              <a:rPr sz="1800" spc="-5" dirty="0">
                <a:latin typeface="Times New Roman"/>
                <a:cs typeface="Times New Roman"/>
              </a:rPr>
              <a:t> </a:t>
            </a:r>
            <a:r>
              <a:rPr sz="1800" dirty="0">
                <a:latin typeface="Times New Roman"/>
                <a:cs typeface="Times New Roman"/>
              </a:rPr>
              <a:t>“</a:t>
            </a:r>
            <a:r>
              <a:rPr sz="1800" b="1" dirty="0">
                <a:latin typeface="Times New Roman"/>
                <a:cs typeface="Times New Roman"/>
              </a:rPr>
              <a:t>Inicio</a:t>
            </a:r>
            <a:r>
              <a:rPr sz="1800" b="1" spc="-10" dirty="0">
                <a:latin typeface="Times New Roman"/>
                <a:cs typeface="Times New Roman"/>
              </a:rPr>
              <a:t> </a:t>
            </a:r>
            <a:r>
              <a:rPr sz="1800" b="1" dirty="0">
                <a:latin typeface="Times New Roman"/>
                <a:cs typeface="Times New Roman"/>
              </a:rPr>
              <a:t>del sitio</a:t>
            </a:r>
            <a:r>
              <a:rPr sz="1800" dirty="0">
                <a:latin typeface="Times New Roman"/>
                <a:cs typeface="Times New Roman"/>
              </a:rPr>
              <a:t>”,</a:t>
            </a:r>
            <a:r>
              <a:rPr sz="1800" spc="-5" dirty="0">
                <a:latin typeface="Times New Roman"/>
                <a:cs typeface="Times New Roman"/>
              </a:rPr>
              <a:t> </a:t>
            </a:r>
            <a:r>
              <a:rPr sz="1800" dirty="0">
                <a:latin typeface="Times New Roman"/>
                <a:cs typeface="Times New Roman"/>
              </a:rPr>
              <a:t>eso</a:t>
            </a:r>
            <a:r>
              <a:rPr sz="1800" spc="-5" dirty="0">
                <a:latin typeface="Times New Roman"/>
                <a:cs typeface="Times New Roman"/>
              </a:rPr>
              <a:t> </a:t>
            </a:r>
            <a:r>
              <a:rPr sz="1800" dirty="0">
                <a:latin typeface="Times New Roman"/>
                <a:cs typeface="Times New Roman"/>
              </a:rPr>
              <a:t>mostrará</a:t>
            </a:r>
            <a:r>
              <a:rPr sz="1800" spc="-15" dirty="0">
                <a:latin typeface="Times New Roman"/>
                <a:cs typeface="Times New Roman"/>
              </a:rPr>
              <a:t> </a:t>
            </a:r>
            <a:r>
              <a:rPr sz="1800" dirty="0">
                <a:latin typeface="Times New Roman"/>
                <a:cs typeface="Times New Roman"/>
              </a:rPr>
              <a:t>un</a:t>
            </a:r>
            <a:r>
              <a:rPr sz="1800" spc="-10" dirty="0">
                <a:latin typeface="Times New Roman"/>
                <a:cs typeface="Times New Roman"/>
              </a:rPr>
              <a:t> </a:t>
            </a:r>
            <a:r>
              <a:rPr sz="1800" dirty="0">
                <a:latin typeface="Times New Roman"/>
                <a:cs typeface="Times New Roman"/>
              </a:rPr>
              <a:t>árbol de </a:t>
            </a:r>
            <a:r>
              <a:rPr sz="1800" spc="-10" dirty="0">
                <a:latin typeface="Times New Roman"/>
                <a:cs typeface="Times New Roman"/>
              </a:rPr>
              <a:t>categorías </a:t>
            </a:r>
            <a:r>
              <a:rPr sz="1800" spc="-25" dirty="0">
                <a:latin typeface="Times New Roman"/>
                <a:cs typeface="Times New Roman"/>
              </a:rPr>
              <a:t>con </a:t>
            </a:r>
            <a:r>
              <a:rPr sz="1800" dirty="0">
                <a:latin typeface="Times New Roman"/>
                <a:cs typeface="Times New Roman"/>
              </a:rPr>
              <a:t>todas</a:t>
            </a:r>
            <a:r>
              <a:rPr sz="1800" spc="90" dirty="0">
                <a:latin typeface="Times New Roman"/>
                <a:cs typeface="Times New Roman"/>
              </a:rPr>
              <a:t> </a:t>
            </a:r>
            <a:r>
              <a:rPr sz="1800" dirty="0">
                <a:latin typeface="Times New Roman"/>
                <a:cs typeface="Times New Roman"/>
              </a:rPr>
              <a:t>las</a:t>
            </a:r>
            <a:r>
              <a:rPr sz="1800" spc="85" dirty="0">
                <a:latin typeface="Times New Roman"/>
                <a:cs typeface="Times New Roman"/>
              </a:rPr>
              <a:t> </a:t>
            </a:r>
            <a:r>
              <a:rPr sz="1800" spc="-10" dirty="0">
                <a:latin typeface="Times New Roman"/>
                <a:cs typeface="Times New Roman"/>
              </a:rPr>
              <a:t>asignaturas</a:t>
            </a:r>
            <a:r>
              <a:rPr sz="1800" spc="95" dirty="0">
                <a:latin typeface="Times New Roman"/>
                <a:cs typeface="Times New Roman"/>
              </a:rPr>
              <a:t> </a:t>
            </a:r>
            <a:r>
              <a:rPr sz="1800" dirty="0">
                <a:latin typeface="Times New Roman"/>
                <a:cs typeface="Times New Roman"/>
              </a:rPr>
              <a:t>existentes</a:t>
            </a:r>
            <a:r>
              <a:rPr sz="1800" spc="80" dirty="0">
                <a:latin typeface="Times New Roman"/>
                <a:cs typeface="Times New Roman"/>
              </a:rPr>
              <a:t> </a:t>
            </a:r>
            <a:r>
              <a:rPr sz="1800" dirty="0">
                <a:latin typeface="Times New Roman"/>
                <a:cs typeface="Times New Roman"/>
              </a:rPr>
              <a:t>en</a:t>
            </a:r>
            <a:r>
              <a:rPr sz="1800" spc="95" dirty="0">
                <a:latin typeface="Times New Roman"/>
                <a:cs typeface="Times New Roman"/>
              </a:rPr>
              <a:t> </a:t>
            </a:r>
            <a:r>
              <a:rPr sz="1800" dirty="0">
                <a:latin typeface="Times New Roman"/>
                <a:cs typeface="Times New Roman"/>
              </a:rPr>
              <a:t>el</a:t>
            </a:r>
            <a:r>
              <a:rPr sz="1800" spc="95" dirty="0">
                <a:latin typeface="Times New Roman"/>
                <a:cs typeface="Times New Roman"/>
              </a:rPr>
              <a:t> </a:t>
            </a:r>
            <a:r>
              <a:rPr sz="1800" dirty="0">
                <a:latin typeface="Times New Roman"/>
                <a:cs typeface="Times New Roman"/>
              </a:rPr>
              <a:t>Aula</a:t>
            </a:r>
            <a:r>
              <a:rPr sz="1800" spc="90" dirty="0">
                <a:latin typeface="Times New Roman"/>
                <a:cs typeface="Times New Roman"/>
              </a:rPr>
              <a:t> </a:t>
            </a:r>
            <a:r>
              <a:rPr sz="1800" dirty="0">
                <a:latin typeface="Times New Roman"/>
                <a:cs typeface="Times New Roman"/>
              </a:rPr>
              <a:t>virtual,</a:t>
            </a:r>
            <a:r>
              <a:rPr sz="1800" spc="95" dirty="0">
                <a:latin typeface="Times New Roman"/>
                <a:cs typeface="Times New Roman"/>
              </a:rPr>
              <a:t> </a:t>
            </a:r>
            <a:r>
              <a:rPr sz="1800" dirty="0">
                <a:latin typeface="Times New Roman"/>
                <a:cs typeface="Times New Roman"/>
              </a:rPr>
              <a:t>allí</a:t>
            </a:r>
            <a:r>
              <a:rPr sz="1800" spc="90" dirty="0">
                <a:latin typeface="Times New Roman"/>
                <a:cs typeface="Times New Roman"/>
              </a:rPr>
              <a:t> </a:t>
            </a:r>
            <a:r>
              <a:rPr sz="1800" dirty="0">
                <a:latin typeface="Times New Roman"/>
                <a:cs typeface="Times New Roman"/>
              </a:rPr>
              <a:t>solamente</a:t>
            </a:r>
            <a:r>
              <a:rPr sz="1800" spc="85" dirty="0">
                <a:latin typeface="Times New Roman"/>
                <a:cs typeface="Times New Roman"/>
              </a:rPr>
              <a:t> </a:t>
            </a:r>
            <a:r>
              <a:rPr sz="1800" dirty="0">
                <a:latin typeface="Times New Roman"/>
                <a:cs typeface="Times New Roman"/>
              </a:rPr>
              <a:t>debe</a:t>
            </a:r>
            <a:r>
              <a:rPr sz="1800" spc="95" dirty="0">
                <a:latin typeface="Times New Roman"/>
                <a:cs typeface="Times New Roman"/>
              </a:rPr>
              <a:t> </a:t>
            </a:r>
            <a:r>
              <a:rPr sz="1800" dirty="0">
                <a:latin typeface="Times New Roman"/>
                <a:cs typeface="Times New Roman"/>
              </a:rPr>
              <a:t>buscar</a:t>
            </a:r>
            <a:r>
              <a:rPr sz="1800" spc="90" dirty="0">
                <a:latin typeface="Times New Roman"/>
                <a:cs typeface="Times New Roman"/>
              </a:rPr>
              <a:t> </a:t>
            </a:r>
            <a:r>
              <a:rPr sz="1800" dirty="0">
                <a:latin typeface="Times New Roman"/>
                <a:cs typeface="Times New Roman"/>
              </a:rPr>
              <a:t>la</a:t>
            </a:r>
            <a:r>
              <a:rPr sz="1800" spc="85" dirty="0">
                <a:latin typeface="Times New Roman"/>
                <a:cs typeface="Times New Roman"/>
              </a:rPr>
              <a:t> </a:t>
            </a:r>
            <a:r>
              <a:rPr sz="1800" dirty="0">
                <a:latin typeface="Times New Roman"/>
                <a:cs typeface="Times New Roman"/>
              </a:rPr>
              <a:t>categoría</a:t>
            </a:r>
            <a:r>
              <a:rPr sz="1800" spc="85" dirty="0">
                <a:latin typeface="Times New Roman"/>
                <a:cs typeface="Times New Roman"/>
              </a:rPr>
              <a:t> </a:t>
            </a:r>
            <a:r>
              <a:rPr sz="1800" dirty="0">
                <a:latin typeface="Times New Roman"/>
                <a:cs typeface="Times New Roman"/>
              </a:rPr>
              <a:t>“</a:t>
            </a:r>
            <a:r>
              <a:rPr sz="1800" b="1" dirty="0">
                <a:latin typeface="Times New Roman"/>
                <a:cs typeface="Times New Roman"/>
              </a:rPr>
              <a:t>Cursillos</a:t>
            </a:r>
            <a:r>
              <a:rPr sz="1800" b="1" spc="85" dirty="0">
                <a:latin typeface="Times New Roman"/>
                <a:cs typeface="Times New Roman"/>
              </a:rPr>
              <a:t> </a:t>
            </a:r>
            <a:r>
              <a:rPr sz="1800" b="1" spc="-25" dirty="0">
                <a:latin typeface="Times New Roman"/>
                <a:cs typeface="Times New Roman"/>
              </a:rPr>
              <a:t>de </a:t>
            </a:r>
            <a:r>
              <a:rPr sz="1800" b="1" spc="-10" dirty="0">
                <a:latin typeface="Times New Roman"/>
                <a:cs typeface="Times New Roman"/>
              </a:rPr>
              <a:t>Ingreso</a:t>
            </a:r>
            <a:r>
              <a:rPr sz="1800" spc="-10" dirty="0">
                <a:latin typeface="Times New Roman"/>
                <a:cs typeface="Times New Roman"/>
              </a:rPr>
              <a:t>”</a:t>
            </a:r>
            <a:r>
              <a:rPr sz="1800" spc="-80" dirty="0">
                <a:latin typeface="Times New Roman"/>
                <a:cs typeface="Times New Roman"/>
              </a:rPr>
              <a:t> </a:t>
            </a:r>
            <a:r>
              <a:rPr sz="1800" dirty="0">
                <a:latin typeface="Times New Roman"/>
                <a:cs typeface="Times New Roman"/>
              </a:rPr>
              <a:t>y</a:t>
            </a:r>
            <a:r>
              <a:rPr sz="1800" spc="-70" dirty="0">
                <a:latin typeface="Times New Roman"/>
                <a:cs typeface="Times New Roman"/>
              </a:rPr>
              <a:t> </a:t>
            </a:r>
            <a:r>
              <a:rPr sz="1800" spc="-20" dirty="0">
                <a:latin typeface="Times New Roman"/>
                <a:cs typeface="Times New Roman"/>
              </a:rPr>
              <a:t>presionar</a:t>
            </a:r>
            <a:r>
              <a:rPr sz="1800" spc="-75" dirty="0">
                <a:latin typeface="Times New Roman"/>
                <a:cs typeface="Times New Roman"/>
              </a:rPr>
              <a:t> </a:t>
            </a:r>
            <a:r>
              <a:rPr sz="1800" dirty="0">
                <a:latin typeface="Times New Roman"/>
                <a:cs typeface="Times New Roman"/>
              </a:rPr>
              <a:t>sobre</a:t>
            </a:r>
            <a:r>
              <a:rPr sz="1800" spc="-70" dirty="0">
                <a:latin typeface="Times New Roman"/>
                <a:cs typeface="Times New Roman"/>
              </a:rPr>
              <a:t> </a:t>
            </a:r>
            <a:r>
              <a:rPr sz="1800" dirty="0">
                <a:latin typeface="Times New Roman"/>
                <a:cs typeface="Times New Roman"/>
              </a:rPr>
              <a:t>el</a:t>
            </a:r>
            <a:r>
              <a:rPr sz="1800" spc="-70" dirty="0">
                <a:latin typeface="Times New Roman"/>
                <a:cs typeface="Times New Roman"/>
              </a:rPr>
              <a:t> </a:t>
            </a:r>
            <a:r>
              <a:rPr sz="1800" dirty="0">
                <a:latin typeface="Times New Roman"/>
                <a:cs typeface="Times New Roman"/>
              </a:rPr>
              <a:t>año</a:t>
            </a:r>
            <a:r>
              <a:rPr sz="1800" spc="-75" dirty="0">
                <a:latin typeface="Times New Roman"/>
                <a:cs typeface="Times New Roman"/>
              </a:rPr>
              <a:t> </a:t>
            </a:r>
            <a:r>
              <a:rPr sz="1800" spc="-10" dirty="0">
                <a:latin typeface="Times New Roman"/>
                <a:cs typeface="Times New Roman"/>
              </a:rPr>
              <a:t>correspondiente.</a:t>
            </a:r>
            <a:endParaRPr sz="1800">
              <a:latin typeface="Times New Roman"/>
              <a:cs typeface="Times New Roman"/>
            </a:endParaRPr>
          </a:p>
          <a:p>
            <a:pPr marL="227965" marR="12700" indent="-215900" algn="just">
              <a:lnSpc>
                <a:spcPct val="114799"/>
              </a:lnSpc>
              <a:spcBef>
                <a:spcPts val="570"/>
              </a:spcBef>
              <a:buAutoNum type="arabicPeriod"/>
              <a:tabLst>
                <a:tab pos="227965" algn="l"/>
              </a:tabLst>
            </a:pPr>
            <a:r>
              <a:rPr sz="1800" dirty="0">
                <a:latin typeface="Times New Roman"/>
                <a:cs typeface="Times New Roman"/>
              </a:rPr>
              <a:t>En</a:t>
            </a:r>
            <a:r>
              <a:rPr sz="1800" spc="5" dirty="0">
                <a:latin typeface="Times New Roman"/>
                <a:cs typeface="Times New Roman"/>
              </a:rPr>
              <a:t> </a:t>
            </a:r>
            <a:r>
              <a:rPr sz="1800" dirty="0">
                <a:latin typeface="Times New Roman"/>
                <a:cs typeface="Times New Roman"/>
              </a:rPr>
              <a:t>la</a:t>
            </a:r>
            <a:r>
              <a:rPr sz="1800" spc="15" dirty="0">
                <a:latin typeface="Times New Roman"/>
                <a:cs typeface="Times New Roman"/>
              </a:rPr>
              <a:t> </a:t>
            </a:r>
            <a:r>
              <a:rPr sz="1800" spc="-10" dirty="0">
                <a:latin typeface="Times New Roman"/>
                <a:cs typeface="Times New Roman"/>
              </a:rPr>
              <a:t>nueva</a:t>
            </a:r>
            <a:r>
              <a:rPr sz="1800" spc="10" dirty="0">
                <a:latin typeface="Times New Roman"/>
                <a:cs typeface="Times New Roman"/>
              </a:rPr>
              <a:t> </a:t>
            </a:r>
            <a:r>
              <a:rPr sz="1800" spc="-10" dirty="0">
                <a:latin typeface="Times New Roman"/>
                <a:cs typeface="Times New Roman"/>
              </a:rPr>
              <a:t>ventana,</a:t>
            </a:r>
            <a:r>
              <a:rPr sz="1800" spc="15" dirty="0">
                <a:latin typeface="Times New Roman"/>
                <a:cs typeface="Times New Roman"/>
              </a:rPr>
              <a:t> </a:t>
            </a:r>
            <a:r>
              <a:rPr sz="1800" dirty="0">
                <a:latin typeface="Times New Roman"/>
                <a:cs typeface="Times New Roman"/>
              </a:rPr>
              <a:t>en</a:t>
            </a:r>
            <a:r>
              <a:rPr sz="1800" spc="10" dirty="0">
                <a:latin typeface="Times New Roman"/>
                <a:cs typeface="Times New Roman"/>
              </a:rPr>
              <a:t> </a:t>
            </a:r>
            <a:r>
              <a:rPr sz="1800" dirty="0">
                <a:latin typeface="Times New Roman"/>
                <a:cs typeface="Times New Roman"/>
              </a:rPr>
              <a:t>el</a:t>
            </a:r>
            <a:r>
              <a:rPr sz="1800" spc="15" dirty="0">
                <a:latin typeface="Times New Roman"/>
                <a:cs typeface="Times New Roman"/>
              </a:rPr>
              <a:t> </a:t>
            </a:r>
            <a:r>
              <a:rPr sz="1800" dirty="0">
                <a:latin typeface="Times New Roman"/>
                <a:cs typeface="Times New Roman"/>
              </a:rPr>
              <a:t>listado</a:t>
            </a:r>
            <a:r>
              <a:rPr sz="1800" spc="15" dirty="0">
                <a:latin typeface="Times New Roman"/>
                <a:cs typeface="Times New Roman"/>
              </a:rPr>
              <a:t> </a:t>
            </a:r>
            <a:r>
              <a:rPr sz="1800" dirty="0">
                <a:latin typeface="Times New Roman"/>
                <a:cs typeface="Times New Roman"/>
              </a:rPr>
              <a:t>de</a:t>
            </a:r>
            <a:r>
              <a:rPr sz="1800" spc="5" dirty="0">
                <a:latin typeface="Times New Roman"/>
                <a:cs typeface="Times New Roman"/>
              </a:rPr>
              <a:t> </a:t>
            </a:r>
            <a:r>
              <a:rPr sz="1800" spc="-20" dirty="0">
                <a:latin typeface="Times New Roman"/>
                <a:cs typeface="Times New Roman"/>
              </a:rPr>
              <a:t>asignaturas,</a:t>
            </a:r>
            <a:r>
              <a:rPr sz="1800" spc="20" dirty="0">
                <a:latin typeface="Times New Roman"/>
                <a:cs typeface="Times New Roman"/>
              </a:rPr>
              <a:t> </a:t>
            </a:r>
            <a:r>
              <a:rPr sz="1800" dirty="0">
                <a:latin typeface="Times New Roman"/>
                <a:cs typeface="Times New Roman"/>
              </a:rPr>
              <a:t>solamente</a:t>
            </a:r>
            <a:r>
              <a:rPr sz="1800" spc="15" dirty="0">
                <a:latin typeface="Times New Roman"/>
                <a:cs typeface="Times New Roman"/>
              </a:rPr>
              <a:t> </a:t>
            </a:r>
            <a:r>
              <a:rPr sz="1800" dirty="0">
                <a:latin typeface="Times New Roman"/>
                <a:cs typeface="Times New Roman"/>
              </a:rPr>
              <a:t>presionar</a:t>
            </a:r>
            <a:r>
              <a:rPr sz="1800" spc="20" dirty="0">
                <a:latin typeface="Times New Roman"/>
                <a:cs typeface="Times New Roman"/>
              </a:rPr>
              <a:t> </a:t>
            </a:r>
            <a:r>
              <a:rPr sz="1800" dirty="0">
                <a:latin typeface="Times New Roman"/>
                <a:cs typeface="Times New Roman"/>
              </a:rPr>
              <a:t>sobre</a:t>
            </a:r>
            <a:r>
              <a:rPr sz="1800" spc="15" dirty="0">
                <a:latin typeface="Times New Roman"/>
                <a:cs typeface="Times New Roman"/>
              </a:rPr>
              <a:t> </a:t>
            </a:r>
            <a:r>
              <a:rPr sz="1800" spc="-20" dirty="0">
                <a:latin typeface="Times New Roman"/>
                <a:cs typeface="Times New Roman"/>
              </a:rPr>
              <a:t>“Estrategias</a:t>
            </a:r>
            <a:r>
              <a:rPr sz="1800" spc="10" dirty="0">
                <a:latin typeface="Times New Roman"/>
                <a:cs typeface="Times New Roman"/>
              </a:rPr>
              <a:t> </a:t>
            </a:r>
            <a:r>
              <a:rPr sz="1800" dirty="0">
                <a:latin typeface="Times New Roman"/>
                <a:cs typeface="Times New Roman"/>
              </a:rPr>
              <a:t>de</a:t>
            </a:r>
            <a:r>
              <a:rPr sz="1800" spc="10" dirty="0">
                <a:latin typeface="Times New Roman"/>
                <a:cs typeface="Times New Roman"/>
              </a:rPr>
              <a:t> </a:t>
            </a:r>
            <a:r>
              <a:rPr sz="1800" spc="-10" dirty="0">
                <a:latin typeface="Times New Roman"/>
                <a:cs typeface="Times New Roman"/>
              </a:rPr>
              <a:t>Aprendizaje”. </a:t>
            </a:r>
            <a:r>
              <a:rPr sz="1800" dirty="0">
                <a:latin typeface="Times New Roman"/>
                <a:cs typeface="Times New Roman"/>
              </a:rPr>
              <a:t>Eso</a:t>
            </a:r>
            <a:r>
              <a:rPr sz="1800" spc="-70" dirty="0">
                <a:latin typeface="Times New Roman"/>
                <a:cs typeface="Times New Roman"/>
              </a:rPr>
              <a:t> </a:t>
            </a:r>
            <a:r>
              <a:rPr sz="1800" dirty="0">
                <a:latin typeface="Times New Roman"/>
                <a:cs typeface="Times New Roman"/>
              </a:rPr>
              <a:t>es</a:t>
            </a:r>
            <a:r>
              <a:rPr sz="1800" spc="-80" dirty="0">
                <a:latin typeface="Times New Roman"/>
                <a:cs typeface="Times New Roman"/>
              </a:rPr>
              <a:t> </a:t>
            </a:r>
            <a:r>
              <a:rPr sz="1800" dirty="0">
                <a:latin typeface="Times New Roman"/>
                <a:cs typeface="Times New Roman"/>
              </a:rPr>
              <a:t>todo,</a:t>
            </a:r>
            <a:r>
              <a:rPr sz="1800" spc="-70" dirty="0">
                <a:latin typeface="Times New Roman"/>
                <a:cs typeface="Times New Roman"/>
              </a:rPr>
              <a:t> </a:t>
            </a:r>
            <a:r>
              <a:rPr sz="1800" spc="-10" dirty="0">
                <a:latin typeface="Times New Roman"/>
                <a:cs typeface="Times New Roman"/>
              </a:rPr>
              <a:t>ya</a:t>
            </a:r>
            <a:r>
              <a:rPr sz="1800" spc="-80" dirty="0">
                <a:latin typeface="Times New Roman"/>
                <a:cs typeface="Times New Roman"/>
              </a:rPr>
              <a:t> </a:t>
            </a:r>
            <a:r>
              <a:rPr sz="1800" dirty="0">
                <a:latin typeface="Times New Roman"/>
                <a:cs typeface="Times New Roman"/>
              </a:rPr>
              <a:t>podrá</a:t>
            </a:r>
            <a:r>
              <a:rPr sz="1800" spc="-80" dirty="0">
                <a:latin typeface="Times New Roman"/>
                <a:cs typeface="Times New Roman"/>
              </a:rPr>
              <a:t> </a:t>
            </a:r>
            <a:r>
              <a:rPr sz="1800" dirty="0">
                <a:latin typeface="Times New Roman"/>
                <a:cs typeface="Times New Roman"/>
              </a:rPr>
              <a:t>ver</a:t>
            </a:r>
            <a:r>
              <a:rPr sz="1800" spc="-75" dirty="0">
                <a:latin typeface="Times New Roman"/>
                <a:cs typeface="Times New Roman"/>
              </a:rPr>
              <a:t> </a:t>
            </a:r>
            <a:r>
              <a:rPr sz="1800" dirty="0">
                <a:latin typeface="Times New Roman"/>
                <a:cs typeface="Times New Roman"/>
              </a:rPr>
              <a:t>su</a:t>
            </a:r>
            <a:r>
              <a:rPr sz="1800" spc="-70" dirty="0">
                <a:latin typeface="Times New Roman"/>
                <a:cs typeface="Times New Roman"/>
              </a:rPr>
              <a:t> </a:t>
            </a:r>
            <a:r>
              <a:rPr sz="1800" dirty="0">
                <a:latin typeface="Times New Roman"/>
                <a:cs typeface="Times New Roman"/>
              </a:rPr>
              <a:t>el</a:t>
            </a:r>
            <a:r>
              <a:rPr sz="1800" spc="-70" dirty="0">
                <a:latin typeface="Times New Roman"/>
                <a:cs typeface="Times New Roman"/>
              </a:rPr>
              <a:t> </a:t>
            </a:r>
            <a:r>
              <a:rPr sz="1800" spc="-10" dirty="0">
                <a:latin typeface="Times New Roman"/>
                <a:cs typeface="Times New Roman"/>
              </a:rPr>
              <a:t>contenido.</a:t>
            </a:r>
            <a:endParaRPr sz="1800">
              <a:latin typeface="Times New Roman"/>
              <a:cs typeface="Times New Roman"/>
            </a:endParaRPr>
          </a:p>
        </p:txBody>
      </p:sp>
      <p:grpSp>
        <p:nvGrpSpPr>
          <p:cNvPr id="4" name="object 4"/>
          <p:cNvGrpSpPr/>
          <p:nvPr/>
        </p:nvGrpSpPr>
        <p:grpSpPr>
          <a:xfrm>
            <a:off x="0" y="3240011"/>
            <a:ext cx="12038330" cy="3600450"/>
            <a:chOff x="0" y="3240011"/>
            <a:chExt cx="12038330" cy="3600450"/>
          </a:xfrm>
        </p:grpSpPr>
        <p:pic>
          <p:nvPicPr>
            <p:cNvPr id="5" name="object 5"/>
            <p:cNvPicPr/>
            <p:nvPr/>
          </p:nvPicPr>
          <p:blipFill>
            <a:blip r:embed="rId2" cstate="print"/>
            <a:stretch>
              <a:fillRect/>
            </a:stretch>
          </p:blipFill>
          <p:spPr>
            <a:xfrm>
              <a:off x="0" y="3513607"/>
              <a:ext cx="5759996" cy="2966034"/>
            </a:xfrm>
            <a:prstGeom prst="rect">
              <a:avLst/>
            </a:prstGeom>
          </p:spPr>
        </p:pic>
        <p:pic>
          <p:nvPicPr>
            <p:cNvPr id="6" name="object 6"/>
            <p:cNvPicPr/>
            <p:nvPr/>
          </p:nvPicPr>
          <p:blipFill>
            <a:blip r:embed="rId3" cstate="print"/>
            <a:stretch>
              <a:fillRect/>
            </a:stretch>
          </p:blipFill>
          <p:spPr>
            <a:xfrm>
              <a:off x="6659994" y="3240011"/>
              <a:ext cx="5378030" cy="3599992"/>
            </a:xfrm>
            <a:prstGeom prst="rect">
              <a:avLst/>
            </a:prstGeom>
          </p:spPr>
        </p:pic>
        <p:sp>
          <p:nvSpPr>
            <p:cNvPr id="7" name="object 7"/>
            <p:cNvSpPr/>
            <p:nvPr/>
          </p:nvSpPr>
          <p:spPr>
            <a:xfrm>
              <a:off x="5759996" y="4139641"/>
              <a:ext cx="900430" cy="720090"/>
            </a:xfrm>
            <a:custGeom>
              <a:avLst/>
              <a:gdLst/>
              <a:ahLst/>
              <a:cxnLst/>
              <a:rect l="l" t="t" r="r" b="b"/>
              <a:pathLst>
                <a:path w="900429" h="720089">
                  <a:moveTo>
                    <a:pt x="0" y="226796"/>
                  </a:moveTo>
                  <a:lnTo>
                    <a:pt x="663841" y="226796"/>
                  </a:lnTo>
                  <a:lnTo>
                    <a:pt x="663841" y="0"/>
                  </a:lnTo>
                  <a:lnTo>
                    <a:pt x="900366" y="359994"/>
                  </a:lnTo>
                  <a:lnTo>
                    <a:pt x="663841" y="720001"/>
                  </a:lnTo>
                  <a:lnTo>
                    <a:pt x="663841" y="492836"/>
                  </a:lnTo>
                  <a:lnTo>
                    <a:pt x="0" y="492836"/>
                  </a:lnTo>
                  <a:lnTo>
                    <a:pt x="0" y="226796"/>
                  </a:lnTo>
                  <a:close/>
                </a:path>
              </a:pathLst>
            </a:custGeom>
            <a:ln w="35999">
              <a:solidFill>
                <a:srgbClr val="3364A3"/>
              </a:solidFill>
            </a:ln>
          </p:spPr>
          <p:txBody>
            <a:bodyPr wrap="square" lIns="0" tIns="0" rIns="0" bIns="0" rtlCol="0"/>
            <a:lstStyle/>
            <a:p>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76579" y="590651"/>
            <a:ext cx="5027295" cy="421640"/>
          </a:xfrm>
          <a:prstGeom prst="rect">
            <a:avLst/>
          </a:prstGeom>
        </p:spPr>
        <p:txBody>
          <a:bodyPr vert="horz" wrap="square" lIns="0" tIns="12700" rIns="0" bIns="0" rtlCol="0">
            <a:spAutoFit/>
          </a:bodyPr>
          <a:lstStyle/>
          <a:p>
            <a:pPr marL="12700">
              <a:lnSpc>
                <a:spcPct val="100000"/>
              </a:lnSpc>
              <a:spcBef>
                <a:spcPts val="100"/>
              </a:spcBef>
            </a:pPr>
            <a:r>
              <a:rPr sz="2600" b="1" spc="-20" dirty="0">
                <a:latin typeface="Times New Roman"/>
                <a:cs typeface="Times New Roman"/>
              </a:rPr>
              <a:t>¿Claves,</a:t>
            </a:r>
            <a:r>
              <a:rPr sz="2600" b="1" spc="-75" dirty="0">
                <a:latin typeface="Times New Roman"/>
                <a:cs typeface="Times New Roman"/>
              </a:rPr>
              <a:t> </a:t>
            </a:r>
            <a:r>
              <a:rPr sz="2600" b="1" spc="-25" dirty="0">
                <a:latin typeface="Times New Roman"/>
                <a:cs typeface="Times New Roman"/>
              </a:rPr>
              <a:t>porque</a:t>
            </a:r>
            <a:r>
              <a:rPr sz="2600" b="1" spc="-80" dirty="0">
                <a:latin typeface="Times New Roman"/>
                <a:cs typeface="Times New Roman"/>
              </a:rPr>
              <a:t> </a:t>
            </a:r>
            <a:r>
              <a:rPr sz="2600" b="1" dirty="0">
                <a:latin typeface="Times New Roman"/>
                <a:cs typeface="Times New Roman"/>
              </a:rPr>
              <a:t>tanta</a:t>
            </a:r>
            <a:r>
              <a:rPr sz="2600" b="1" spc="-65" dirty="0">
                <a:latin typeface="Times New Roman"/>
                <a:cs typeface="Times New Roman"/>
              </a:rPr>
              <a:t> </a:t>
            </a:r>
            <a:r>
              <a:rPr sz="2600" b="1" spc="-10" dirty="0">
                <a:latin typeface="Times New Roman"/>
                <a:cs typeface="Times New Roman"/>
              </a:rPr>
              <a:t>complejidad?</a:t>
            </a:r>
            <a:endParaRPr sz="2600">
              <a:latin typeface="Times New Roman"/>
              <a:cs typeface="Times New Roman"/>
            </a:endParaRPr>
          </a:p>
        </p:txBody>
      </p:sp>
      <p:sp>
        <p:nvSpPr>
          <p:cNvPr id="3" name="object 3"/>
          <p:cNvSpPr txBox="1"/>
          <p:nvPr/>
        </p:nvSpPr>
        <p:spPr>
          <a:xfrm>
            <a:off x="976579" y="985652"/>
            <a:ext cx="10463530" cy="3545330"/>
          </a:xfrm>
          <a:prstGeom prst="rect">
            <a:avLst/>
          </a:prstGeom>
        </p:spPr>
        <p:txBody>
          <a:bodyPr vert="horz" wrap="square" lIns="0" tIns="12700" rIns="0" bIns="0" rtlCol="0">
            <a:spAutoFit/>
          </a:bodyPr>
          <a:lstStyle/>
          <a:p>
            <a:pPr marL="12700" marR="13335" algn="just">
              <a:lnSpc>
                <a:spcPct val="150000"/>
              </a:lnSpc>
              <a:spcBef>
                <a:spcPts val="100"/>
              </a:spcBef>
            </a:pPr>
            <a:r>
              <a:rPr sz="2200" dirty="0">
                <a:latin typeface="Times New Roman"/>
                <a:cs typeface="Times New Roman"/>
              </a:rPr>
              <a:t>En</a:t>
            </a:r>
            <a:r>
              <a:rPr sz="2200" spc="270" dirty="0">
                <a:latin typeface="Times New Roman"/>
                <a:cs typeface="Times New Roman"/>
              </a:rPr>
              <a:t> </a:t>
            </a:r>
            <a:r>
              <a:rPr sz="2200" dirty="0">
                <a:latin typeface="Times New Roman"/>
                <a:cs typeface="Times New Roman"/>
              </a:rPr>
              <a:t>algunas</a:t>
            </a:r>
            <a:r>
              <a:rPr sz="2200" spc="270" dirty="0">
                <a:latin typeface="Times New Roman"/>
                <a:cs typeface="Times New Roman"/>
              </a:rPr>
              <a:t> </a:t>
            </a:r>
            <a:r>
              <a:rPr sz="2200" dirty="0">
                <a:latin typeface="Times New Roman"/>
                <a:cs typeface="Times New Roman"/>
              </a:rPr>
              <a:t>ocasiones,</a:t>
            </a:r>
            <a:r>
              <a:rPr sz="2200" spc="270" dirty="0">
                <a:latin typeface="Times New Roman"/>
                <a:cs typeface="Times New Roman"/>
              </a:rPr>
              <a:t> </a:t>
            </a:r>
            <a:r>
              <a:rPr sz="2200" dirty="0">
                <a:latin typeface="Times New Roman"/>
                <a:cs typeface="Times New Roman"/>
              </a:rPr>
              <a:t>los</a:t>
            </a:r>
            <a:r>
              <a:rPr sz="2200" spc="270" dirty="0">
                <a:latin typeface="Times New Roman"/>
                <a:cs typeface="Times New Roman"/>
              </a:rPr>
              <a:t> </a:t>
            </a:r>
            <a:r>
              <a:rPr sz="2200" dirty="0">
                <a:latin typeface="Times New Roman"/>
                <a:cs typeface="Times New Roman"/>
              </a:rPr>
              <a:t>docentes</a:t>
            </a:r>
            <a:r>
              <a:rPr sz="2200" spc="270" dirty="0">
                <a:latin typeface="Times New Roman"/>
                <a:cs typeface="Times New Roman"/>
              </a:rPr>
              <a:t> </a:t>
            </a:r>
            <a:r>
              <a:rPr sz="2200" dirty="0">
                <a:latin typeface="Times New Roman"/>
                <a:cs typeface="Times New Roman"/>
              </a:rPr>
              <a:t>podrán</a:t>
            </a:r>
            <a:r>
              <a:rPr sz="2200" spc="265" dirty="0">
                <a:latin typeface="Times New Roman"/>
                <a:cs typeface="Times New Roman"/>
              </a:rPr>
              <a:t> </a:t>
            </a:r>
            <a:r>
              <a:rPr sz="2200" dirty="0">
                <a:latin typeface="Times New Roman"/>
                <a:cs typeface="Times New Roman"/>
              </a:rPr>
              <a:t>solicitar</a:t>
            </a:r>
            <a:r>
              <a:rPr sz="2200" spc="265" dirty="0">
                <a:latin typeface="Times New Roman"/>
                <a:cs typeface="Times New Roman"/>
              </a:rPr>
              <a:t> </a:t>
            </a:r>
            <a:r>
              <a:rPr sz="2200" dirty="0">
                <a:latin typeface="Times New Roman"/>
                <a:cs typeface="Times New Roman"/>
              </a:rPr>
              <a:t>que</a:t>
            </a:r>
            <a:r>
              <a:rPr sz="2200" spc="260" dirty="0">
                <a:latin typeface="Times New Roman"/>
                <a:cs typeface="Times New Roman"/>
              </a:rPr>
              <a:t> </a:t>
            </a:r>
            <a:r>
              <a:rPr sz="2200" dirty="0">
                <a:latin typeface="Times New Roman"/>
                <a:cs typeface="Times New Roman"/>
              </a:rPr>
              <a:t>el</a:t>
            </a:r>
            <a:r>
              <a:rPr sz="2200" spc="265" dirty="0">
                <a:latin typeface="Times New Roman"/>
                <a:cs typeface="Times New Roman"/>
              </a:rPr>
              <a:t> </a:t>
            </a:r>
            <a:r>
              <a:rPr sz="2200" dirty="0">
                <a:latin typeface="Times New Roman"/>
                <a:cs typeface="Times New Roman"/>
              </a:rPr>
              <a:t>alumno</a:t>
            </a:r>
            <a:r>
              <a:rPr sz="2200" spc="265" dirty="0">
                <a:latin typeface="Times New Roman"/>
                <a:cs typeface="Times New Roman"/>
              </a:rPr>
              <a:t> </a:t>
            </a:r>
            <a:r>
              <a:rPr sz="2200" dirty="0">
                <a:latin typeface="Times New Roman"/>
                <a:cs typeface="Times New Roman"/>
              </a:rPr>
              <a:t>ingrese</a:t>
            </a:r>
            <a:r>
              <a:rPr sz="2200" spc="260" dirty="0">
                <a:latin typeface="Times New Roman"/>
                <a:cs typeface="Times New Roman"/>
              </a:rPr>
              <a:t> </a:t>
            </a:r>
            <a:r>
              <a:rPr sz="2200" dirty="0">
                <a:latin typeface="Times New Roman"/>
                <a:cs typeface="Times New Roman"/>
              </a:rPr>
              <a:t>una</a:t>
            </a:r>
            <a:r>
              <a:rPr sz="2200" spc="270" dirty="0">
                <a:latin typeface="Times New Roman"/>
                <a:cs typeface="Times New Roman"/>
              </a:rPr>
              <a:t> </a:t>
            </a:r>
            <a:r>
              <a:rPr lang="es-AR" sz="2200" spc="-45" dirty="0">
                <a:latin typeface="Times New Roman"/>
                <a:cs typeface="Times New Roman"/>
              </a:rPr>
              <a:t>“clave</a:t>
            </a:r>
            <a:r>
              <a:rPr lang="es-AR" sz="2200" spc="-55" dirty="0">
                <a:latin typeface="Times New Roman"/>
                <a:cs typeface="Times New Roman"/>
              </a:rPr>
              <a:t> </a:t>
            </a:r>
            <a:r>
              <a:rPr lang="es-AR" sz="2200" dirty="0">
                <a:latin typeface="Times New Roman"/>
                <a:cs typeface="Times New Roman"/>
              </a:rPr>
              <a:t>de</a:t>
            </a:r>
            <a:r>
              <a:rPr lang="es-AR" sz="2200" spc="-55" dirty="0">
                <a:latin typeface="Times New Roman"/>
                <a:cs typeface="Times New Roman"/>
              </a:rPr>
              <a:t> </a:t>
            </a:r>
            <a:r>
              <a:rPr lang="es-AR" sz="2200" spc="-30" dirty="0">
                <a:latin typeface="Times New Roman"/>
                <a:cs typeface="Times New Roman"/>
              </a:rPr>
              <a:t>matriculación”</a:t>
            </a:r>
            <a:r>
              <a:rPr sz="2200" spc="265" dirty="0">
                <a:latin typeface="Times New Roman"/>
                <a:cs typeface="Times New Roman"/>
              </a:rPr>
              <a:t> </a:t>
            </a:r>
            <a:r>
              <a:rPr sz="2200" spc="-20" dirty="0">
                <a:latin typeface="Times New Roman"/>
                <a:cs typeface="Times New Roman"/>
              </a:rPr>
              <a:t>para </a:t>
            </a:r>
            <a:r>
              <a:rPr sz="2200" spc="-10" dirty="0">
                <a:latin typeface="Times New Roman"/>
                <a:cs typeface="Times New Roman"/>
              </a:rPr>
              <a:t>registrarse</a:t>
            </a:r>
            <a:r>
              <a:rPr sz="2200" spc="-55" dirty="0">
                <a:latin typeface="Times New Roman"/>
                <a:cs typeface="Times New Roman"/>
              </a:rPr>
              <a:t> </a:t>
            </a:r>
            <a:r>
              <a:rPr sz="2200" dirty="0">
                <a:latin typeface="Times New Roman"/>
                <a:cs typeface="Times New Roman"/>
              </a:rPr>
              <a:t>a</a:t>
            </a:r>
            <a:r>
              <a:rPr sz="2200" spc="-50" dirty="0">
                <a:latin typeface="Times New Roman"/>
                <a:cs typeface="Times New Roman"/>
              </a:rPr>
              <a:t> </a:t>
            </a:r>
            <a:r>
              <a:rPr sz="2200" dirty="0">
                <a:latin typeface="Times New Roman"/>
                <a:cs typeface="Times New Roman"/>
              </a:rPr>
              <a:t>su</a:t>
            </a:r>
            <a:r>
              <a:rPr sz="2200" spc="-50" dirty="0">
                <a:latin typeface="Times New Roman"/>
                <a:cs typeface="Times New Roman"/>
              </a:rPr>
              <a:t> </a:t>
            </a:r>
            <a:r>
              <a:rPr sz="2200" spc="-25" dirty="0">
                <a:latin typeface="Times New Roman"/>
                <a:cs typeface="Times New Roman"/>
              </a:rPr>
              <a:t>asignatura,</a:t>
            </a:r>
            <a:r>
              <a:rPr sz="2200" spc="-45" dirty="0">
                <a:latin typeface="Times New Roman"/>
                <a:cs typeface="Times New Roman"/>
              </a:rPr>
              <a:t> </a:t>
            </a:r>
            <a:r>
              <a:rPr sz="2200" dirty="0">
                <a:latin typeface="Times New Roman"/>
                <a:cs typeface="Times New Roman"/>
              </a:rPr>
              <a:t>la</a:t>
            </a:r>
            <a:r>
              <a:rPr sz="2200" spc="-50" dirty="0">
                <a:latin typeface="Times New Roman"/>
                <a:cs typeface="Times New Roman"/>
              </a:rPr>
              <a:t> </a:t>
            </a:r>
            <a:r>
              <a:rPr sz="2200" dirty="0">
                <a:latin typeface="Times New Roman"/>
                <a:cs typeface="Times New Roman"/>
              </a:rPr>
              <a:t>cual</a:t>
            </a:r>
            <a:r>
              <a:rPr sz="2200" spc="-55" dirty="0">
                <a:latin typeface="Times New Roman"/>
                <a:cs typeface="Times New Roman"/>
              </a:rPr>
              <a:t> </a:t>
            </a:r>
            <a:r>
              <a:rPr sz="2200" dirty="0">
                <a:latin typeface="Times New Roman"/>
                <a:cs typeface="Times New Roman"/>
              </a:rPr>
              <a:t>será</a:t>
            </a:r>
            <a:r>
              <a:rPr sz="2200" spc="-50" dirty="0">
                <a:latin typeface="Times New Roman"/>
                <a:cs typeface="Times New Roman"/>
              </a:rPr>
              <a:t> </a:t>
            </a:r>
            <a:r>
              <a:rPr sz="2200" spc="-25" dirty="0">
                <a:latin typeface="Times New Roman"/>
                <a:cs typeface="Times New Roman"/>
              </a:rPr>
              <a:t>provista</a:t>
            </a:r>
            <a:r>
              <a:rPr sz="2200" spc="-50" dirty="0">
                <a:latin typeface="Times New Roman"/>
                <a:cs typeface="Times New Roman"/>
              </a:rPr>
              <a:t> </a:t>
            </a:r>
            <a:r>
              <a:rPr sz="2200" dirty="0">
                <a:latin typeface="Times New Roman"/>
                <a:cs typeface="Times New Roman"/>
              </a:rPr>
              <a:t>por</a:t>
            </a:r>
            <a:r>
              <a:rPr sz="2200" spc="-50" dirty="0">
                <a:latin typeface="Times New Roman"/>
                <a:cs typeface="Times New Roman"/>
              </a:rPr>
              <a:t> </a:t>
            </a:r>
            <a:r>
              <a:rPr sz="2200" spc="-25" dirty="0">
                <a:latin typeface="Times New Roman"/>
                <a:cs typeface="Times New Roman"/>
              </a:rPr>
              <a:t>el </a:t>
            </a:r>
            <a:r>
              <a:rPr sz="2200" dirty="0" err="1">
                <a:latin typeface="Times New Roman"/>
                <a:cs typeface="Times New Roman"/>
              </a:rPr>
              <a:t>equipo</a:t>
            </a:r>
            <a:r>
              <a:rPr sz="2200" spc="175" dirty="0">
                <a:latin typeface="Times New Roman"/>
                <a:cs typeface="Times New Roman"/>
              </a:rPr>
              <a:t> </a:t>
            </a:r>
            <a:r>
              <a:rPr sz="2200" dirty="0" err="1">
                <a:latin typeface="Times New Roman"/>
                <a:cs typeface="Times New Roman"/>
              </a:rPr>
              <a:t>docente</a:t>
            </a:r>
            <a:r>
              <a:rPr lang="es-ES" sz="2200" spc="180" dirty="0">
                <a:latin typeface="Times New Roman"/>
                <a:cs typeface="Times New Roman"/>
              </a:rPr>
              <a:t>. E</a:t>
            </a:r>
            <a:r>
              <a:rPr sz="2200" dirty="0">
                <a:latin typeface="Times New Roman"/>
                <a:cs typeface="Times New Roman"/>
              </a:rPr>
              <a:t>l</a:t>
            </a:r>
            <a:r>
              <a:rPr sz="2200" spc="175" dirty="0">
                <a:latin typeface="Times New Roman"/>
                <a:cs typeface="Times New Roman"/>
              </a:rPr>
              <a:t> </a:t>
            </a:r>
            <a:r>
              <a:rPr sz="2200" dirty="0" err="1">
                <a:latin typeface="Times New Roman"/>
                <a:cs typeface="Times New Roman"/>
              </a:rPr>
              <a:t>estudiante</a:t>
            </a:r>
            <a:r>
              <a:rPr sz="2200" spc="175" dirty="0">
                <a:latin typeface="Times New Roman"/>
                <a:cs typeface="Times New Roman"/>
              </a:rPr>
              <a:t> </a:t>
            </a:r>
            <a:r>
              <a:rPr sz="2200" dirty="0">
                <a:latin typeface="Times New Roman"/>
                <a:cs typeface="Times New Roman"/>
              </a:rPr>
              <a:t>ingresará</a:t>
            </a:r>
            <a:r>
              <a:rPr sz="2200" spc="190" dirty="0">
                <a:latin typeface="Times New Roman"/>
                <a:cs typeface="Times New Roman"/>
              </a:rPr>
              <a:t> </a:t>
            </a:r>
            <a:r>
              <a:rPr sz="2200" dirty="0">
                <a:latin typeface="Times New Roman"/>
                <a:cs typeface="Times New Roman"/>
              </a:rPr>
              <a:t>a</a:t>
            </a:r>
            <a:r>
              <a:rPr sz="2200" spc="180" dirty="0">
                <a:latin typeface="Times New Roman"/>
                <a:cs typeface="Times New Roman"/>
              </a:rPr>
              <a:t> </a:t>
            </a:r>
            <a:r>
              <a:rPr sz="2200" dirty="0">
                <a:latin typeface="Times New Roman"/>
                <a:cs typeface="Times New Roman"/>
              </a:rPr>
              <a:t>través</a:t>
            </a:r>
            <a:r>
              <a:rPr sz="2200" spc="175" dirty="0">
                <a:latin typeface="Times New Roman"/>
                <a:cs typeface="Times New Roman"/>
              </a:rPr>
              <a:t> </a:t>
            </a:r>
            <a:r>
              <a:rPr sz="2200" dirty="0">
                <a:latin typeface="Times New Roman"/>
                <a:cs typeface="Times New Roman"/>
              </a:rPr>
              <a:t>del</a:t>
            </a:r>
            <a:r>
              <a:rPr sz="2200" spc="185" dirty="0">
                <a:latin typeface="Times New Roman"/>
                <a:cs typeface="Times New Roman"/>
              </a:rPr>
              <a:t> </a:t>
            </a:r>
            <a:r>
              <a:rPr sz="2200" dirty="0">
                <a:latin typeface="Times New Roman"/>
                <a:cs typeface="Times New Roman"/>
              </a:rPr>
              <a:t>aula</a:t>
            </a:r>
            <a:r>
              <a:rPr sz="2200" spc="180" dirty="0">
                <a:latin typeface="Times New Roman"/>
                <a:cs typeface="Times New Roman"/>
              </a:rPr>
              <a:t> </a:t>
            </a:r>
            <a:r>
              <a:rPr sz="2200" dirty="0">
                <a:latin typeface="Times New Roman"/>
                <a:cs typeface="Times New Roman"/>
              </a:rPr>
              <a:t>virtual</a:t>
            </a:r>
            <a:r>
              <a:rPr lang="es-ES" sz="2200" dirty="0">
                <a:latin typeface="Times New Roman"/>
                <a:cs typeface="Times New Roman"/>
              </a:rPr>
              <a:t>, buscará el curso </a:t>
            </a:r>
            <a:r>
              <a:rPr sz="2200" dirty="0">
                <a:latin typeface="Times New Roman"/>
                <a:cs typeface="Times New Roman"/>
              </a:rPr>
              <a:t>y</a:t>
            </a:r>
            <a:r>
              <a:rPr sz="2200" spc="175" dirty="0">
                <a:latin typeface="Times New Roman"/>
                <a:cs typeface="Times New Roman"/>
              </a:rPr>
              <a:t> </a:t>
            </a:r>
            <a:r>
              <a:rPr sz="2200" spc="-25" dirty="0">
                <a:latin typeface="Times New Roman"/>
                <a:cs typeface="Times New Roman"/>
              </a:rPr>
              <a:t>se </a:t>
            </a:r>
            <a:r>
              <a:rPr sz="2200" spc="-20" dirty="0" err="1">
                <a:latin typeface="Times New Roman"/>
                <a:cs typeface="Times New Roman"/>
              </a:rPr>
              <a:t>matriculará</a:t>
            </a:r>
            <a:r>
              <a:rPr sz="2200" spc="-70" dirty="0">
                <a:latin typeface="Times New Roman"/>
                <a:cs typeface="Times New Roman"/>
              </a:rPr>
              <a:t> </a:t>
            </a:r>
            <a:r>
              <a:rPr sz="2200" spc="-30" dirty="0" err="1">
                <a:latin typeface="Times New Roman"/>
                <a:cs typeface="Times New Roman"/>
              </a:rPr>
              <a:t>utilizando</a:t>
            </a:r>
            <a:r>
              <a:rPr sz="2200" spc="-65" dirty="0">
                <a:latin typeface="Times New Roman"/>
                <a:cs typeface="Times New Roman"/>
              </a:rPr>
              <a:t> </a:t>
            </a:r>
            <a:r>
              <a:rPr sz="2200" spc="-10" dirty="0" err="1">
                <a:latin typeface="Times New Roman"/>
                <a:cs typeface="Times New Roman"/>
              </a:rPr>
              <a:t>dicha</a:t>
            </a:r>
            <a:r>
              <a:rPr sz="2200" spc="-55" dirty="0">
                <a:latin typeface="Times New Roman"/>
                <a:cs typeface="Times New Roman"/>
              </a:rPr>
              <a:t> </a:t>
            </a:r>
            <a:r>
              <a:rPr sz="2200" spc="-50" dirty="0">
                <a:latin typeface="Times New Roman"/>
                <a:cs typeface="Times New Roman"/>
              </a:rPr>
              <a:t>clave</a:t>
            </a:r>
            <a:r>
              <a:rPr lang="es-ES" sz="2200" spc="-70" dirty="0">
                <a:latin typeface="Times New Roman"/>
                <a:cs typeface="Times New Roman"/>
              </a:rPr>
              <a:t>.</a:t>
            </a:r>
          </a:p>
          <a:p>
            <a:pPr marL="12700" marR="13335" algn="just">
              <a:lnSpc>
                <a:spcPct val="150000"/>
              </a:lnSpc>
              <a:spcBef>
                <a:spcPts val="100"/>
              </a:spcBef>
            </a:pPr>
            <a:endParaRPr lang="es-ES" sz="2200" spc="-70" dirty="0">
              <a:latin typeface="Times New Roman"/>
              <a:cs typeface="Times New Roman"/>
            </a:endParaRPr>
          </a:p>
          <a:p>
            <a:pPr marL="12700" marR="13335" algn="just">
              <a:lnSpc>
                <a:spcPct val="150000"/>
              </a:lnSpc>
              <a:spcBef>
                <a:spcPts val="100"/>
              </a:spcBef>
            </a:pPr>
            <a:endParaRPr lang="es-ES" sz="2200" spc="-70" dirty="0">
              <a:latin typeface="Times New Roman"/>
              <a:cs typeface="Times New Roman"/>
            </a:endParaRPr>
          </a:p>
          <a:p>
            <a:pPr marL="12700" marR="13335" algn="just">
              <a:lnSpc>
                <a:spcPct val="150000"/>
              </a:lnSpc>
              <a:spcBef>
                <a:spcPts val="100"/>
              </a:spcBef>
            </a:pPr>
            <a:endParaRPr lang="es-ES" sz="2200" spc="-70" dirty="0">
              <a:latin typeface="Times New Roman"/>
              <a:cs typeface="Times New Roman"/>
            </a:endParaRPr>
          </a:p>
        </p:txBody>
      </p:sp>
      <p:pic>
        <p:nvPicPr>
          <p:cNvPr id="5" name="Imagen 4">
            <a:extLst>
              <a:ext uri="{FF2B5EF4-FFF2-40B4-BE49-F238E27FC236}">
                <a16:creationId xmlns:a16="http://schemas.microsoft.com/office/drawing/2014/main" id="{488249F0-5864-4535-9F36-782F8B8C7EEC}"/>
              </a:ext>
            </a:extLst>
          </p:cNvPr>
          <p:cNvPicPr>
            <a:picLocks noChangeAspect="1"/>
          </p:cNvPicPr>
          <p:nvPr/>
        </p:nvPicPr>
        <p:blipFill>
          <a:blip r:embed="rId2"/>
          <a:stretch>
            <a:fillRect/>
          </a:stretch>
        </p:blipFill>
        <p:spPr>
          <a:xfrm>
            <a:off x="3150392" y="5024504"/>
            <a:ext cx="6115904" cy="1695687"/>
          </a:xfrm>
          <a:prstGeom prst="rect">
            <a:avLst/>
          </a:prstGeom>
        </p:spPr>
      </p:pic>
      <p:pic>
        <p:nvPicPr>
          <p:cNvPr id="7" name="Imagen 6">
            <a:extLst>
              <a:ext uri="{FF2B5EF4-FFF2-40B4-BE49-F238E27FC236}">
                <a16:creationId xmlns:a16="http://schemas.microsoft.com/office/drawing/2014/main" id="{25466917-6EB5-4078-B54B-B7CD9F20C017}"/>
              </a:ext>
            </a:extLst>
          </p:cNvPr>
          <p:cNvPicPr>
            <a:picLocks noChangeAspect="1"/>
          </p:cNvPicPr>
          <p:nvPr/>
        </p:nvPicPr>
        <p:blipFill>
          <a:blip r:embed="rId3"/>
          <a:stretch>
            <a:fillRect/>
          </a:stretch>
        </p:blipFill>
        <p:spPr>
          <a:xfrm>
            <a:off x="952739" y="2971800"/>
            <a:ext cx="7553476" cy="195418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39863" y="569061"/>
            <a:ext cx="2611120" cy="421640"/>
          </a:xfrm>
          <a:prstGeom prst="rect">
            <a:avLst/>
          </a:prstGeom>
        </p:spPr>
        <p:txBody>
          <a:bodyPr vert="horz" wrap="square" lIns="0" tIns="12700" rIns="0" bIns="0" rtlCol="0">
            <a:spAutoFit/>
          </a:bodyPr>
          <a:lstStyle/>
          <a:p>
            <a:pPr marL="12700">
              <a:lnSpc>
                <a:spcPct val="100000"/>
              </a:lnSpc>
              <a:spcBef>
                <a:spcPts val="100"/>
              </a:spcBef>
            </a:pPr>
            <a:r>
              <a:rPr sz="2600" b="1" dirty="0">
                <a:latin typeface="Times New Roman"/>
                <a:cs typeface="Times New Roman"/>
              </a:rPr>
              <a:t>Demos</a:t>
            </a:r>
            <a:r>
              <a:rPr sz="2600" b="1" spc="-20" dirty="0">
                <a:latin typeface="Times New Roman"/>
                <a:cs typeface="Times New Roman"/>
              </a:rPr>
              <a:t> </a:t>
            </a:r>
            <a:r>
              <a:rPr sz="2600" b="1" dirty="0">
                <a:latin typeface="Times New Roman"/>
                <a:cs typeface="Times New Roman"/>
              </a:rPr>
              <a:t>un</a:t>
            </a:r>
            <a:r>
              <a:rPr sz="2600" b="1" spc="-10" dirty="0">
                <a:latin typeface="Times New Roman"/>
                <a:cs typeface="Times New Roman"/>
              </a:rPr>
              <a:t> ejemplo</a:t>
            </a:r>
            <a:endParaRPr sz="2600">
              <a:latin typeface="Times New Roman"/>
              <a:cs typeface="Times New Roman"/>
            </a:endParaRPr>
          </a:p>
        </p:txBody>
      </p:sp>
      <p:pic>
        <p:nvPicPr>
          <p:cNvPr id="3" name="object 3"/>
          <p:cNvPicPr/>
          <p:nvPr/>
        </p:nvPicPr>
        <p:blipFill>
          <a:blip r:embed="rId2" cstate="print"/>
          <a:stretch>
            <a:fillRect/>
          </a:stretch>
        </p:blipFill>
        <p:spPr>
          <a:xfrm>
            <a:off x="5579998" y="2880017"/>
            <a:ext cx="5759996" cy="3668750"/>
          </a:xfrm>
          <a:prstGeom prst="rect">
            <a:avLst/>
          </a:prstGeom>
        </p:spPr>
      </p:pic>
      <p:sp>
        <p:nvSpPr>
          <p:cNvPr id="4" name="object 4"/>
          <p:cNvSpPr txBox="1">
            <a:spLocks noGrp="1"/>
          </p:cNvSpPr>
          <p:nvPr>
            <p:ph type="body" idx="1"/>
          </p:nvPr>
        </p:nvSpPr>
        <p:spPr>
          <a:prstGeom prst="rect">
            <a:avLst/>
          </a:prstGeom>
        </p:spPr>
        <p:txBody>
          <a:bodyPr vert="horz" wrap="square" lIns="0" tIns="12700" rIns="0" bIns="0" rtlCol="0">
            <a:spAutoFit/>
          </a:bodyPr>
          <a:lstStyle/>
          <a:p>
            <a:pPr marL="12700" marR="5080" algn="just">
              <a:lnSpc>
                <a:spcPct val="150000"/>
              </a:lnSpc>
              <a:spcBef>
                <a:spcPts val="100"/>
              </a:spcBef>
            </a:pPr>
            <a:r>
              <a:rPr dirty="0"/>
              <a:t>La</a:t>
            </a:r>
            <a:r>
              <a:rPr spc="135" dirty="0"/>
              <a:t>  </a:t>
            </a:r>
            <a:r>
              <a:rPr dirty="0"/>
              <a:t>asignatura</a:t>
            </a:r>
            <a:r>
              <a:rPr spc="135" dirty="0"/>
              <a:t>  </a:t>
            </a:r>
            <a:r>
              <a:rPr dirty="0"/>
              <a:t>que</a:t>
            </a:r>
            <a:r>
              <a:rPr spc="130" dirty="0"/>
              <a:t>  </a:t>
            </a:r>
            <a:r>
              <a:rPr dirty="0"/>
              <a:t>mencionamos</a:t>
            </a:r>
            <a:r>
              <a:rPr spc="135" dirty="0"/>
              <a:t>  </a:t>
            </a:r>
            <a:r>
              <a:rPr dirty="0"/>
              <a:t>anteriormente,</a:t>
            </a:r>
            <a:r>
              <a:rPr spc="135" dirty="0"/>
              <a:t>  </a:t>
            </a:r>
            <a:r>
              <a:rPr dirty="0"/>
              <a:t>durante</a:t>
            </a:r>
            <a:r>
              <a:rPr spc="130" dirty="0"/>
              <a:t>  </a:t>
            </a:r>
            <a:r>
              <a:rPr dirty="0"/>
              <a:t>el</a:t>
            </a:r>
            <a:r>
              <a:rPr spc="135" dirty="0"/>
              <a:t>  </a:t>
            </a:r>
            <a:r>
              <a:rPr dirty="0"/>
              <a:t>dictado</a:t>
            </a:r>
            <a:r>
              <a:rPr spc="130" dirty="0"/>
              <a:t>  </a:t>
            </a:r>
            <a:r>
              <a:rPr dirty="0"/>
              <a:t>de</a:t>
            </a:r>
            <a:r>
              <a:rPr spc="135" dirty="0"/>
              <a:t>  </a:t>
            </a:r>
            <a:r>
              <a:rPr dirty="0"/>
              <a:t>2021</a:t>
            </a:r>
            <a:r>
              <a:rPr spc="135" dirty="0"/>
              <a:t>  </a:t>
            </a:r>
            <a:r>
              <a:rPr dirty="0"/>
              <a:t>no</a:t>
            </a:r>
            <a:r>
              <a:rPr spc="130" dirty="0"/>
              <a:t>  </a:t>
            </a:r>
            <a:r>
              <a:rPr dirty="0"/>
              <a:t>era</a:t>
            </a:r>
            <a:r>
              <a:rPr spc="140" dirty="0"/>
              <a:t>  </a:t>
            </a:r>
            <a:r>
              <a:rPr spc="-10" dirty="0"/>
              <a:t>accesible </a:t>
            </a:r>
            <a:r>
              <a:rPr dirty="0"/>
              <a:t>directamente</a:t>
            </a:r>
            <a:r>
              <a:rPr spc="275" dirty="0"/>
              <a:t> </a:t>
            </a:r>
            <a:r>
              <a:rPr dirty="0"/>
              <a:t>sino</a:t>
            </a:r>
            <a:r>
              <a:rPr spc="280" dirty="0"/>
              <a:t> </a:t>
            </a:r>
            <a:r>
              <a:rPr dirty="0"/>
              <a:t>que</a:t>
            </a:r>
            <a:r>
              <a:rPr spc="290" dirty="0"/>
              <a:t> </a:t>
            </a:r>
            <a:r>
              <a:rPr dirty="0"/>
              <a:t>requería</a:t>
            </a:r>
            <a:r>
              <a:rPr spc="285" dirty="0"/>
              <a:t> </a:t>
            </a:r>
            <a:r>
              <a:rPr dirty="0"/>
              <a:t>una</a:t>
            </a:r>
            <a:r>
              <a:rPr spc="295" dirty="0"/>
              <a:t> </a:t>
            </a:r>
            <a:r>
              <a:rPr dirty="0"/>
              <a:t>clave</a:t>
            </a:r>
            <a:r>
              <a:rPr spc="280" dirty="0"/>
              <a:t> </a:t>
            </a:r>
            <a:r>
              <a:rPr dirty="0"/>
              <a:t>de</a:t>
            </a:r>
            <a:r>
              <a:rPr spc="275" dirty="0"/>
              <a:t> </a:t>
            </a:r>
            <a:r>
              <a:rPr dirty="0"/>
              <a:t>matriculación.</a:t>
            </a:r>
            <a:r>
              <a:rPr spc="285" dirty="0"/>
              <a:t> </a:t>
            </a:r>
            <a:r>
              <a:rPr dirty="0"/>
              <a:t>Al</a:t>
            </a:r>
            <a:r>
              <a:rPr spc="285" dirty="0"/>
              <a:t> </a:t>
            </a:r>
            <a:r>
              <a:rPr dirty="0"/>
              <a:t>buscarla</a:t>
            </a:r>
            <a:r>
              <a:rPr spc="285" dirty="0"/>
              <a:t> </a:t>
            </a:r>
            <a:r>
              <a:rPr dirty="0"/>
              <a:t>en</a:t>
            </a:r>
            <a:r>
              <a:rPr spc="285" dirty="0"/>
              <a:t> </a:t>
            </a:r>
            <a:r>
              <a:rPr dirty="0"/>
              <a:t>el</a:t>
            </a:r>
            <a:r>
              <a:rPr spc="285" dirty="0"/>
              <a:t> </a:t>
            </a:r>
            <a:r>
              <a:rPr dirty="0"/>
              <a:t>listado,</a:t>
            </a:r>
            <a:r>
              <a:rPr spc="285" dirty="0"/>
              <a:t> </a:t>
            </a:r>
            <a:r>
              <a:rPr dirty="0"/>
              <a:t>aparecía</a:t>
            </a:r>
            <a:r>
              <a:rPr spc="285" dirty="0"/>
              <a:t> </a:t>
            </a:r>
            <a:r>
              <a:rPr spc="-25" dirty="0"/>
              <a:t>una </a:t>
            </a:r>
            <a:r>
              <a:rPr dirty="0"/>
              <a:t>opción</a:t>
            </a:r>
            <a:r>
              <a:rPr spc="70" dirty="0"/>
              <a:t> </a:t>
            </a:r>
            <a:r>
              <a:rPr dirty="0"/>
              <a:t>llamada</a:t>
            </a:r>
            <a:r>
              <a:rPr spc="70" dirty="0"/>
              <a:t> </a:t>
            </a:r>
            <a:r>
              <a:rPr spc="-25" dirty="0"/>
              <a:t>Auto-</a:t>
            </a:r>
            <a:r>
              <a:rPr dirty="0"/>
              <a:t>matriculación</a:t>
            </a:r>
            <a:r>
              <a:rPr spc="70" dirty="0"/>
              <a:t> </a:t>
            </a:r>
            <a:r>
              <a:rPr dirty="0"/>
              <a:t>(Alumno)</a:t>
            </a:r>
            <a:r>
              <a:rPr spc="70" dirty="0"/>
              <a:t> </a:t>
            </a:r>
            <a:r>
              <a:rPr dirty="0"/>
              <a:t>donde</a:t>
            </a:r>
            <a:r>
              <a:rPr spc="70" dirty="0"/>
              <a:t> </a:t>
            </a:r>
            <a:r>
              <a:rPr dirty="0"/>
              <a:t>se</a:t>
            </a:r>
            <a:r>
              <a:rPr spc="65" dirty="0"/>
              <a:t> </a:t>
            </a:r>
            <a:r>
              <a:rPr dirty="0"/>
              <a:t>debía</a:t>
            </a:r>
            <a:r>
              <a:rPr spc="65" dirty="0"/>
              <a:t> </a:t>
            </a:r>
            <a:r>
              <a:rPr dirty="0"/>
              <a:t>ingresar</a:t>
            </a:r>
            <a:r>
              <a:rPr spc="75" dirty="0"/>
              <a:t> </a:t>
            </a:r>
            <a:r>
              <a:rPr dirty="0"/>
              <a:t>la</a:t>
            </a:r>
            <a:r>
              <a:rPr spc="75" dirty="0"/>
              <a:t> </a:t>
            </a:r>
            <a:r>
              <a:rPr dirty="0"/>
              <a:t>clave</a:t>
            </a:r>
            <a:r>
              <a:rPr spc="65" dirty="0"/>
              <a:t> </a:t>
            </a:r>
            <a:r>
              <a:rPr dirty="0"/>
              <a:t>publicada</a:t>
            </a:r>
            <a:r>
              <a:rPr spc="75" dirty="0"/>
              <a:t> </a:t>
            </a:r>
            <a:r>
              <a:rPr dirty="0"/>
              <a:t>en</a:t>
            </a:r>
            <a:r>
              <a:rPr spc="75" dirty="0"/>
              <a:t> </a:t>
            </a:r>
            <a:r>
              <a:rPr dirty="0"/>
              <a:t>la</a:t>
            </a:r>
            <a:r>
              <a:rPr spc="70" dirty="0"/>
              <a:t> </a:t>
            </a:r>
            <a:r>
              <a:rPr spc="-10" dirty="0"/>
              <a:t>página </a:t>
            </a:r>
            <a:r>
              <a:rPr spc="-45" dirty="0"/>
              <a:t>oficial</a:t>
            </a:r>
            <a:r>
              <a:rPr spc="-80" dirty="0"/>
              <a:t> </a:t>
            </a:r>
            <a:r>
              <a:rPr dirty="0"/>
              <a:t>y</a:t>
            </a:r>
            <a:r>
              <a:rPr spc="-60" dirty="0"/>
              <a:t> </a:t>
            </a:r>
            <a:r>
              <a:rPr spc="-20" dirty="0"/>
              <a:t>presionar</a:t>
            </a:r>
            <a:r>
              <a:rPr spc="-65" dirty="0"/>
              <a:t> </a:t>
            </a:r>
            <a:r>
              <a:rPr dirty="0"/>
              <a:t>el</a:t>
            </a:r>
            <a:r>
              <a:rPr spc="-65" dirty="0"/>
              <a:t> </a:t>
            </a:r>
            <a:r>
              <a:rPr dirty="0"/>
              <a:t>botón</a:t>
            </a:r>
            <a:r>
              <a:rPr spc="-55" dirty="0"/>
              <a:t> </a:t>
            </a:r>
            <a:r>
              <a:rPr b="1" spc="-10" dirty="0">
                <a:latin typeface="Times New Roman"/>
                <a:cs typeface="Times New Roman"/>
              </a:rPr>
              <a:t>“Matricularme”.</a:t>
            </a:r>
          </a:p>
          <a:p>
            <a:pPr>
              <a:lnSpc>
                <a:spcPct val="100000"/>
              </a:lnSpc>
              <a:spcBef>
                <a:spcPts val="2100"/>
              </a:spcBef>
            </a:pPr>
            <a:endParaRPr b="1" spc="-10" dirty="0">
              <a:latin typeface="Times New Roman"/>
              <a:cs typeface="Times New Roman"/>
            </a:endParaRPr>
          </a:p>
          <a:p>
            <a:pPr marL="50800" algn="just">
              <a:lnSpc>
                <a:spcPct val="100000"/>
              </a:lnSpc>
            </a:pPr>
            <a:r>
              <a:rPr dirty="0"/>
              <a:t>¿Listo?,</a:t>
            </a:r>
            <a:r>
              <a:rPr spc="-100" dirty="0"/>
              <a:t> </a:t>
            </a:r>
            <a:r>
              <a:rPr dirty="0"/>
              <a:t>si</a:t>
            </a:r>
            <a:r>
              <a:rPr spc="-100" dirty="0"/>
              <a:t> </a:t>
            </a:r>
            <a:r>
              <a:rPr spc="-10" dirty="0"/>
              <a:t>listo,</a:t>
            </a:r>
            <a:r>
              <a:rPr spc="-95" dirty="0"/>
              <a:t> </a:t>
            </a:r>
            <a:r>
              <a:rPr dirty="0"/>
              <a:t>ya</a:t>
            </a:r>
            <a:r>
              <a:rPr spc="-95" dirty="0"/>
              <a:t> </a:t>
            </a:r>
            <a:r>
              <a:rPr spc="-10" dirty="0"/>
              <a:t>estabas</a:t>
            </a:r>
            <a:r>
              <a:rPr spc="-100" dirty="0"/>
              <a:t> </a:t>
            </a:r>
            <a:r>
              <a:rPr spc="-10" dirty="0"/>
              <a:t>matriculado.</a:t>
            </a:r>
          </a:p>
          <a:p>
            <a:pPr marL="50800" marR="6306820">
              <a:lnSpc>
                <a:spcPct val="150000"/>
              </a:lnSpc>
              <a:spcBef>
                <a:spcPts val="570"/>
              </a:spcBef>
              <a:tabLst>
                <a:tab pos="569595" algn="l"/>
                <a:tab pos="1043940" algn="l"/>
                <a:tab pos="1838960" algn="l"/>
                <a:tab pos="2752725" algn="l"/>
                <a:tab pos="3659504" algn="l"/>
              </a:tabLst>
            </a:pPr>
            <a:r>
              <a:rPr spc="-25" dirty="0"/>
              <a:t>De</a:t>
            </a:r>
            <a:r>
              <a:rPr dirty="0"/>
              <a:t>	</a:t>
            </a:r>
            <a:r>
              <a:rPr spc="-25" dirty="0"/>
              <a:t>un</a:t>
            </a:r>
            <a:r>
              <a:rPr dirty="0"/>
              <a:t>	</a:t>
            </a:r>
            <a:r>
              <a:rPr spc="-20" dirty="0"/>
              <a:t>modo</a:t>
            </a:r>
            <a:r>
              <a:rPr dirty="0"/>
              <a:t>	</a:t>
            </a:r>
            <a:r>
              <a:rPr spc="-10" dirty="0"/>
              <a:t>similar</a:t>
            </a:r>
            <a:r>
              <a:rPr dirty="0"/>
              <a:t>	</a:t>
            </a:r>
            <a:r>
              <a:rPr spc="-10" dirty="0"/>
              <a:t>habrán</a:t>
            </a:r>
            <a:r>
              <a:rPr dirty="0"/>
              <a:t>	</a:t>
            </a:r>
            <a:r>
              <a:rPr spc="-20" dirty="0"/>
              <a:t>otras </a:t>
            </a:r>
            <a:r>
              <a:rPr spc="-30" dirty="0"/>
              <a:t>asignaturas</a:t>
            </a:r>
            <a:r>
              <a:rPr spc="-55" dirty="0"/>
              <a:t> </a:t>
            </a:r>
            <a:r>
              <a:rPr dirty="0"/>
              <a:t>que</a:t>
            </a:r>
            <a:r>
              <a:rPr spc="-55" dirty="0"/>
              <a:t> </a:t>
            </a:r>
            <a:r>
              <a:rPr spc="-10" dirty="0"/>
              <a:t>cursarás</a:t>
            </a:r>
            <a:r>
              <a:rPr spc="-60" dirty="0"/>
              <a:t> </a:t>
            </a:r>
            <a:r>
              <a:rPr dirty="0"/>
              <a:t>en</a:t>
            </a:r>
            <a:r>
              <a:rPr spc="-50" dirty="0"/>
              <a:t> </a:t>
            </a:r>
            <a:r>
              <a:rPr dirty="0"/>
              <a:t>el</a:t>
            </a:r>
            <a:r>
              <a:rPr spc="-55" dirty="0"/>
              <a:t> </a:t>
            </a:r>
            <a:r>
              <a:rPr spc="-10" dirty="0"/>
              <a:t>futuro.</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TotalTime>
  <Words>775</Words>
  <Application>Microsoft Office PowerPoint</Application>
  <PresentationFormat>Panorámica</PresentationFormat>
  <Paragraphs>34</Paragraphs>
  <Slides>10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10</vt:i4>
      </vt:variant>
    </vt:vector>
  </HeadingPairs>
  <TitlesOfParts>
    <vt:vector size="13" baseType="lpstr">
      <vt:lpstr>Times New Roman</vt:lpstr>
      <vt:lpstr>Trebuchet MS</vt:lpstr>
      <vt:lpstr>Office Theme</vt:lpstr>
      <vt:lpstr>AULA VIRTUAL MOODLE INSTRUCTIVO PARA EL ESTUDIANTE</vt:lpstr>
      <vt:lpstr>¿Qué es?</vt:lpstr>
      <vt:lpstr>Presentación de PowerPoint</vt:lpstr>
      <vt:lpstr>¡¡¡No puedo ingresar al Aula!!!</vt:lpstr>
      <vt:lpstr>Presentación de PowerPoint</vt:lpstr>
      <vt:lpstr>¿Como hago para inscribirme al cursillo de Ingeniería Industrial?</vt:lpstr>
      <vt:lpstr>Bien, ¿Cómo hago para ingresar a una materia entonces?</vt:lpstr>
      <vt:lpstr>¿Claves, porque tanta complejidad?</vt:lpstr>
      <vt:lpstr>Demos un ejemplo</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Lucas Podkowa</dc:creator>
  <cp:lastModifiedBy>Luis Alegre</cp:lastModifiedBy>
  <cp:revision>1</cp:revision>
  <dcterms:created xsi:type="dcterms:W3CDTF">2025-01-28T22:53:53Z</dcterms:created>
  <dcterms:modified xsi:type="dcterms:W3CDTF">2025-02-03T21:28:45Z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2023-03-03T00:00:00Z</vt:filetime>
  </property>
  <property fmtid="{D5CDD505-2E9C-101B-9397-08002B2CF9AE}" pid="3" name="Creator">
    <vt:lpwstr>Impress</vt:lpwstr>
  </property>
  <property fmtid="{D5CDD505-2E9C-101B-9397-08002B2CF9AE}" pid="4" name="Producer">
    <vt:lpwstr>LibreOffice 7.3</vt:lpwstr>
  </property>
  <property fmtid="{D5CDD505-2E9C-101B-9397-08002B2CF9AE}" pid="5" name="LastSaved">
    <vt:filetime>2023-03-03T00:00:00Z</vt:filetime>
  </property>
</Properties>
</file>