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89" r:id="rId3"/>
    <p:sldId id="290" r:id="rId4"/>
    <p:sldId id="295" r:id="rId5"/>
    <p:sldId id="291" r:id="rId6"/>
    <p:sldId id="296" r:id="rId7"/>
    <p:sldId id="297" r:id="rId8"/>
    <p:sldId id="293" r:id="rId9"/>
    <p:sldId id="298" r:id="rId10"/>
    <p:sldId id="292" r:id="rId11"/>
    <p:sldId id="29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../Unidad%202/Orden_de_Trabajo_Mantenimiento_Ejemplo.docx" TargetMode="External"/><Relationship Id="rId2" Type="http://schemas.openxmlformats.org/officeDocument/2006/relationships/hyperlink" Target="../Unidad%202/Modelo%20Orden_de_Trabajo_Mantenimiento.doc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ng.com/videos/search?q=&amp;view=detail&amp;mmscn=mysv&amp;mid=A934087E779F26B690E6A934087E779F26B690E6&amp;FORM=SVIM01&amp;idpbck=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1CBD1-F3CB-9FFD-F4EC-06EBB8F36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DOCUMENTACIÓN TÉCNICA Y ADMINISTRATIVA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E81648-CDA4-426B-4320-0C0F013BE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sz="2800" u="sng" dirty="0"/>
              <a:t>ORDENES DE TRABAJO (OT)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Objetivos de la clase</a:t>
            </a:r>
            <a:endParaRPr lang="es-A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s-AR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Comprender qué es una orden de trabajo y cuál es su propósito en la gestión del mantenimiento</a:t>
            </a:r>
          </a:p>
          <a:p>
            <a:pPr marL="342900" indent="-342900">
              <a:buAutoNum type="arabicPeriod"/>
            </a:pPr>
            <a:r>
              <a:rPr lang="es-AR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Identificar los datos básicos que debe contener una OT.</a:t>
            </a:r>
          </a:p>
          <a:p>
            <a:pPr marL="342900" indent="-342900">
              <a:buAutoNum type="arabicPeriod"/>
            </a:pPr>
            <a:r>
              <a:rPr lang="es-AR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Diferenciar tipos de OT: preventivas, correctivas, predictivas.</a:t>
            </a:r>
          </a:p>
          <a:p>
            <a:pPr marL="342900" indent="-342900">
              <a:buAutoNum type="arabicPeriod"/>
            </a:pPr>
            <a:r>
              <a:rPr lang="es-AR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Valorar la importancia del registro, seguimiento y cierre de las OT para la trazabilidad</a:t>
            </a:r>
            <a:r>
              <a:rPr lang="es-A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20570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551F6-9979-933B-056C-C9E897026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5581F3-D7E9-DBEF-B506-D7B03C92B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DOCUMENTACIÓN TÉCNICA Y ADMINISTRATIVA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5E1223-ECA7-8BFC-8C3F-2420D369D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524" y="1871002"/>
            <a:ext cx="9603275" cy="42414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800" u="sng" dirty="0"/>
              <a:t>ORDENES DE TRABAJO (OT)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Ejemplos: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Modelo de planilla en Word.</a:t>
            </a:r>
            <a:r>
              <a:rPr lang="es-MX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 action="ppaction://hlinkfile"/>
              </a:rPr>
              <a:t>..\Unidad 2\Modelo Orden_de_Trabajo_Mantenimiento.docx</a:t>
            </a:r>
            <a:endParaRPr lang="es-A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Planilla con ejemplo:</a:t>
            </a:r>
            <a:r>
              <a:rPr lang="es-MX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 action="ppaction://hlinkfile"/>
              </a:rPr>
              <a:t>..\Unidad 2\Orden_de_Trabajo_Mantenimiento_Ejemplo.docx</a:t>
            </a:r>
            <a:r>
              <a:rPr lang="es-A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876037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72EC2-C571-79D8-F0C1-314ACB75E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15CB68-04C8-B6CF-9FAB-52CF6B047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DOCUMENTACIÓN TÉCNICA Y ADMINISTRATIVA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BD1B83-057C-CF1B-C081-1D1E42BE3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524" y="1871002"/>
            <a:ext cx="9603275" cy="424140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MX" sz="2800" u="sng" dirty="0"/>
              <a:t>ORDENES DE TRABAJO (OT)</a:t>
            </a:r>
          </a:p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s-AR" sz="3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Videos con ejemplos: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AutoNum type="arabicPeriod"/>
              <a:tabLst>
                <a:tab pos="457200" algn="l"/>
              </a:tabLst>
            </a:pPr>
            <a:r>
              <a:rPr lang="es-MX" sz="3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2"/>
              </a:rPr>
              <a:t>https://www.bing.com/videos/search?q=&amp;view=detail&amp;mmscn=mysv&amp;mid=A934087E779F26B690E6A934087E779F26B690E6&amp;FORM=SVIM01&amp;idpbck=</a:t>
            </a:r>
            <a:endParaRPr lang="es-MX" sz="3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AutoNum type="arabicPeriod"/>
              <a:tabLst>
                <a:tab pos="457200" algn="l"/>
              </a:tabLst>
            </a:pPr>
            <a:r>
              <a:rPr lang="es-AR" sz="3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https://youtu.be/yakBpDhQTLA</a:t>
            </a:r>
          </a:p>
        </p:txBody>
      </p:sp>
    </p:spTree>
    <p:extLst>
      <p:ext uri="{BB962C8B-B14F-4D97-AF65-F5344CB8AC3E}">
        <p14:creationId xmlns:p14="http://schemas.microsoft.com/office/powerpoint/2010/main" val="3591432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37BD9-38F0-104A-9D75-5C018F02E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FE0617-EC5E-C901-E647-B7714CB5C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DOCUMENTACIÓN TÉCNICA Y ADMINISTRATIVA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6596C3-8644-3447-A136-46D9D9280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73529"/>
            <a:ext cx="9603275" cy="397710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sz="2800" u="sng" dirty="0"/>
              <a:t>ORDENES DE TRABAJO (OT)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Objetivos de la clase</a:t>
            </a:r>
            <a:endParaRPr lang="es-A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s-AR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Qué es una orden de trabajo?</a:t>
            </a:r>
            <a:r>
              <a:rPr lang="es-AR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r>
              <a:rPr lang="es-A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</a:t>
            </a:r>
            <a:r>
              <a:rPr lang="es-A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Orden de Trabajo (OT)</a:t>
            </a:r>
            <a:r>
              <a:rPr lang="es-A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 un documento formal —físico o digital— mediante el cual se autoriza, planifica, ejecuta y registra una actividad de mantenimiento en un equipo, instalación o sistema</a:t>
            </a:r>
            <a:endParaRPr lang="es-AR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s-AR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Definición de OT</a:t>
            </a:r>
            <a:r>
              <a:rPr lang="es-AR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s-A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A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Orden de Trabajo</a:t>
            </a:r>
            <a:r>
              <a:rPr lang="es-A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 el instrumento administrativo y técnico que contiene toda la información necesaria para llevar a cabo una tarea de mantenimiento (preventivo, correctivo, predictivo o programado), asignando responsables, recursos, tiempos y materiales, y sirviendo además como registro histórico para la gestión del mantenimiento.</a:t>
            </a:r>
            <a:endParaRPr lang="es-AR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453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D6F54-CC97-C9CB-41F3-222CBEBD0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E5EC2-DE8F-AF42-33D2-F22CC688A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DOCUMENTACIÓN TÉCNICA Y ADMINISTRATIVA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41CB20-6C48-375B-8E32-07C6D1A76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99138"/>
            <a:ext cx="9603275" cy="42132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sz="2800" u="sng" dirty="0"/>
              <a:t>ORDENES DE TRABAJO (OT)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es-AR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Características principales</a:t>
            </a:r>
            <a:r>
              <a:rPr lang="es-AR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AR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Identificación única</a:t>
            </a:r>
            <a:r>
              <a:rPr lang="es-A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(código o número de OT).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Descripción del trabajo a realizar</a:t>
            </a:r>
            <a:r>
              <a:rPr lang="es-A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(actividad técnica específica).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Equipo o instalación involucrada</a:t>
            </a:r>
            <a:r>
              <a:rPr lang="es-A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 de mantenimiento</a:t>
            </a:r>
            <a:r>
              <a:rPr lang="es-A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(preventivo, correctivo, predictivo, programado).</a:t>
            </a:r>
          </a:p>
        </p:txBody>
      </p:sp>
    </p:spTree>
    <p:extLst>
      <p:ext uri="{BB962C8B-B14F-4D97-AF65-F5344CB8AC3E}">
        <p14:creationId xmlns:p14="http://schemas.microsoft.com/office/powerpoint/2010/main" val="1609533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2C924-E559-5B9A-0E6D-36A92C066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E3EAC1-F344-B430-B2C8-1B365ADD3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DOCUMENTACIÓN TÉCNICA Y ADMINISTRATIVA (SIGUE)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B3678A-9D5D-CD05-9783-3E461649B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99138"/>
            <a:ext cx="9603275" cy="42132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sz="2800" u="sng" dirty="0"/>
              <a:t>ORDENES DE TRABAJO (OT)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es-AR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Características principales (Sigue)</a:t>
            </a:r>
            <a:r>
              <a:rPr lang="es-AR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Responsables y recursos asignados</a:t>
            </a:r>
            <a:r>
              <a:rPr lang="es-A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(técnicos, herramientas, repuestos).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Fechas de emisión, inicio y cierre</a:t>
            </a:r>
            <a:r>
              <a:rPr lang="es-A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Tiempo empleado y costos asociados</a:t>
            </a:r>
            <a:r>
              <a:rPr lang="es-A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Firma o validación del responsable</a:t>
            </a:r>
            <a:r>
              <a:rPr lang="es-A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7525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3DFBA6-8C4F-5E75-CB5F-487891E32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08BEB0-3BC3-CA93-930A-AF70494F4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DOCUMENTACIÓN TÉCNICA Y ADMINISTRATIVA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0E17D0-5A07-FF74-208C-476999F21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99138"/>
            <a:ext cx="9603275" cy="42132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sz="2800" u="sng" dirty="0"/>
              <a:t>ORDENES DE TRABAJO (OT)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es-A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Funciones de la Orden de Trabajo</a:t>
            </a:r>
            <a:r>
              <a:rPr lang="es-AR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Autorizar formalmente la ejecución de un trabajo de mantenimiento.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organizar las tareas, evitando improvisaciones.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Registrar materiales, mano de obra y costos utilizados.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Generar trazabilidad y servir como documento histórico para análisis posteriores.</a:t>
            </a:r>
          </a:p>
          <a:p>
            <a:pPr>
              <a:buNone/>
            </a:pPr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  Facilitar indicadores de gestión (tiempo medio de reparación, disponibilidad, costos de mantenimiento, etc.).</a:t>
            </a:r>
            <a:endParaRPr lang="es-A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643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2FE49-7EEE-B9D3-76DC-111FEFDEB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DB6438-735A-B4CB-9A48-3B727E2AC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DOCUMENTACIÓN TÉCNICA Y ADMINISTRATIVA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5E6271-9DCE-1D24-3A5B-1D43B5099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99138"/>
            <a:ext cx="9603275" cy="4213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800" u="sng" dirty="0"/>
              <a:t>ORDENES DE TRABAJO (OT)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es-A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Flujos de la Orden de Trabajo</a:t>
            </a:r>
            <a:r>
              <a:rPr lang="es-AR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GENERACIÓN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APROBACIÓN.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EJECUCIÓN.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CIERRE.</a:t>
            </a:r>
          </a:p>
          <a:p>
            <a:pPr>
              <a:buNone/>
            </a:pPr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  ARCHIVO.</a:t>
            </a:r>
            <a:endParaRPr lang="es-A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027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35325-9D0C-0B3C-1670-0AFAB31FE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1A1A8-1CFB-5683-6F6C-B40FD2705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DOCUMENTACIÓN TÉCNICA Y ADMINISTRATIVA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AD3351-7453-D383-E500-460FB1EAA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99138"/>
            <a:ext cx="9603275" cy="4213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800" u="sng" dirty="0"/>
              <a:t>Sistema de Gestión de las OT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MANUAL</a:t>
            </a: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SISTEMA DE OT.</a:t>
            </a:r>
          </a:p>
        </p:txBody>
      </p:sp>
    </p:spTree>
    <p:extLst>
      <p:ext uri="{BB962C8B-B14F-4D97-AF65-F5344CB8AC3E}">
        <p14:creationId xmlns:p14="http://schemas.microsoft.com/office/powerpoint/2010/main" val="2452420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E29B2-71BE-0ACC-5F1C-A1B1A0F94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CB1465-D8CF-9239-8F39-6917A4214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DOCUMENTACIÓN TÉCNICA Y ADMINISTRATIVA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83F6DF-FCD0-7817-BE16-5D94AD07F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524" y="1871002"/>
            <a:ext cx="9603275" cy="424140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MX" sz="2800" u="sng" dirty="0"/>
              <a:t>ORDENES DE TRABAJO (OT)</a:t>
            </a:r>
          </a:p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s-AR" sz="3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Ejercicios de aplicación: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AutoNum type="arabicPeriod"/>
              <a:tabLst>
                <a:tab pos="457200" algn="l"/>
              </a:tabLst>
            </a:pPr>
            <a:r>
              <a:rPr lang="es-MX" sz="3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El motor eléctrico de una bomba centrífuga presenta ruidos y vibraciones anormales. Se detecta que el rodamiento necesita ser reemplazado.</a:t>
            </a:r>
            <a:r>
              <a:rPr lang="es-MX" sz="3800" dirty="0"/>
              <a:t>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AutoNum type="arabicPeriod"/>
              <a:tabLst>
                <a:tab pos="457200" algn="l"/>
              </a:tabLst>
            </a:pPr>
            <a:r>
              <a:rPr lang="es-MX" sz="3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 debe realizar el cambio de aceite y filtros de un compresor de aire de 50 HP según el plan de mantenimiento preventivo.</a:t>
            </a:r>
            <a:endParaRPr lang="es-AR" sz="3800" b="0" i="0" u="none" strike="noStrike" kern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470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58AE6-4BCC-66B7-3A41-E7C58429D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DA9598-79B9-52AE-0F17-59B8E046B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DOCUMENTACIÓN TÉCNICA Y ADMINISTRATIVA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A828C4-67B4-89DA-F747-7889CC432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524" y="1871002"/>
            <a:ext cx="9603275" cy="424140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s-MX" sz="2800" u="sng" dirty="0"/>
              <a:t>ORDENES DE TRABAJO (OT)</a:t>
            </a:r>
          </a:p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s-AR" sz="3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Ejercicios de aplicación:</a:t>
            </a:r>
          </a:p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s-MX" sz="3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3. Se detecta una fuga de vapor en la caldera principal, lo que obliga a una parada inmediata para reparar la brida dañada.</a:t>
            </a:r>
            <a:endParaRPr lang="es-AR" sz="3800" kern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s-MX" sz="3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4. Un manómetro de presión debe ser calibrado cada 6 meses para cumplir con normativas de seguridad industrial.</a:t>
            </a:r>
          </a:p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s-MX" sz="3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5. Se reporta que el sistema de iluminación del taller presenta varias lámparas quemadas y requiere reemplazo.</a:t>
            </a:r>
            <a:endParaRPr lang="es-AR" sz="38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99059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2411</TotalTime>
  <Words>704</Words>
  <Application>Microsoft Office PowerPoint</Application>
  <PresentationFormat>Panorámica</PresentationFormat>
  <Paragraphs>68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Calibri</vt:lpstr>
      <vt:lpstr>Gill Sans MT</vt:lpstr>
      <vt:lpstr>Symbol</vt:lpstr>
      <vt:lpstr>Times New Roman</vt:lpstr>
      <vt:lpstr>Galería</vt:lpstr>
      <vt:lpstr>UNIDAD Nº2:  DOCUMENTACIÓN TÉCNICA Y ADMINISTRATIVA</vt:lpstr>
      <vt:lpstr>UNIDAD Nº2:  DOCUMENTACIÓN TÉCNICA Y ADMINISTRATIVA</vt:lpstr>
      <vt:lpstr>UNIDAD Nº2:  DOCUMENTACIÓN TÉCNICA Y ADMINISTRATIVA</vt:lpstr>
      <vt:lpstr>UNIDAD Nº2:  DOCUMENTACIÓN TÉCNICA Y ADMINISTRATIVA (SIGUE)</vt:lpstr>
      <vt:lpstr>UNIDAD Nº2:  DOCUMENTACIÓN TÉCNICA Y ADMINISTRATIVA</vt:lpstr>
      <vt:lpstr>UNIDAD Nº2:  DOCUMENTACIÓN TÉCNICA Y ADMINISTRATIVA</vt:lpstr>
      <vt:lpstr>UNIDAD Nº2:  DOCUMENTACIÓN TÉCNICA Y ADMINISTRATIVA</vt:lpstr>
      <vt:lpstr>UNIDAD Nº2:  DOCUMENTACIÓN TÉCNICA Y ADMINISTRATIVA</vt:lpstr>
      <vt:lpstr>UNIDAD Nº2:  DOCUMENTACIÓN TÉCNICA Y ADMINISTRATIVA</vt:lpstr>
      <vt:lpstr>UNIDAD Nº2:  DOCUMENTACIÓN TÉCNICA Y ADMINISTRATIVA</vt:lpstr>
      <vt:lpstr>UNIDAD Nº2:  DOCUMENTACIÓN TÉCNICA Y ADMINISTRATIVA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costo del mantenimiento industrial</dc:title>
  <dc:creator>Juan</dc:creator>
  <cp:lastModifiedBy>Juan Carlos Muñoz</cp:lastModifiedBy>
  <cp:revision>11</cp:revision>
  <dcterms:created xsi:type="dcterms:W3CDTF">2022-10-18T01:12:25Z</dcterms:created>
  <dcterms:modified xsi:type="dcterms:W3CDTF">2025-09-11T23:43:13Z</dcterms:modified>
</cp:coreProperties>
</file>