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AD767-335C-4254-8CAA-B4F20AEB0C6F}" type="datetimeFigureOut">
              <a:rPr lang="es-AR" smtClean="0"/>
              <a:pPr/>
              <a:t>17/06/2011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088F-5D81-46C5-B91C-44F99FE39E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496944" cy="1470025"/>
          </a:xfrm>
        </p:spPr>
        <p:txBody>
          <a:bodyPr/>
          <a:lstStyle/>
          <a:p>
            <a:r>
              <a:rPr lang="en-US" dirty="0" smtClean="0"/>
              <a:t>Reading Comprehension Strategies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6600" dirty="0" err="1" smtClean="0"/>
              <a:t>Exam</a:t>
            </a:r>
            <a:r>
              <a:rPr lang="es-AR" sz="6600" dirty="0" smtClean="0"/>
              <a:t> </a:t>
            </a:r>
            <a:r>
              <a:rPr lang="es-AR" sz="6600" dirty="0" err="1" smtClean="0"/>
              <a:t>Tips</a:t>
            </a:r>
            <a:endParaRPr lang="es-AR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s-AR" dirty="0" err="1" smtClean="0"/>
              <a:t>Exam</a:t>
            </a:r>
            <a:r>
              <a:rPr lang="es-AR" dirty="0" smtClean="0"/>
              <a:t> </a:t>
            </a:r>
            <a:r>
              <a:rPr lang="es-AR" dirty="0" err="1" smtClean="0"/>
              <a:t>Sections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Predicting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Skimming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Scanning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Inferencing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Inferencing</a:t>
            </a:r>
            <a:r>
              <a:rPr lang="es-AR" dirty="0" smtClean="0"/>
              <a:t> </a:t>
            </a:r>
            <a:r>
              <a:rPr lang="es-AR" dirty="0" err="1" smtClean="0"/>
              <a:t>Vocabulary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Reference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s-AR" dirty="0" err="1" smtClean="0"/>
              <a:t>Exam</a:t>
            </a:r>
            <a:r>
              <a:rPr lang="es-AR" dirty="0" smtClean="0"/>
              <a:t> </a:t>
            </a:r>
            <a:r>
              <a:rPr lang="es-AR" dirty="0" err="1" smtClean="0"/>
              <a:t>Strategies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Predicting</a:t>
            </a:r>
            <a:r>
              <a:rPr lang="es-AR" dirty="0" smtClean="0"/>
              <a:t>: </a:t>
            </a:r>
            <a:r>
              <a:rPr lang="es-AR" dirty="0" err="1" smtClean="0"/>
              <a:t>pictures</a:t>
            </a:r>
            <a:r>
              <a:rPr lang="es-AR" dirty="0" smtClean="0"/>
              <a:t> and </a:t>
            </a:r>
            <a:r>
              <a:rPr lang="es-AR" dirty="0" err="1" smtClean="0"/>
              <a:t>first</a:t>
            </a:r>
            <a:r>
              <a:rPr lang="es-AR" dirty="0" smtClean="0"/>
              <a:t> </a:t>
            </a:r>
            <a:r>
              <a:rPr lang="es-AR" dirty="0" err="1" smtClean="0"/>
              <a:t>lines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Skimming</a:t>
            </a:r>
            <a:r>
              <a:rPr lang="es-AR" dirty="0" smtClean="0"/>
              <a:t>: </a:t>
            </a:r>
            <a:r>
              <a:rPr lang="es-AR" dirty="0" err="1" smtClean="0"/>
              <a:t>main</a:t>
            </a:r>
            <a:r>
              <a:rPr lang="es-AR" dirty="0" smtClean="0"/>
              <a:t> idea of </a:t>
            </a:r>
            <a:r>
              <a:rPr lang="es-AR" dirty="0" err="1" smtClean="0"/>
              <a:t>each</a:t>
            </a:r>
            <a:r>
              <a:rPr lang="es-AR" dirty="0" smtClean="0"/>
              <a:t> </a:t>
            </a:r>
            <a:r>
              <a:rPr lang="es-AR" dirty="0" err="1" smtClean="0"/>
              <a:t>paragraph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Scanning</a:t>
            </a:r>
            <a:r>
              <a:rPr lang="es-AR" dirty="0" smtClean="0"/>
              <a:t>: </a:t>
            </a:r>
            <a:r>
              <a:rPr lang="es-AR" dirty="0" err="1" smtClean="0"/>
              <a:t>detailed</a:t>
            </a:r>
            <a:r>
              <a:rPr lang="es-AR" dirty="0" smtClean="0"/>
              <a:t> </a:t>
            </a:r>
            <a:r>
              <a:rPr lang="es-AR" dirty="0" err="1" smtClean="0"/>
              <a:t>information</a:t>
            </a:r>
            <a:r>
              <a:rPr lang="es-AR" dirty="0" smtClean="0"/>
              <a:t> in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text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Inferencing</a:t>
            </a:r>
            <a:r>
              <a:rPr lang="es-AR" dirty="0" smtClean="0"/>
              <a:t>: </a:t>
            </a:r>
            <a:r>
              <a:rPr lang="es-AR" dirty="0" err="1" smtClean="0"/>
              <a:t>background</a:t>
            </a:r>
            <a:r>
              <a:rPr lang="es-AR" dirty="0" smtClean="0"/>
              <a:t> </a:t>
            </a:r>
            <a:r>
              <a:rPr lang="es-AR" dirty="0" err="1" smtClean="0"/>
              <a:t>knowledge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Inferencing</a:t>
            </a:r>
            <a:r>
              <a:rPr lang="es-AR" dirty="0" smtClean="0"/>
              <a:t> </a:t>
            </a:r>
            <a:r>
              <a:rPr lang="es-AR" dirty="0" err="1" smtClean="0"/>
              <a:t>Vocabulary</a:t>
            </a:r>
            <a:r>
              <a:rPr lang="es-AR" dirty="0" smtClean="0"/>
              <a:t>: </a:t>
            </a:r>
            <a:r>
              <a:rPr lang="es-AR" dirty="0" err="1" smtClean="0"/>
              <a:t>words</a:t>
            </a:r>
            <a:r>
              <a:rPr lang="es-AR" dirty="0" smtClean="0"/>
              <a:t> in </a:t>
            </a:r>
            <a:r>
              <a:rPr lang="es-AR" dirty="0" err="1" smtClean="0"/>
              <a:t>context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Reference</a:t>
            </a:r>
            <a:r>
              <a:rPr lang="es-AR" dirty="0" smtClean="0"/>
              <a:t>: </a:t>
            </a:r>
            <a:r>
              <a:rPr lang="es-AR" dirty="0" err="1" smtClean="0"/>
              <a:t>discourse</a:t>
            </a:r>
            <a:r>
              <a:rPr lang="es-AR" dirty="0" smtClean="0"/>
              <a:t> and </a:t>
            </a:r>
            <a:r>
              <a:rPr lang="es-AR" dirty="0" err="1" smtClean="0"/>
              <a:t>cohesive</a:t>
            </a:r>
            <a:r>
              <a:rPr lang="es-AR" dirty="0" smtClean="0"/>
              <a:t> </a:t>
            </a:r>
            <a:r>
              <a:rPr lang="es-AR" dirty="0" err="1" smtClean="0"/>
              <a:t>devices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s-AR" dirty="0" err="1" smtClean="0"/>
              <a:t>Exam</a:t>
            </a:r>
            <a:r>
              <a:rPr lang="es-AR" dirty="0" smtClean="0"/>
              <a:t> </a:t>
            </a:r>
            <a:r>
              <a:rPr lang="es-AR" dirty="0" err="1" smtClean="0"/>
              <a:t>Section</a:t>
            </a:r>
            <a:r>
              <a:rPr lang="es-AR" dirty="0" smtClean="0"/>
              <a:t> Scores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Predicting</a:t>
            </a:r>
            <a:r>
              <a:rPr lang="es-AR" dirty="0" smtClean="0"/>
              <a:t>: 5 </a:t>
            </a:r>
            <a:r>
              <a:rPr lang="es-AR" dirty="0" err="1" smtClean="0"/>
              <a:t>points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Skimming</a:t>
            </a:r>
            <a:r>
              <a:rPr lang="es-AR" dirty="0" smtClean="0"/>
              <a:t>: 30 pts.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Scanning</a:t>
            </a:r>
            <a:r>
              <a:rPr lang="es-AR" dirty="0" smtClean="0"/>
              <a:t>: 10 pts.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Inferencing</a:t>
            </a:r>
            <a:r>
              <a:rPr lang="es-AR" dirty="0" smtClean="0"/>
              <a:t>: 25 pts.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Inferencing</a:t>
            </a:r>
            <a:r>
              <a:rPr lang="es-AR" dirty="0" smtClean="0"/>
              <a:t> </a:t>
            </a:r>
            <a:r>
              <a:rPr lang="es-AR" dirty="0" err="1" smtClean="0"/>
              <a:t>Vocabulary</a:t>
            </a:r>
            <a:r>
              <a:rPr lang="es-AR" dirty="0" smtClean="0"/>
              <a:t>: 10 pts.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Reference</a:t>
            </a:r>
            <a:r>
              <a:rPr lang="es-AR" dirty="0" smtClean="0"/>
              <a:t>: 20 pts.</a:t>
            </a:r>
          </a:p>
          <a:p>
            <a:pPr marL="514350" indent="-514350">
              <a:buNone/>
            </a:pPr>
            <a:r>
              <a:rPr lang="es-AR" dirty="0" smtClean="0"/>
              <a:t>	</a:t>
            </a:r>
            <a:r>
              <a:rPr lang="es-AR" b="1" dirty="0" smtClean="0"/>
              <a:t>Total score: 100 </a:t>
            </a:r>
            <a:r>
              <a:rPr lang="es-AR" b="1" dirty="0" err="1" smtClean="0"/>
              <a:t>pts</a:t>
            </a:r>
            <a:endParaRPr lang="es-AR" b="1" dirty="0" smtClean="0"/>
          </a:p>
          <a:p>
            <a:pPr marL="514350" indent="-514350">
              <a:buNone/>
            </a:pPr>
            <a:r>
              <a:rPr lang="es-AR" dirty="0"/>
              <a:t>	</a:t>
            </a:r>
            <a:r>
              <a:rPr lang="es-AR" dirty="0" smtClean="0"/>
              <a:t>		     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s-AR" dirty="0" err="1" smtClean="0"/>
              <a:t>Exam</a:t>
            </a:r>
            <a:r>
              <a:rPr lang="es-AR" dirty="0" smtClean="0"/>
              <a:t> </a:t>
            </a:r>
            <a:r>
              <a:rPr lang="es-AR" dirty="0" err="1" smtClean="0"/>
              <a:t>Section</a:t>
            </a:r>
            <a:r>
              <a:rPr lang="es-AR" dirty="0" smtClean="0"/>
              <a:t> </a:t>
            </a:r>
            <a:r>
              <a:rPr lang="es-AR" dirty="0" err="1"/>
              <a:t>T</a:t>
            </a:r>
            <a:r>
              <a:rPr lang="es-AR" dirty="0" err="1" smtClean="0"/>
              <a:t>iming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Predicting</a:t>
            </a:r>
            <a:r>
              <a:rPr lang="es-AR" dirty="0" smtClean="0"/>
              <a:t>: 5 minutes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Skimming</a:t>
            </a:r>
            <a:r>
              <a:rPr lang="es-AR" dirty="0" smtClean="0"/>
              <a:t>: </a:t>
            </a:r>
            <a:r>
              <a:rPr lang="es-AR" dirty="0" smtClean="0"/>
              <a:t>30</a:t>
            </a:r>
            <a:r>
              <a:rPr lang="es-AR" dirty="0" smtClean="0"/>
              <a:t>’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Scanning</a:t>
            </a:r>
            <a:r>
              <a:rPr lang="es-AR" dirty="0" smtClean="0"/>
              <a:t>: 10’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Inferencing</a:t>
            </a:r>
            <a:r>
              <a:rPr lang="es-AR" dirty="0" smtClean="0"/>
              <a:t>: </a:t>
            </a:r>
            <a:r>
              <a:rPr lang="es-AR" dirty="0" smtClean="0"/>
              <a:t>20’ 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Inferencing</a:t>
            </a:r>
            <a:r>
              <a:rPr lang="es-AR" dirty="0" smtClean="0"/>
              <a:t> </a:t>
            </a:r>
            <a:r>
              <a:rPr lang="es-AR" dirty="0" err="1" smtClean="0"/>
              <a:t>Vocabulary</a:t>
            </a:r>
            <a:r>
              <a:rPr lang="es-AR" dirty="0" smtClean="0"/>
              <a:t>: 15’ 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Reference</a:t>
            </a:r>
            <a:r>
              <a:rPr lang="es-AR" dirty="0" smtClean="0"/>
              <a:t>: 10’</a:t>
            </a:r>
          </a:p>
          <a:p>
            <a:pPr marL="514350" indent="-514350">
              <a:buNone/>
            </a:pPr>
            <a:r>
              <a:rPr lang="es-AR" b="1" dirty="0" smtClean="0"/>
              <a:t>	Total time: 90 minutes</a:t>
            </a:r>
          </a:p>
          <a:p>
            <a:pPr marL="514350" indent="-514350">
              <a:buNone/>
            </a:pPr>
            <a:r>
              <a:rPr lang="es-AR" dirty="0"/>
              <a:t>	</a:t>
            </a:r>
            <a:r>
              <a:rPr lang="es-AR" dirty="0" smtClean="0"/>
              <a:t>		     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s-AR" dirty="0" err="1" smtClean="0"/>
              <a:t>Tips</a:t>
            </a:r>
            <a:r>
              <a:rPr lang="es-AR" dirty="0" smtClean="0"/>
              <a:t> </a:t>
            </a:r>
            <a:r>
              <a:rPr lang="es-AR" dirty="0" err="1" smtClean="0"/>
              <a:t>before</a:t>
            </a:r>
            <a:r>
              <a:rPr lang="es-AR" dirty="0" smtClean="0"/>
              <a:t> </a:t>
            </a:r>
            <a:r>
              <a:rPr lang="es-AR" dirty="0" err="1" smtClean="0"/>
              <a:t>Exam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about exam topic for vocabulary and background knowledge.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information by reading academic articles on-line </a:t>
            </a:r>
            <a:r>
              <a:rPr lang="es-AR" dirty="0" smtClean="0"/>
              <a:t>. </a:t>
            </a:r>
          </a:p>
          <a:p>
            <a:pPr marL="514350" indent="-514350">
              <a:buNone/>
            </a:pPr>
            <a:r>
              <a:rPr lang="es-AR" dirty="0" smtClean="0"/>
              <a:t>	     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s-AR" dirty="0" err="1" smtClean="0"/>
              <a:t>Tips</a:t>
            </a:r>
            <a:r>
              <a:rPr lang="es-AR" dirty="0" smtClean="0"/>
              <a:t> </a:t>
            </a:r>
            <a:r>
              <a:rPr lang="es-AR" dirty="0" err="1" smtClean="0"/>
              <a:t>during</a:t>
            </a:r>
            <a:r>
              <a:rPr lang="es-AR" dirty="0" smtClean="0"/>
              <a:t> </a:t>
            </a:r>
            <a:r>
              <a:rPr lang="es-AR" dirty="0" err="1" smtClean="0"/>
              <a:t>Exam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Read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whole</a:t>
            </a:r>
            <a:r>
              <a:rPr lang="es-AR" dirty="0" smtClean="0"/>
              <a:t> </a:t>
            </a:r>
            <a:r>
              <a:rPr lang="es-AR" dirty="0" err="1" smtClean="0"/>
              <a:t>text</a:t>
            </a:r>
            <a:r>
              <a:rPr lang="es-AR" dirty="0" smtClean="0"/>
              <a:t> </a:t>
            </a:r>
            <a:r>
              <a:rPr lang="es-AR" dirty="0" err="1" smtClean="0"/>
              <a:t>quickly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understand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general idea.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Read</a:t>
            </a:r>
            <a:r>
              <a:rPr lang="es-AR" dirty="0" smtClean="0"/>
              <a:t> </a:t>
            </a:r>
            <a:r>
              <a:rPr lang="es-AR" dirty="0" err="1" smtClean="0"/>
              <a:t>exam</a:t>
            </a:r>
            <a:r>
              <a:rPr lang="es-AR" dirty="0" smtClean="0"/>
              <a:t> </a:t>
            </a:r>
            <a:r>
              <a:rPr lang="es-AR" dirty="0" err="1" smtClean="0"/>
              <a:t>questions</a:t>
            </a:r>
            <a:r>
              <a:rPr lang="es-AR" dirty="0" smtClean="0"/>
              <a:t> </a:t>
            </a:r>
            <a:r>
              <a:rPr lang="es-AR" dirty="0" err="1" smtClean="0"/>
              <a:t>carefully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undesrtand</a:t>
            </a:r>
            <a:r>
              <a:rPr lang="es-AR" dirty="0" smtClean="0"/>
              <a:t> </a:t>
            </a:r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is</a:t>
            </a:r>
            <a:r>
              <a:rPr lang="es-AR" dirty="0" smtClean="0"/>
              <a:t> </a:t>
            </a:r>
            <a:r>
              <a:rPr lang="es-AR" dirty="0" err="1" smtClean="0"/>
              <a:t>being</a:t>
            </a:r>
            <a:r>
              <a:rPr lang="es-AR" dirty="0" smtClean="0"/>
              <a:t> </a:t>
            </a:r>
            <a:r>
              <a:rPr lang="es-AR" dirty="0" err="1" smtClean="0"/>
              <a:t>asked</a:t>
            </a:r>
            <a:r>
              <a:rPr lang="es-AR" dirty="0" smtClean="0"/>
              <a:t> </a:t>
            </a:r>
            <a:r>
              <a:rPr lang="es-AR" dirty="0" err="1" smtClean="0"/>
              <a:t>for</a:t>
            </a:r>
            <a:r>
              <a:rPr lang="es-A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Re-</a:t>
            </a:r>
            <a:r>
              <a:rPr lang="es-AR" dirty="0" err="1" smtClean="0"/>
              <a:t>read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text</a:t>
            </a:r>
            <a:r>
              <a:rPr lang="es-AR" dirty="0" smtClean="0"/>
              <a:t> </a:t>
            </a:r>
            <a:r>
              <a:rPr lang="es-AR" dirty="0" err="1" smtClean="0"/>
              <a:t>parts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complete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exercises</a:t>
            </a:r>
            <a:r>
              <a:rPr lang="es-AR" dirty="0" smtClean="0"/>
              <a:t> in </a:t>
            </a:r>
            <a:r>
              <a:rPr lang="es-AR" dirty="0" err="1" smtClean="0"/>
              <a:t>each</a:t>
            </a:r>
            <a:r>
              <a:rPr lang="es-AR" dirty="0" smtClean="0"/>
              <a:t> </a:t>
            </a:r>
            <a:r>
              <a:rPr lang="es-AR" dirty="0" err="1" smtClean="0"/>
              <a:t>section</a:t>
            </a:r>
            <a:r>
              <a:rPr lang="es-AR" dirty="0" smtClean="0"/>
              <a:t>. </a:t>
            </a:r>
          </a:p>
          <a:p>
            <a:pPr marL="514350" indent="-514350">
              <a:buNone/>
            </a:pPr>
            <a:r>
              <a:rPr lang="es-AR" dirty="0" smtClean="0"/>
              <a:t>	     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s-AR" dirty="0" err="1" smtClean="0"/>
              <a:t>Tips</a:t>
            </a:r>
            <a:r>
              <a:rPr lang="es-AR" dirty="0" smtClean="0"/>
              <a:t> </a:t>
            </a:r>
            <a:r>
              <a:rPr lang="es-AR" dirty="0" err="1" smtClean="0"/>
              <a:t>on</a:t>
            </a:r>
            <a:r>
              <a:rPr lang="es-AR" dirty="0" smtClean="0"/>
              <a:t> </a:t>
            </a:r>
            <a:r>
              <a:rPr lang="es-AR" dirty="0" err="1" smtClean="0"/>
              <a:t>choosing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right</a:t>
            </a:r>
            <a:r>
              <a:rPr lang="es-AR" dirty="0" smtClean="0"/>
              <a:t> </a:t>
            </a:r>
            <a:r>
              <a:rPr lang="es-AR" dirty="0" err="1" smtClean="0"/>
              <a:t>option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Choose</a:t>
            </a:r>
            <a:r>
              <a:rPr lang="es-AR" dirty="0" smtClean="0"/>
              <a:t> </a:t>
            </a:r>
            <a:r>
              <a:rPr lang="es-AR" dirty="0" smtClean="0"/>
              <a:t>ONE </a:t>
            </a:r>
            <a:r>
              <a:rPr lang="es-AR" dirty="0" err="1" smtClean="0"/>
              <a:t>option</a:t>
            </a:r>
            <a:r>
              <a:rPr lang="es-AR" dirty="0" smtClean="0"/>
              <a:t> </a:t>
            </a:r>
            <a:r>
              <a:rPr lang="es-AR" dirty="0" err="1" smtClean="0"/>
              <a:t>for</a:t>
            </a:r>
            <a:r>
              <a:rPr lang="es-AR" dirty="0" smtClean="0"/>
              <a:t> </a:t>
            </a:r>
            <a:r>
              <a:rPr lang="es-AR" dirty="0" err="1" smtClean="0"/>
              <a:t>answer</a:t>
            </a:r>
            <a:r>
              <a:rPr lang="es-A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err="1" smtClean="0"/>
              <a:t>Eliminate</a:t>
            </a:r>
            <a:r>
              <a:rPr lang="es-AR" dirty="0" smtClean="0"/>
              <a:t> </a:t>
            </a:r>
            <a:r>
              <a:rPr lang="es-AR" dirty="0" err="1" smtClean="0"/>
              <a:t>choices</a:t>
            </a:r>
            <a:r>
              <a:rPr lang="es-AR" dirty="0" smtClean="0"/>
              <a:t> </a:t>
            </a:r>
            <a:r>
              <a:rPr lang="es-AR" dirty="0" err="1" smtClean="0"/>
              <a:t>that</a:t>
            </a:r>
            <a:r>
              <a:rPr lang="es-AR" dirty="0" smtClean="0"/>
              <a:t> are </a:t>
            </a:r>
            <a:r>
              <a:rPr lang="es-AR" dirty="0" err="1" smtClean="0"/>
              <a:t>obviosly</a:t>
            </a:r>
            <a:r>
              <a:rPr lang="es-AR" dirty="0" smtClean="0"/>
              <a:t> </a:t>
            </a:r>
            <a:r>
              <a:rPr lang="es-AR" dirty="0" err="1" smtClean="0"/>
              <a:t>wrong</a:t>
            </a:r>
            <a:r>
              <a:rPr lang="es-AR" dirty="0" smtClean="0"/>
              <a:t> and </a:t>
            </a:r>
            <a:r>
              <a:rPr lang="es-AR" dirty="0" err="1" smtClean="0"/>
              <a:t>not</a:t>
            </a:r>
            <a:r>
              <a:rPr lang="es-AR" dirty="0" smtClean="0"/>
              <a:t> </a:t>
            </a:r>
            <a:r>
              <a:rPr lang="es-AR" dirty="0" err="1" smtClean="0"/>
              <a:t>mentioned</a:t>
            </a:r>
            <a:r>
              <a:rPr lang="es-A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s-AR" dirty="0" smtClean="0"/>
          </a:p>
          <a:p>
            <a:pPr marL="514350" indent="-514350">
              <a:buNone/>
            </a:pPr>
            <a:r>
              <a:rPr lang="es-AR" dirty="0" smtClean="0"/>
              <a:t>	     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s-AR" dirty="0" smtClean="0"/>
              <a:t>Final </a:t>
            </a:r>
            <a:r>
              <a:rPr lang="es-AR" dirty="0" err="1" smtClean="0"/>
              <a:t>Tips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AR" sz="3800" dirty="0" err="1" smtClean="0"/>
              <a:t>Pay</a:t>
            </a:r>
            <a:r>
              <a:rPr lang="es-AR" sz="3800" dirty="0" smtClean="0"/>
              <a:t> </a:t>
            </a:r>
            <a:r>
              <a:rPr lang="es-AR" sz="3800" dirty="0" err="1" smtClean="0"/>
              <a:t>attention</a:t>
            </a:r>
            <a:r>
              <a:rPr lang="es-AR" sz="3800" dirty="0" smtClean="0"/>
              <a:t> </a:t>
            </a:r>
            <a:r>
              <a:rPr lang="es-AR" sz="3800" dirty="0" err="1" smtClean="0"/>
              <a:t>to</a:t>
            </a:r>
            <a:r>
              <a:rPr lang="es-AR" sz="3800" dirty="0" smtClean="0"/>
              <a:t> </a:t>
            </a:r>
            <a:r>
              <a:rPr lang="es-AR" sz="3800" dirty="0" err="1" smtClean="0"/>
              <a:t>clue</a:t>
            </a:r>
            <a:r>
              <a:rPr lang="es-AR" sz="3800" dirty="0" smtClean="0"/>
              <a:t> </a:t>
            </a:r>
            <a:r>
              <a:rPr lang="es-AR" sz="3800" dirty="0" err="1" smtClean="0"/>
              <a:t>words</a:t>
            </a:r>
            <a:r>
              <a:rPr lang="es-AR" sz="3800" dirty="0" smtClean="0"/>
              <a:t> and </a:t>
            </a:r>
            <a:r>
              <a:rPr lang="es-AR" sz="3800" dirty="0" err="1" smtClean="0"/>
              <a:t>discourse</a:t>
            </a:r>
            <a:r>
              <a:rPr lang="es-AR" sz="3800" dirty="0" smtClean="0"/>
              <a:t>.</a:t>
            </a:r>
            <a:endParaRPr lang="es-AR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s-AR" sz="3800" dirty="0" smtClean="0"/>
              <a:t>Do </a:t>
            </a:r>
            <a:r>
              <a:rPr lang="es-AR" sz="3800" dirty="0" err="1" smtClean="0"/>
              <a:t>not</a:t>
            </a:r>
            <a:r>
              <a:rPr lang="es-AR" sz="3800" dirty="0" smtClean="0"/>
              <a:t> look up </a:t>
            </a:r>
            <a:r>
              <a:rPr lang="es-AR" sz="3800" dirty="0" err="1" smtClean="0"/>
              <a:t>every</a:t>
            </a:r>
            <a:r>
              <a:rPr lang="es-AR" sz="3800" dirty="0" smtClean="0"/>
              <a:t> </a:t>
            </a:r>
            <a:r>
              <a:rPr lang="es-AR" sz="3800" dirty="0" err="1" smtClean="0"/>
              <a:t>word</a:t>
            </a:r>
            <a:r>
              <a:rPr lang="es-AR" sz="3800" dirty="0" smtClean="0"/>
              <a:t> in </a:t>
            </a:r>
            <a:r>
              <a:rPr lang="es-AR" sz="3800" dirty="0" err="1" smtClean="0"/>
              <a:t>the</a:t>
            </a:r>
            <a:r>
              <a:rPr lang="es-AR" sz="3800" dirty="0" smtClean="0"/>
              <a:t> </a:t>
            </a:r>
            <a:r>
              <a:rPr lang="es-AR" sz="3800" dirty="0" err="1" smtClean="0"/>
              <a:t>dictionary</a:t>
            </a:r>
            <a:r>
              <a:rPr lang="es-AR" sz="3800" dirty="0" smtClean="0"/>
              <a:t>. </a:t>
            </a:r>
            <a:r>
              <a:rPr lang="es-AR" sz="3800" dirty="0" err="1" smtClean="0"/>
              <a:t>Guess</a:t>
            </a:r>
            <a:r>
              <a:rPr lang="es-AR" sz="3800" dirty="0" smtClean="0"/>
              <a:t> </a:t>
            </a:r>
            <a:r>
              <a:rPr lang="es-AR" sz="3800" dirty="0" err="1" smtClean="0"/>
              <a:t>meaning</a:t>
            </a:r>
            <a:r>
              <a:rPr lang="es-AR" sz="3800" dirty="0" smtClean="0"/>
              <a:t> of </a:t>
            </a:r>
            <a:r>
              <a:rPr lang="es-AR" sz="3800" dirty="0" err="1" smtClean="0"/>
              <a:t>unknown</a:t>
            </a:r>
            <a:r>
              <a:rPr lang="es-AR" sz="3800" dirty="0" smtClean="0"/>
              <a:t> </a:t>
            </a:r>
            <a:r>
              <a:rPr lang="es-AR" sz="3800" dirty="0" err="1" smtClean="0"/>
              <a:t>words</a:t>
            </a:r>
            <a:r>
              <a:rPr lang="es-AR" sz="3800" dirty="0" smtClean="0"/>
              <a:t> </a:t>
            </a:r>
            <a:r>
              <a:rPr lang="es-AR" sz="3800" dirty="0" err="1" smtClean="0"/>
              <a:t>from</a:t>
            </a:r>
            <a:r>
              <a:rPr lang="es-AR" sz="3800" dirty="0" smtClean="0"/>
              <a:t> </a:t>
            </a:r>
            <a:r>
              <a:rPr lang="es-AR" sz="3800" dirty="0" err="1" smtClean="0"/>
              <a:t>context</a:t>
            </a:r>
            <a:r>
              <a:rPr lang="es-AR" sz="3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800" dirty="0" smtClean="0"/>
              <a:t>Do </a:t>
            </a:r>
            <a:r>
              <a:rPr lang="es-AR" sz="3800" dirty="0" err="1" smtClean="0"/>
              <a:t>not</a:t>
            </a:r>
            <a:r>
              <a:rPr lang="es-AR" sz="3800" dirty="0" smtClean="0"/>
              <a:t> </a:t>
            </a:r>
            <a:r>
              <a:rPr lang="es-AR" sz="3800" dirty="0" err="1" smtClean="0"/>
              <a:t>translate</a:t>
            </a:r>
            <a:r>
              <a:rPr lang="es-AR" sz="3800" dirty="0" smtClean="0"/>
              <a:t>. </a:t>
            </a:r>
            <a:r>
              <a:rPr lang="es-AR" sz="3800" dirty="0" err="1" smtClean="0"/>
              <a:t>You</a:t>
            </a:r>
            <a:r>
              <a:rPr lang="es-AR" sz="3800" dirty="0" smtClean="0"/>
              <a:t> </a:t>
            </a:r>
            <a:r>
              <a:rPr lang="es-AR" sz="3800" dirty="0" err="1" smtClean="0"/>
              <a:t>only</a:t>
            </a:r>
            <a:r>
              <a:rPr lang="es-AR" sz="3800" dirty="0" smtClean="0"/>
              <a:t> </a:t>
            </a:r>
            <a:r>
              <a:rPr lang="es-AR" sz="3800" dirty="0" err="1" smtClean="0"/>
              <a:t>have</a:t>
            </a:r>
            <a:r>
              <a:rPr lang="es-AR" sz="3800" dirty="0" smtClean="0"/>
              <a:t> time </a:t>
            </a:r>
            <a:r>
              <a:rPr lang="es-AR" sz="3800" dirty="0" err="1" smtClean="0"/>
              <a:t>to</a:t>
            </a:r>
            <a:r>
              <a:rPr lang="es-AR" sz="3800" dirty="0" smtClean="0"/>
              <a:t> </a:t>
            </a:r>
            <a:r>
              <a:rPr lang="es-AR" sz="3800" dirty="0" err="1" smtClean="0"/>
              <a:t>carry</a:t>
            </a:r>
            <a:r>
              <a:rPr lang="es-AR" sz="3800" dirty="0" smtClean="0"/>
              <a:t> </a:t>
            </a:r>
            <a:r>
              <a:rPr lang="es-AR" sz="3800" dirty="0" err="1" smtClean="0"/>
              <a:t>out</a:t>
            </a:r>
            <a:r>
              <a:rPr lang="es-AR" sz="3800" dirty="0" smtClean="0"/>
              <a:t> </a:t>
            </a:r>
            <a:r>
              <a:rPr lang="es-AR" sz="3800" dirty="0" err="1" smtClean="0"/>
              <a:t>the</a:t>
            </a:r>
            <a:r>
              <a:rPr lang="es-AR" sz="3800" dirty="0" smtClean="0"/>
              <a:t> </a:t>
            </a:r>
            <a:r>
              <a:rPr lang="es-AR" sz="3800" dirty="0" err="1" smtClean="0"/>
              <a:t>comprehension</a:t>
            </a:r>
            <a:r>
              <a:rPr lang="es-AR" sz="3800" dirty="0" smtClean="0"/>
              <a:t> </a:t>
            </a:r>
            <a:r>
              <a:rPr lang="es-AR" sz="3800" dirty="0" err="1" smtClean="0"/>
              <a:t>exercises</a:t>
            </a:r>
            <a:r>
              <a:rPr lang="es-AR" sz="3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800" dirty="0" smtClean="0"/>
              <a:t>Reading </a:t>
            </a:r>
            <a:r>
              <a:rPr lang="es-AR" sz="3800" dirty="0" err="1" smtClean="0"/>
              <a:t>comprehension</a:t>
            </a:r>
            <a:r>
              <a:rPr lang="es-AR" sz="3800" dirty="0" smtClean="0"/>
              <a:t> </a:t>
            </a:r>
            <a:r>
              <a:rPr lang="es-AR" sz="3800" dirty="0" err="1" smtClean="0"/>
              <a:t>is</a:t>
            </a:r>
            <a:r>
              <a:rPr lang="es-AR" sz="3800" dirty="0" smtClean="0"/>
              <a:t> a </a:t>
            </a:r>
            <a:r>
              <a:rPr lang="es-AR" sz="3800" dirty="0" err="1" smtClean="0"/>
              <a:t>skill</a:t>
            </a:r>
            <a:r>
              <a:rPr lang="es-AR" sz="3800" dirty="0" smtClean="0"/>
              <a:t> </a:t>
            </a:r>
            <a:r>
              <a:rPr lang="es-AR" sz="3800" dirty="0" err="1" smtClean="0"/>
              <a:t>that</a:t>
            </a:r>
            <a:r>
              <a:rPr lang="es-AR" sz="3800" dirty="0" smtClean="0"/>
              <a:t> can </a:t>
            </a:r>
            <a:r>
              <a:rPr lang="es-AR" sz="3800" dirty="0" err="1" smtClean="0"/>
              <a:t>be</a:t>
            </a:r>
            <a:r>
              <a:rPr lang="es-AR" sz="3800" dirty="0" smtClean="0"/>
              <a:t> </a:t>
            </a:r>
            <a:r>
              <a:rPr lang="es-AR" sz="3800" dirty="0" err="1" smtClean="0"/>
              <a:t>improved</a:t>
            </a:r>
            <a:r>
              <a:rPr lang="es-AR" sz="3800" dirty="0" smtClean="0"/>
              <a:t> </a:t>
            </a:r>
            <a:r>
              <a:rPr lang="es-AR" sz="3800" dirty="0" err="1" smtClean="0"/>
              <a:t>day</a:t>
            </a:r>
            <a:r>
              <a:rPr lang="es-AR" sz="3800" dirty="0" smtClean="0"/>
              <a:t> </a:t>
            </a:r>
            <a:r>
              <a:rPr lang="es-AR" sz="3800" dirty="0" err="1" smtClean="0"/>
              <a:t>by</a:t>
            </a:r>
            <a:r>
              <a:rPr lang="es-AR" sz="3800" dirty="0" smtClean="0"/>
              <a:t> </a:t>
            </a:r>
            <a:r>
              <a:rPr lang="es-AR" sz="3800" dirty="0" err="1" smtClean="0"/>
              <a:t>day</a:t>
            </a:r>
            <a:r>
              <a:rPr lang="es-AR" sz="3800" dirty="0" smtClean="0"/>
              <a:t>!</a:t>
            </a:r>
          </a:p>
          <a:p>
            <a:pPr marL="514350" indent="-514350">
              <a:buNone/>
            </a:pPr>
            <a:endParaRPr lang="es-AR" dirty="0" smtClean="0"/>
          </a:p>
          <a:p>
            <a:pPr marL="514350" indent="-514350">
              <a:buNone/>
            </a:pPr>
            <a:endParaRPr lang="es-AR" dirty="0" smtClean="0"/>
          </a:p>
          <a:p>
            <a:pPr marL="514350" indent="-514350">
              <a:buNone/>
            </a:pPr>
            <a:r>
              <a:rPr lang="es-AR" dirty="0" smtClean="0"/>
              <a:t>	     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5589239"/>
          <a:ext cx="60960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994792">
                <a:tc>
                  <a:txBody>
                    <a:bodyPr/>
                    <a:lstStyle/>
                    <a:p>
                      <a:pPr algn="ctr"/>
                      <a:r>
                        <a:rPr lang="es-AR" sz="3200" dirty="0" err="1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es-AR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AR" sz="3200" baseline="0" dirty="0" err="1" smtClean="0">
                          <a:solidFill>
                            <a:schemeClr val="tx1"/>
                          </a:solidFill>
                        </a:rPr>
                        <a:t>luck</a:t>
                      </a:r>
                      <a:r>
                        <a:rPr lang="es-AR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AR" sz="3200" baseline="0" dirty="0" err="1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s-AR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AR" sz="3200" baseline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AR" sz="3200" baseline="0" dirty="0" smtClean="0">
                          <a:solidFill>
                            <a:schemeClr val="tx1"/>
                          </a:solidFill>
                        </a:rPr>
                        <a:t> Reading </a:t>
                      </a:r>
                      <a:r>
                        <a:rPr lang="es-AR" sz="3200" baseline="0" dirty="0" err="1" smtClean="0">
                          <a:solidFill>
                            <a:schemeClr val="tx1"/>
                          </a:solidFill>
                        </a:rPr>
                        <a:t>Comprehension</a:t>
                      </a:r>
                      <a:r>
                        <a:rPr lang="es-AR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AR" sz="3200" baseline="0" dirty="0" err="1" smtClean="0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AR" sz="3200" baseline="0" dirty="0" smtClean="0">
                          <a:solidFill>
                            <a:schemeClr val="tx1"/>
                          </a:solidFill>
                        </a:rPr>
                        <a:t>!</a:t>
                      </a:r>
                      <a:endParaRPr lang="es-A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251</Words>
  <Application>Microsoft Office PowerPoint</Application>
  <PresentationFormat>Presentación en pantalla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Reading Comprehension Strategies</vt:lpstr>
      <vt:lpstr>Exam Sections</vt:lpstr>
      <vt:lpstr>Exam Strategies</vt:lpstr>
      <vt:lpstr>Exam Section Scores</vt:lpstr>
      <vt:lpstr>Exam Section Timing</vt:lpstr>
      <vt:lpstr>Tips before Exam </vt:lpstr>
      <vt:lpstr>Tips during Exam </vt:lpstr>
      <vt:lpstr>Tips on choosing the right option</vt:lpstr>
      <vt:lpstr>Final Tips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 Strategies</dc:title>
  <dc:creator>gaby and grace</dc:creator>
  <cp:lastModifiedBy>gaby and grace</cp:lastModifiedBy>
  <cp:revision>10</cp:revision>
  <dcterms:created xsi:type="dcterms:W3CDTF">2011-06-13T03:53:21Z</dcterms:created>
  <dcterms:modified xsi:type="dcterms:W3CDTF">2011-06-17T11:27:01Z</dcterms:modified>
</cp:coreProperties>
</file>