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5356" t="19951" r="7804" b="4916"/>
          <a:stretch>
            <a:fillRect/>
          </a:stretch>
        </p:blipFill>
        <p:spPr bwMode="auto">
          <a:xfrm>
            <a:off x="-63739" y="1340768"/>
            <a:ext cx="9028227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3275856" y="548680"/>
            <a:ext cx="282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Health and Safety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Risks &amp; Hazards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CO2 emissions from fossil fuel </a:t>
            </a:r>
            <a:r>
              <a:rPr lang="en-US" sz="2400" dirty="0" smtClean="0">
                <a:solidFill>
                  <a:srgbClr val="FF0000"/>
                </a:solidFill>
              </a:rPr>
              <a:t>combustion</a:t>
            </a:r>
          </a:p>
          <a:p>
            <a:r>
              <a:rPr lang="en-US" sz="2400" dirty="0" smtClean="0"/>
              <a:t>Water </a:t>
            </a:r>
            <a:r>
              <a:rPr lang="en-US" sz="2400" dirty="0" smtClean="0">
                <a:solidFill>
                  <a:srgbClr val="FF0000"/>
                </a:solidFill>
              </a:rPr>
              <a:t>contamination</a:t>
            </a:r>
            <a:r>
              <a:rPr lang="en-US" sz="2400" dirty="0" smtClean="0"/>
              <a:t> with lead</a:t>
            </a:r>
          </a:p>
          <a:p>
            <a:r>
              <a:rPr lang="en-US" sz="2400" dirty="0" smtClean="0"/>
              <a:t>Don’t pour  used chemicals into the </a:t>
            </a:r>
            <a:r>
              <a:rPr lang="en-US" sz="2400" dirty="0" smtClean="0">
                <a:solidFill>
                  <a:srgbClr val="FF0000"/>
                </a:solidFill>
              </a:rPr>
              <a:t>drains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Dust</a:t>
            </a:r>
            <a:r>
              <a:rPr lang="en-US" sz="2400" dirty="0" smtClean="0"/>
              <a:t> in the wind</a:t>
            </a:r>
          </a:p>
          <a:p>
            <a:r>
              <a:rPr lang="en-US" sz="2400" dirty="0" smtClean="0"/>
              <a:t>Nuclear power plant </a:t>
            </a:r>
            <a:r>
              <a:rPr lang="en-US" sz="2400" dirty="0" smtClean="0">
                <a:solidFill>
                  <a:srgbClr val="FF0000"/>
                </a:solidFill>
              </a:rPr>
              <a:t>explosion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Flammable </a:t>
            </a:r>
            <a:r>
              <a:rPr lang="en-US" sz="2400" dirty="0" smtClean="0"/>
              <a:t>liquids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Friction</a:t>
            </a:r>
            <a:r>
              <a:rPr lang="en-US" sz="2400" dirty="0" smtClean="0"/>
              <a:t> force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Fumes</a:t>
            </a:r>
            <a:r>
              <a:rPr lang="en-US" sz="2400" dirty="0" smtClean="0"/>
              <a:t> coming out of factory chimneys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Fumigation</a:t>
            </a:r>
            <a:r>
              <a:rPr lang="en-US" sz="2400" dirty="0" smtClean="0"/>
              <a:t> with harmful chemicals</a:t>
            </a:r>
          </a:p>
          <a:p>
            <a:r>
              <a:rPr lang="en-US" sz="2400" dirty="0" smtClean="0"/>
              <a:t>polluting </a:t>
            </a:r>
            <a:r>
              <a:rPr lang="en-US" sz="2400" dirty="0" smtClean="0">
                <a:solidFill>
                  <a:srgbClr val="FF0000"/>
                </a:solidFill>
              </a:rPr>
              <a:t>gases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Harmful </a:t>
            </a:r>
            <a:r>
              <a:rPr lang="en-US" sz="2400" dirty="0" smtClean="0"/>
              <a:t> effects</a:t>
            </a:r>
          </a:p>
          <a:p>
            <a:r>
              <a:rPr lang="en-US" sz="2400" dirty="0" smtClean="0"/>
              <a:t>Electric </a:t>
            </a:r>
            <a:r>
              <a:rPr lang="en-US" sz="2400" dirty="0" smtClean="0">
                <a:solidFill>
                  <a:srgbClr val="FF0000"/>
                </a:solidFill>
              </a:rPr>
              <a:t>shock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Spraying </a:t>
            </a:r>
            <a:r>
              <a:rPr lang="en-US" sz="2400" dirty="0" smtClean="0"/>
              <a:t>apple trees with soap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Toxic </a:t>
            </a:r>
            <a:r>
              <a:rPr lang="en-US" sz="2400" dirty="0" smtClean="0"/>
              <a:t>substances</a:t>
            </a:r>
          </a:p>
          <a:p>
            <a:r>
              <a:rPr lang="en-US" sz="2400" dirty="0" smtClean="0"/>
              <a:t>Water </a:t>
            </a:r>
            <a:r>
              <a:rPr lang="en-US" sz="2400" dirty="0" smtClean="0">
                <a:solidFill>
                  <a:srgbClr val="FF0000"/>
                </a:solidFill>
              </a:rPr>
              <a:t>vapor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Effects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Adverse effects </a:t>
            </a:r>
            <a:r>
              <a:rPr lang="en-US" sz="2400" dirty="0" smtClean="0"/>
              <a:t>of spraying tobacco with chemicals</a:t>
            </a:r>
          </a:p>
          <a:p>
            <a:r>
              <a:rPr lang="en-US" sz="2400" dirty="0" smtClean="0"/>
              <a:t>Birth defects from parents’ exposure to harmful substances </a:t>
            </a:r>
          </a:p>
          <a:p>
            <a:r>
              <a:rPr lang="en-US" sz="2400" dirty="0" smtClean="0"/>
              <a:t>Corrosive materials can cause </a:t>
            </a:r>
            <a:r>
              <a:rPr lang="en-US" sz="2400" dirty="0" smtClean="0">
                <a:solidFill>
                  <a:srgbClr val="FF0000"/>
                </a:solidFill>
              </a:rPr>
              <a:t>burns </a:t>
            </a:r>
            <a:r>
              <a:rPr lang="en-US" sz="2400" dirty="0" smtClean="0"/>
              <a:t> on parts of the body</a:t>
            </a:r>
          </a:p>
          <a:p>
            <a:r>
              <a:rPr lang="en-US" sz="2400" dirty="0" smtClean="0"/>
              <a:t>Water contaminated with mercury can cause </a:t>
            </a:r>
            <a:r>
              <a:rPr lang="en-US" sz="2400" dirty="0" smtClean="0">
                <a:solidFill>
                  <a:srgbClr val="FF0000"/>
                </a:solidFill>
              </a:rPr>
              <a:t>cancer</a:t>
            </a:r>
          </a:p>
          <a:p>
            <a:r>
              <a:rPr lang="en-US" sz="2400" dirty="0" smtClean="0"/>
              <a:t>Some construction workers can experience </a:t>
            </a:r>
            <a:r>
              <a:rPr lang="en-US" sz="2400" dirty="0" smtClean="0">
                <a:solidFill>
                  <a:srgbClr val="FF0000"/>
                </a:solidFill>
              </a:rPr>
              <a:t>dizziness</a:t>
            </a:r>
          </a:p>
          <a:p>
            <a:r>
              <a:rPr lang="en-US" sz="2400" dirty="0" smtClean="0"/>
              <a:t>Carbon monoxide inhalation can lead to </a:t>
            </a:r>
            <a:r>
              <a:rPr lang="en-US" sz="2400" dirty="0" smtClean="0">
                <a:solidFill>
                  <a:srgbClr val="FF0000"/>
                </a:solidFill>
              </a:rPr>
              <a:t>drowsiness</a:t>
            </a:r>
          </a:p>
          <a:p>
            <a:r>
              <a:rPr lang="en-US" sz="2400" dirty="0" smtClean="0"/>
              <a:t>Prolong exposure to x-rays can trigger </a:t>
            </a:r>
            <a:r>
              <a:rPr lang="en-US" sz="2400" dirty="0" smtClean="0">
                <a:solidFill>
                  <a:srgbClr val="FF0000"/>
                </a:solidFill>
              </a:rPr>
              <a:t>genetic damage</a:t>
            </a:r>
          </a:p>
          <a:p>
            <a:r>
              <a:rPr lang="en-US" sz="2400" dirty="0" smtClean="0"/>
              <a:t>Certain inherited disorders can </a:t>
            </a:r>
            <a:r>
              <a:rPr lang="en-US" sz="2400" dirty="0" smtClean="0">
                <a:solidFill>
                  <a:srgbClr val="FF0000"/>
                </a:solidFill>
              </a:rPr>
              <a:t>impair fertility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Irreversible effects </a:t>
            </a:r>
            <a:r>
              <a:rPr lang="en-US" sz="2400" dirty="0" smtClean="0"/>
              <a:t>of chemical manipulation</a:t>
            </a:r>
          </a:p>
          <a:p>
            <a:r>
              <a:rPr lang="en-US" sz="2400" dirty="0" smtClean="0"/>
              <a:t>Exposure to high level of radiation can lead to </a:t>
            </a:r>
            <a:r>
              <a:rPr lang="en-US" sz="2400" dirty="0" smtClean="0">
                <a:solidFill>
                  <a:srgbClr val="FF0000"/>
                </a:solidFill>
              </a:rPr>
              <a:t>vomiting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Protective Measures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Avoid contact </a:t>
            </a:r>
            <a:r>
              <a:rPr lang="en-US" sz="2400" dirty="0" smtClean="0"/>
              <a:t>with eyes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Dispose of </a:t>
            </a:r>
            <a:r>
              <a:rPr lang="en-US" sz="2400" dirty="0" smtClean="0"/>
              <a:t>contaminated water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Dry</a:t>
            </a:r>
            <a:r>
              <a:rPr lang="en-US" sz="2400" dirty="0" smtClean="0"/>
              <a:t> your hands before turning on the switch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Handle</a:t>
            </a:r>
            <a:r>
              <a:rPr lang="en-US" sz="2400" dirty="0" smtClean="0"/>
              <a:t> toxic substances safely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Keep precautionary </a:t>
            </a:r>
            <a:r>
              <a:rPr lang="en-US" sz="2400" dirty="0" smtClean="0"/>
              <a:t>measures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Protect</a:t>
            </a:r>
            <a:r>
              <a:rPr lang="en-US" sz="2400" dirty="0" smtClean="0"/>
              <a:t> the environment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Recycle</a:t>
            </a:r>
            <a:r>
              <a:rPr lang="en-US" sz="2400" dirty="0" smtClean="0"/>
              <a:t> paper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Rinse </a:t>
            </a:r>
            <a:r>
              <a:rPr lang="en-US" sz="2400" dirty="0" smtClean="0"/>
              <a:t> the  instruments after using them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Seal </a:t>
            </a:r>
            <a:r>
              <a:rPr lang="en-US" sz="2400" dirty="0" smtClean="0"/>
              <a:t>the pressure chamber </a:t>
            </a:r>
            <a:r>
              <a:rPr lang="en-US" sz="2400" dirty="0" smtClean="0">
                <a:solidFill>
                  <a:srgbClr val="FF0000"/>
                </a:solidFill>
              </a:rPr>
              <a:t>tightly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Wash</a:t>
            </a:r>
            <a:r>
              <a:rPr lang="en-US" sz="2400" dirty="0" smtClean="0"/>
              <a:t> your hand with soap after touching  hazardous substances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Well-ventilated</a:t>
            </a:r>
            <a:r>
              <a:rPr lang="en-US" sz="2400" dirty="0" smtClean="0"/>
              <a:t> workplaces.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189</Words>
  <Application>Microsoft Office PowerPoint</Application>
  <PresentationFormat>Presentación en pantalla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Risks &amp; Hazards</vt:lpstr>
      <vt:lpstr>Effects</vt:lpstr>
      <vt:lpstr>Protective Measures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Checha</dc:creator>
  <cp:lastModifiedBy>Checha</cp:lastModifiedBy>
  <cp:revision>29</cp:revision>
  <dcterms:created xsi:type="dcterms:W3CDTF">2012-06-19T14:40:25Z</dcterms:created>
  <dcterms:modified xsi:type="dcterms:W3CDTF">2012-06-22T14:20:36Z</dcterms:modified>
</cp:coreProperties>
</file>