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3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21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6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44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8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1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4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909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6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906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2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4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4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022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DFAB1D-3B11-4056-9DDF-684CACC06C0F}" type="datetimeFigureOut">
              <a:rPr lang="es-AR" smtClean="0"/>
              <a:t>9/6/2023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3BE8C-0C9F-4EAE-B7AE-8BF5677C8EB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75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PALABRAS CLAVES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8188" y="2780056"/>
            <a:ext cx="10408024" cy="35838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Deben seleccionarse 3-5 descriptores que identifiquen al artículo.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función es que el artículo pueda localizarse en bases de datos con facilidad.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seleccionarlas se debiera consultar el Tesauro de la especialidad.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FFAF76-4430-45AC-BEF6-5D897184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6485"/>
            <a:ext cx="2371165" cy="11443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413536-AB93-4BAC-84A7-538B85B5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82" y="666485"/>
            <a:ext cx="2747680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8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37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Garamond</vt:lpstr>
      <vt:lpstr>Times New Roman</vt:lpstr>
      <vt:lpstr>Wingdings</vt:lpstr>
      <vt:lpstr>Orgánico</vt:lpstr>
      <vt:lpstr>PALABRAS CLAVES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CLAVES</dc:title>
  <dc:creator>Hugo Sosa</dc:creator>
  <cp:lastModifiedBy>Hugo Sosa</cp:lastModifiedBy>
  <cp:revision>3</cp:revision>
  <dcterms:created xsi:type="dcterms:W3CDTF">2023-06-09T19:32:17Z</dcterms:created>
  <dcterms:modified xsi:type="dcterms:W3CDTF">2023-06-09T19:38:37Z</dcterms:modified>
</cp:coreProperties>
</file>