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9A7FD-968A-4123-9F88-380E12157592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9F74A-AE35-4E17-A01F-1D202AC1CE8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azard Signs Safety Sign Symbo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24744"/>
            <a:ext cx="5264274" cy="3943239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5652120" y="260648"/>
            <a:ext cx="288032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1. </a:t>
            </a:r>
            <a:r>
              <a:rPr lang="en-US" sz="1200" dirty="0" smtClean="0"/>
              <a:t>Flammable materials sign or symbol</a:t>
            </a:r>
            <a:br>
              <a:rPr lang="en-US" sz="1200" dirty="0" smtClean="0"/>
            </a:br>
            <a:r>
              <a:rPr lang="en-US" sz="1200" dirty="0" smtClean="0"/>
              <a:t>2. Explosion risk sign or symbol</a:t>
            </a:r>
            <a:br>
              <a:rPr lang="en-US" sz="1200" dirty="0" smtClean="0"/>
            </a:br>
            <a:r>
              <a:rPr lang="en-US" sz="1200" dirty="0" smtClean="0"/>
              <a:t>3. Toxic sign or symbol</a:t>
            </a:r>
            <a:br>
              <a:rPr lang="en-US" sz="1200" dirty="0" smtClean="0"/>
            </a:br>
            <a:r>
              <a:rPr lang="en-US" sz="1200" dirty="0" smtClean="0"/>
              <a:t>4. Corrosive sign or symbol</a:t>
            </a:r>
            <a:br>
              <a:rPr lang="en-US" sz="1200" dirty="0" smtClean="0"/>
            </a:br>
            <a:r>
              <a:rPr lang="en-US" sz="1200" dirty="0" smtClean="0"/>
              <a:t>5. Overhead crane sign or symbol</a:t>
            </a:r>
            <a:br>
              <a:rPr lang="en-US" sz="1200" dirty="0" smtClean="0"/>
            </a:br>
            <a:r>
              <a:rPr lang="en-US" sz="1200" dirty="0" smtClean="0"/>
              <a:t>6. Fork lift in operation sign or symbol</a:t>
            </a:r>
            <a:br>
              <a:rPr lang="en-US" sz="1200" dirty="0" smtClean="0"/>
            </a:br>
            <a:r>
              <a:rPr lang="en-US" sz="1200" dirty="0" smtClean="0"/>
              <a:t>7. High voltage sign</a:t>
            </a:r>
            <a:br>
              <a:rPr lang="en-US" sz="1200" dirty="0" smtClean="0"/>
            </a:br>
            <a:r>
              <a:rPr lang="en-US" sz="1200" dirty="0" smtClean="0"/>
              <a:t>8. General warning sign or symbol</a:t>
            </a:r>
            <a:br>
              <a:rPr lang="en-US" sz="1200" dirty="0" smtClean="0"/>
            </a:br>
            <a:r>
              <a:rPr lang="en-US" sz="1200" dirty="0" smtClean="0"/>
              <a:t>9. Laser radiation sign or symbol</a:t>
            </a:r>
            <a:br>
              <a:rPr lang="en-US" sz="1200" dirty="0" smtClean="0"/>
            </a:br>
            <a:r>
              <a:rPr lang="en-US" sz="1200" dirty="0" smtClean="0"/>
              <a:t>10. Biohazard sign or symbol</a:t>
            </a:r>
            <a:br>
              <a:rPr lang="en-US" sz="1200" dirty="0" smtClean="0"/>
            </a:br>
            <a:r>
              <a:rPr lang="en-US" sz="1200" dirty="0" smtClean="0"/>
              <a:t>11. Oxidizing sign or symbol</a:t>
            </a:r>
            <a:br>
              <a:rPr lang="en-US" sz="1200" dirty="0" smtClean="0"/>
            </a:br>
            <a:r>
              <a:rPr lang="en-US" sz="1200" dirty="0" smtClean="0"/>
              <a:t>12. Hot surface sign or symbol</a:t>
            </a:r>
            <a:br>
              <a:rPr lang="en-US" sz="1200" dirty="0" smtClean="0"/>
            </a:br>
            <a:r>
              <a:rPr lang="en-US" sz="1200" dirty="0" smtClean="0"/>
              <a:t>13. Entrapment risk sign or symbol</a:t>
            </a:r>
            <a:br>
              <a:rPr lang="en-US" sz="1200" dirty="0" smtClean="0"/>
            </a:br>
            <a:r>
              <a:rPr lang="en-US" sz="1200" dirty="0" smtClean="0"/>
              <a:t>14. Electrocution risk sign or symbol</a:t>
            </a:r>
            <a:br>
              <a:rPr lang="en-US" sz="1200" dirty="0" smtClean="0"/>
            </a:br>
            <a:r>
              <a:rPr lang="en-US" sz="1200" dirty="0" smtClean="0"/>
              <a:t>15. Irritant  sign or symbol</a:t>
            </a:r>
            <a:br>
              <a:rPr lang="en-US" sz="1200" dirty="0" smtClean="0"/>
            </a:br>
            <a:r>
              <a:rPr lang="en-US" sz="1200" dirty="0" smtClean="0"/>
              <a:t>16. Slippery floor sign or symbol</a:t>
            </a:r>
            <a:br>
              <a:rPr lang="en-US" sz="1200" dirty="0" smtClean="0"/>
            </a:br>
            <a:r>
              <a:rPr lang="en-US" sz="1200" dirty="0" smtClean="0"/>
              <a:t>17. Watch your step sign or symbol</a:t>
            </a:r>
            <a:br>
              <a:rPr lang="en-US" sz="1200" dirty="0" smtClean="0"/>
            </a:br>
            <a:r>
              <a:rPr lang="en-US" sz="1200" dirty="0" smtClean="0"/>
              <a:t>18. Cutting risk sign or symbol</a:t>
            </a:r>
            <a:br>
              <a:rPr lang="en-US" sz="1200" dirty="0" smtClean="0"/>
            </a:br>
            <a:r>
              <a:rPr lang="en-US" sz="1200" dirty="0" smtClean="0"/>
              <a:t>19. High temperature sign or symbol</a:t>
            </a:r>
            <a:br>
              <a:rPr lang="en-US" sz="1200" dirty="0" smtClean="0"/>
            </a:br>
            <a:r>
              <a:rPr lang="en-US" sz="1200" dirty="0" smtClean="0"/>
              <a:t>20. Glass hazard sign or symbols</a:t>
            </a:r>
            <a:br>
              <a:rPr lang="en-US" sz="1200" dirty="0" smtClean="0"/>
            </a:br>
            <a:r>
              <a:rPr lang="en-US" sz="1200" dirty="0" smtClean="0"/>
              <a:t>21. Suffocation sign or symbol</a:t>
            </a:r>
            <a:br>
              <a:rPr lang="en-US" sz="1200" dirty="0" smtClean="0"/>
            </a:br>
            <a:r>
              <a:rPr lang="en-US" sz="1200" dirty="0" smtClean="0"/>
              <a:t>22. Gas bottle sign or symbol</a:t>
            </a:r>
            <a:br>
              <a:rPr lang="en-US" sz="1200" dirty="0" smtClean="0"/>
            </a:br>
            <a:r>
              <a:rPr lang="en-US" sz="1200" dirty="0" smtClean="0"/>
              <a:t>23. Falling objects sign or symbol</a:t>
            </a:r>
            <a:br>
              <a:rPr lang="en-US" sz="1200" dirty="0" smtClean="0"/>
            </a:br>
            <a:r>
              <a:rPr lang="en-US" sz="1200" dirty="0" smtClean="0"/>
              <a:t>24. Electricity sign or symbol</a:t>
            </a:r>
            <a:br>
              <a:rPr lang="en-US" sz="1200" dirty="0" smtClean="0"/>
            </a:br>
            <a:r>
              <a:rPr lang="en-US" sz="1200" dirty="0" smtClean="0"/>
              <a:t>25. Cutter sign or symbol</a:t>
            </a:r>
            <a:br>
              <a:rPr lang="en-US" sz="1200" dirty="0" smtClean="0"/>
            </a:br>
            <a:r>
              <a:rPr lang="en-US" sz="1200" dirty="0" smtClean="0"/>
              <a:t>26. Hand hazard sign or symbol</a:t>
            </a:r>
            <a:br>
              <a:rPr lang="en-US" sz="1200" dirty="0" smtClean="0"/>
            </a:br>
            <a:r>
              <a:rPr lang="en-US" sz="1200" dirty="0" smtClean="0"/>
              <a:t>27. Battery hazard sign or symbol</a:t>
            </a:r>
            <a:br>
              <a:rPr lang="en-US" sz="1200" dirty="0" smtClean="0"/>
            </a:br>
            <a:r>
              <a:rPr lang="en-US" sz="1200" dirty="0" smtClean="0"/>
              <a:t>28. Rotating parts sign or symbol</a:t>
            </a:r>
            <a:br>
              <a:rPr lang="en-US" sz="1200" dirty="0" smtClean="0"/>
            </a:br>
            <a:r>
              <a:rPr lang="en-US" sz="1200" dirty="0" smtClean="0"/>
              <a:t>29. Low temperature sign or symbol</a:t>
            </a:r>
            <a:br>
              <a:rPr lang="en-US" sz="1200" dirty="0" smtClean="0"/>
            </a:br>
            <a:r>
              <a:rPr lang="en-US" sz="1200" dirty="0" smtClean="0"/>
              <a:t>30. Magnetic field sign or symbol</a:t>
            </a:r>
            <a:br>
              <a:rPr lang="en-US" sz="1200" dirty="0" smtClean="0"/>
            </a:br>
            <a:r>
              <a:rPr lang="en-US" sz="1200" dirty="0" smtClean="0"/>
              <a:t>31. Optical radiation sign or symbol</a:t>
            </a:r>
            <a:br>
              <a:rPr lang="en-US" sz="1200" dirty="0" smtClean="0"/>
            </a:br>
            <a:r>
              <a:rPr lang="en-US" sz="1200" dirty="0" smtClean="0"/>
              <a:t>32. Non ionizing radiation sign or symbol</a:t>
            </a:r>
            <a:br>
              <a:rPr lang="en-US" sz="1200" dirty="0" smtClean="0"/>
            </a:br>
            <a:r>
              <a:rPr lang="en-US" sz="1200" dirty="0" smtClean="0"/>
              <a:t>33. Radiation sign or symbol</a:t>
            </a:r>
            <a:br>
              <a:rPr lang="en-US" sz="1200" dirty="0" smtClean="0"/>
            </a:br>
            <a:r>
              <a:rPr lang="en-US" sz="1200" dirty="0" smtClean="0"/>
              <a:t>34. Environmental hazard sign or symbol</a:t>
            </a:r>
            <a:br>
              <a:rPr lang="en-US" sz="1200" dirty="0" smtClean="0"/>
            </a:br>
            <a:r>
              <a:rPr lang="en-US" sz="1200" dirty="0" smtClean="0"/>
              <a:t>35. Crushing hazard sign or symbol</a:t>
            </a:r>
            <a:endParaRPr lang="en-U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67544" y="5229200"/>
            <a:ext cx="45592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http://signsanddisplays.wordpress.com/2011/01/11/35-free-warning-signs-symbols</a:t>
            </a:r>
            <a:endParaRPr lang="en-US" dirty="0"/>
          </a:p>
        </p:txBody>
      </p:sp>
      <p:sp>
        <p:nvSpPr>
          <p:cNvPr id="6" name="5 CuadroTexto"/>
          <p:cNvSpPr txBox="1"/>
          <p:nvPr/>
        </p:nvSpPr>
        <p:spPr>
          <a:xfrm>
            <a:off x="2021969" y="548680"/>
            <a:ext cx="1794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Safety Symbols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12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Checha</dc:creator>
  <cp:lastModifiedBy>Checha</cp:lastModifiedBy>
  <cp:revision>29</cp:revision>
  <dcterms:created xsi:type="dcterms:W3CDTF">2012-06-19T14:40:25Z</dcterms:created>
  <dcterms:modified xsi:type="dcterms:W3CDTF">2012-06-22T14:24:03Z</dcterms:modified>
</cp:coreProperties>
</file>