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291" autoAdjust="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10/16/2025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ng.com/videos/riverview/relatedvideo?q=videos+de+internet+de+las+cosas&amp;&amp;view=riverview&amp;mmscn=mtsc&amp;mid=9495F677DFD8E78557759495F677DFD8E7855775&amp;&amp;aps=0&amp;FORM=VMSOVR" TargetMode="External"/><Relationship Id="rId2" Type="http://schemas.openxmlformats.org/officeDocument/2006/relationships/hyperlink" Target="http://www.bing.com/videos/riverview/relatedvideo?&amp;q=youtube+industrias+4.0&amp;&amp;mid=E328E88F65A3FC1115F6E328E88F65A3FC1115F6&amp;mmscn=mtsc&amp;aps=2&amp;FORM=VRDGA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ing.com/videos/riverview/relatedvideo?q=Que%20Son%20Las%20Big%20Data&amp;mid=4AC81765687BFB0FAD5B4AC81765687BFB0FAD5B&amp;ajaxhist=0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61CBD1-F3CB-9FFD-F4EC-06EBB8F36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Nº3: GESTIÓN DE MANTENIMIENTO ASISTIDO POR ORDENADOR – INTRODUCCIÓN: INDUSTRIA 4.0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E81648-CDA4-426B-4320-0C0F013BE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MX" sz="2800" u="sng" dirty="0"/>
              <a:t>INDUSTRIA 4.0</a:t>
            </a:r>
          </a:p>
          <a:p>
            <a:pPr marL="0" indent="0">
              <a:buNone/>
            </a:pPr>
            <a:r>
              <a:rPr lang="es-MX" sz="2800" u="sng" dirty="0"/>
              <a:t>Objetivos de la clase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Comprender el concepto de Industria 4.0 y sus pilares tecnológicos.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Reconocer cómo estas tecnologías transforman el mantenimiento industrial.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Identificar ejemplos concretos de aplicación en plantas industriales.</a:t>
            </a:r>
          </a:p>
        </p:txBody>
      </p:sp>
    </p:spTree>
    <p:extLst>
      <p:ext uri="{BB962C8B-B14F-4D97-AF65-F5344CB8AC3E}">
        <p14:creationId xmlns:p14="http://schemas.microsoft.com/office/powerpoint/2010/main" val="18205700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7989B2-3181-9516-3BF4-0F11EAAC85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AD4CBB-50AB-4073-484C-4D9EC6757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Nº3: GESTIÓN DE MANTENIMIENTO ASISTIDO POR ORDENADOR – INDUSTRIA 4.0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421684-5376-F00E-7A3A-65A98DCF82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2" y="2066361"/>
            <a:ext cx="9603275" cy="4193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sz="24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Otra Definición de Industria 4.0: </a:t>
            </a:r>
            <a:r>
              <a:rPr lang="es-A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la integración de tecnologías digitales avanzadas en los procesos industriales, creando fábricas inteligentes y conectadas.</a:t>
            </a:r>
            <a:br>
              <a:rPr lang="es-A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Características clave:</a:t>
            </a:r>
            <a:endParaRPr lang="es-A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Interconectividad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Automatización inteligente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Toma de decisiones basada en datos</a:t>
            </a: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s-AR" sz="24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objetivo: mayor eficiencia, flexibilidad y sostenibilidad.</a:t>
            </a: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96659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2B7DA0-1B3A-DAB8-B3F3-EFB4DF4A0E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D20A17-807A-A2EC-08EA-D2852FAF6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Nº3: GESTIÓN DE MANTENIMIENTO ASISTIDO POR ORDENADOR – INDUSTRIA 4.0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480F468-E894-B3F2-C2DA-D5CEE52B3E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2" y="2066361"/>
            <a:ext cx="9603275" cy="4193762"/>
          </a:xfrm>
        </p:spPr>
        <p:txBody>
          <a:bodyPr>
            <a:normAutofit lnSpcReduction="1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Pilares tecnológicos de la Industria 4.0</a:t>
            </a:r>
            <a:endParaRPr lang="es-A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Internet de las cosas (</a:t>
            </a:r>
            <a:r>
              <a:rPr lang="es-AR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IoT</a:t>
            </a: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Big Data y análisis predictivo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Inteligencia Artificial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Computación en la nube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Realidad aumentada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Robótica colaborativa</a:t>
            </a:r>
            <a:br>
              <a:rPr lang="es-A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Estas tecnologías permiten monitorear, analizar y actuar en tiempo real.</a:t>
            </a:r>
            <a:endParaRPr lang="es-AR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18822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79967E-BFC3-9C17-62FC-05C3996DED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0D787C-64D7-5EB7-2090-7453499A4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Nº3: GESTIÓN DE MANTENIMIENTO ASISTIDO POR ORDENADOR – INDUSTRIA 4.0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6B3E73-E38A-6994-6B0E-DE34E97216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2" y="2066361"/>
            <a:ext cx="9603275" cy="4193762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¿Qué cambia con la Industria 4.0? - </a:t>
            </a:r>
            <a:r>
              <a:rPr lang="es-A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Transformación del mantenimiento</a:t>
            </a:r>
            <a:endParaRPr lang="es-AR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Sensores recopilan datos en tiempo real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Algoritmos detectan patrones de falla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Sistemas inteligentes recomiendan acciones</a:t>
            </a:r>
            <a:b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Ventajas:</a:t>
            </a: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Menos paradas no planificadas</a:t>
            </a:r>
            <a:b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Mayor vida </a:t>
            </a: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ú</a:t>
            </a: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til de los equipos</a:t>
            </a:r>
            <a:b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kern="100" dirty="0">
                <a:latin typeface="Segoe UI Emoj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Reducci</a:t>
            </a: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ó</a:t>
            </a: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 de costos operativos</a:t>
            </a:r>
            <a:b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4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mantenimiento se vuelve más estratégico y menos reactivo.</a:t>
            </a: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5273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E34BF4-4059-EB93-1C9C-F3B088F2DD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352965-9365-F38B-29EF-7054381CF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Nº3: GESTIÓN DE MANTENIMIENTO ASISTIDO POR ORDENADOR – INDUSTRIA 4.0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F868E75-4AB8-DF6B-654A-A299D7D907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2" y="2066361"/>
            <a:ext cx="9603275" cy="4193762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Ejemplo: mantenimiento predictivo en motores eléctricos</a:t>
            </a:r>
            <a:endParaRPr lang="es-AR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Sensores miden temperatura, vibración y consumo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Software analiza tendencias y anticipa fallos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Técnicos reciben alertas antes de que ocurra el problema</a:t>
            </a:r>
            <a:b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Resultado:</a:t>
            </a: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Menos emergencias, más planificación</a:t>
            </a:r>
            <a:b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Aumento de la disponibilidad operativa</a:t>
            </a:r>
            <a:br>
              <a:rPr lang="es-A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4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Fuente: TRACTIAN y casos reales en la industria automotriz</a:t>
            </a: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81949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75448C-7B6F-6A15-8F03-BE12DC2249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894E2C-2EA7-E711-2E0A-DA4651C6A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Nº3: GESTIÓN DE MANTENIMIENTO ASISTIDO POR ORDENADOR – INDUSTRIA 4.0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9B9B32-0C7C-4DB1-37FB-82E028EED8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2" y="2066361"/>
            <a:ext cx="9603275" cy="419376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Ventajas del mantenimiento 4.0</a:t>
            </a:r>
            <a:endParaRPr lang="es-AR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Optimización de recursos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Mejora en seguridad laboral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Toma de decisiones basada en datos</a:t>
            </a:r>
            <a:b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Desafíos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nversión inicial en tecnología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Capacitación del personal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Riesgos de ciberseguridad</a:t>
            </a:r>
            <a:br>
              <a:rPr lang="es-A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4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cambio requiere adaptación, pero los beneficios son significativos.</a:t>
            </a: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47123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DB3870-BC46-A97B-6ED9-23B7673445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37CAAC-2260-4F18-8A6D-876727269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Nº3: GESTIÓN DE MANTENIMIENTO ASISTIDO POR ORDENADOR – INDUSTRIA 4.0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9803E80-A93A-20A3-5E6B-941EC4FA86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2" y="2066361"/>
            <a:ext cx="9603275" cy="419376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Conclusiones</a:t>
            </a:r>
            <a:endParaRPr lang="es-AR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Industria 4.0 redefine el mantenimiento industrial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técnico del futuro será analítico, digital y estratégico</a:t>
            </a:r>
            <a:b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Videos sobre el tema</a:t>
            </a:r>
            <a:r>
              <a:rPr lang="es-A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INDUSTRIA 4.0 – </a:t>
            </a:r>
            <a:r>
              <a:rPr lang="es-AR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IoT</a:t>
            </a:r>
            <a:r>
              <a:rPr lang="es-AR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BIG DATA – MANTENIMIENTO 4.0</a:t>
            </a:r>
            <a:endParaRPr lang="es-AR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www.bing.com/videos/riverview/relatedvideo?&amp;q=youtube+industrias+4.0&amp;&amp;mid=E328E88F65A3FC1115F6E328E88F65A3FC1115F6&amp;mmscn=mtsc&amp;aps=2&amp;FORM=VRDGAR</a:t>
            </a:r>
            <a:endParaRPr lang="es-AR" sz="1800" u="sng" dirty="0">
              <a:solidFill>
                <a:srgbClr val="0563C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www.bing.com/videos/riverview/relatedvideo?q=videos+de+internet+de+las+cosas&amp;&amp;view=riverview&amp;mmscn=mtsc&amp;mid=9495F677DFD8E78557759495F677DFD8E7855775&amp;&amp;aps=0&amp;FORM=VMSOVR</a:t>
            </a:r>
            <a:endParaRPr lang="es-AR" sz="1800" u="sng" dirty="0">
              <a:solidFill>
                <a:srgbClr val="0563C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www.bing.com/videos/riverview/relatedvideo?q=Que%20Son%20Las%20Big%20Data&amp;mid=4AC81765687BFB0FAD5B4AC81765687BFB0FAD5B&amp;ajaxhist=0</a:t>
            </a:r>
            <a:endParaRPr lang="es-AR" sz="1800" u="sng" dirty="0">
              <a:solidFill>
                <a:srgbClr val="0563C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www.bing.com/videos/riverview/relatedvideo?q=MANTENIMIENTO+4.0&amp;&amp;mid=B29E13A2D4F0E05158AAB29E13A2D4F0E05158AA&amp;FORM=VCGVRP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s-AR" sz="1800" u="sng" dirty="0">
              <a:solidFill>
                <a:srgbClr val="0563C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07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BE4692-20EA-6F51-775A-B2079742B0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DCA5FD-1D70-62F7-31BF-FD8E24F89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Nº3: GESTIÓN DE MANTENIMIENTO ASISTIDO POR ORDENADOR – evolución industrial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04BD618-DE7B-7F18-0602-EF626239A0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3"/>
            <a:ext cx="9603275" cy="458924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AR" sz="34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Industria 1.0 </a:t>
            </a:r>
            <a:r>
              <a:rPr lang="es-AR" sz="3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Primera Revolución Industrial: del 1760 al 1860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sz="23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Características principales</a:t>
            </a:r>
            <a:endParaRPr lang="es-AR" sz="23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3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Mecanización del trabajo:</a:t>
            </a:r>
            <a:r>
              <a:rPr lang="es-AR" sz="2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introdujeron máquinas para reemplazar el trabajo manual, especialmente en la industria textil.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3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Uso del vapor:</a:t>
            </a:r>
            <a:r>
              <a:rPr lang="es-AR" sz="2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máquina de vapor, desarrollada por James Watt, permitió impulsar fábricas, trenes y barcos </a:t>
            </a:r>
            <a:r>
              <a:rPr lang="es-AR" sz="23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Nacimiento de la fábrica:</a:t>
            </a:r>
            <a:r>
              <a:rPr lang="es-AR" sz="2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producción se centralizó en fábricas, lo que aumentó la eficiencia y redujo costos.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3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Transformación social:</a:t>
            </a:r>
            <a:r>
              <a:rPr lang="es-AR" sz="2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produjo un éxodo rural hacia las ciudades, dando lugar al proletariado industrial.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3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Innovaciones tecnológicas:</a:t>
            </a:r>
            <a:r>
              <a:rPr lang="es-AR" sz="2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Telar mecánico, hiladora Jenny, locomotora de vapor, entre otros inventos revolucionarios.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3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Capitalismo industrial:</a:t>
            </a:r>
            <a:r>
              <a:rPr lang="es-AR" sz="23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consolidó un nuevo modelo económico basado en la inversión de capital y la producción en masa.</a:t>
            </a:r>
          </a:p>
          <a:p>
            <a:pPr>
              <a:lnSpc>
                <a:spcPct val="115000"/>
              </a:lnSpc>
              <a:spcAft>
                <a:spcPts val="800"/>
              </a:spcAft>
              <a:buFontTx/>
              <a:buChar char="-"/>
            </a:pPr>
            <a:endParaRPr lang="es-AR" sz="23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FontTx/>
              <a:buChar char="-"/>
            </a:pPr>
            <a:endParaRPr lang="es-A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457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FF8B52-D13A-645E-5908-9810ACB84E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AEC1D6-84C3-42C7-7D51-7917DCAAC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Nº3: GESTIÓN DE MANTENIMIENTO ASISTIDO POR ORDENADOR – evolución industrial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B67466-F089-72DE-462C-6B8A28090F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2" y="1853754"/>
            <a:ext cx="9603275" cy="453297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AR" sz="31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Industria 2.0</a:t>
            </a:r>
            <a:r>
              <a:rPr lang="es-AR" sz="3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 Segunda Revolución Industrial: De 1870 a 1914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sz="1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s-AR" sz="19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Características principales</a:t>
            </a:r>
            <a:endParaRPr lang="es-AR" sz="19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19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Nuevas fuentes de energía:</a:t>
            </a:r>
            <a:r>
              <a:rPr lang="es-AR" sz="1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incorporaron el </a:t>
            </a:r>
            <a:r>
              <a:rPr lang="es-AR" sz="19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gas</a:t>
            </a:r>
            <a:r>
              <a:rPr lang="es-AR" sz="1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la </a:t>
            </a:r>
            <a:r>
              <a:rPr lang="es-AR" sz="19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electricidad</a:t>
            </a:r>
            <a:r>
              <a:rPr lang="es-AR" sz="1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el </a:t>
            </a:r>
            <a:r>
              <a:rPr lang="es-AR" sz="19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petróleo</a:t>
            </a:r>
            <a:r>
              <a:rPr lang="es-AR" sz="1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como motores de la producción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19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Producción en masa:</a:t>
            </a:r>
            <a:r>
              <a:rPr lang="es-AR" sz="1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introdujo la </a:t>
            </a:r>
            <a:r>
              <a:rPr lang="es-AR" sz="19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línea de ensamblaje</a:t>
            </a:r>
            <a:r>
              <a:rPr lang="es-AR" sz="1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especialmente en la industria automotriz con Henry Ford </a:t>
            </a:r>
            <a:r>
              <a:rPr lang="es-AR" sz="19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Avances en transporte y comunicación:</a:t>
            </a:r>
            <a:r>
              <a:rPr lang="es-AR" sz="1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AR" sz="1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Ferrocarriles más rápidos y eficientes</a:t>
            </a: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AR" sz="1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Teléfono, telégrafo y radio revolucionaron la comunicación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19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Nuevos materiales:</a:t>
            </a:r>
            <a:r>
              <a:rPr lang="es-AR" sz="1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El </a:t>
            </a:r>
            <a:r>
              <a:rPr lang="es-AR" sz="19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acero</a:t>
            </a:r>
            <a:r>
              <a:rPr lang="es-AR" sz="1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reemplazó al hierro como base de la construcción y maquinaria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19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Química y farmacéutica:</a:t>
            </a:r>
            <a:r>
              <a:rPr lang="es-AR" sz="1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desarrollaron industrias químicas, como fertilizantes, colorantes y medicamentos</a:t>
            </a:r>
          </a:p>
          <a:p>
            <a:r>
              <a:rPr lang="es-AR" sz="1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Expansión global:</a:t>
            </a:r>
            <a:r>
              <a:rPr lang="es-AR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Alemania, Estados Unidos, Francia, Bélgica, Rusia y Japón se convirtieron en potencias industriales </a:t>
            </a:r>
            <a:endParaRPr lang="es-AR" sz="19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7165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3F17F0-55D9-953F-BD7C-E78AD97D6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C2B50A-2B1A-C2DD-6A35-50B90F918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Nº3: GESTIÓN DE MANTENIMIENTO ASISTIDO POR ORDENADOR – evolución industrial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FF2EE7C-468A-1C5A-48ED-D51E88D430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2" y="2066361"/>
            <a:ext cx="9603275" cy="429223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AR" sz="31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Industria 3.0 </a:t>
            </a:r>
            <a:r>
              <a:rPr lang="es-AR" sz="3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Tercera Revolución Industrial. De 1970 a 2010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Características principales</a:t>
            </a:r>
            <a:endParaRPr lang="es-A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Automatización y robótica:</a:t>
            </a:r>
            <a:r>
              <a:rPr lang="es-A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introdujeron sistemas automatizados en las fábricas, reduciendo la intervención humana en tareas repetitivas 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Informática y electrónica:</a:t>
            </a:r>
            <a:r>
              <a:rPr lang="es-A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El uso de computadoras, microprocesadores y software revolucionó la gestión industrial y la producción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Telecomunicaciones:</a:t>
            </a:r>
            <a:r>
              <a:rPr lang="es-A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El desarrollo de redes digitales, satélites y telefonía móvil permitió una conectividad global sin precedentes 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Internet:</a:t>
            </a:r>
            <a:r>
              <a:rPr lang="es-A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partir de los años 90, la web se convirtió en una herramienta clave para el comercio, la comunicación y la innovación 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Biotecnología y energía:</a:t>
            </a:r>
            <a:r>
              <a:rPr lang="es-A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impulsaron avances en genética, medicina y energías alternativas como la solar y la eólica </a:t>
            </a:r>
            <a:r>
              <a:rPr lang="es-A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países líderes en esta revolución fueron Estados Unidos, Japón, Alemania y Reino Unido, consolidando su posición como potencias tecnológicas.</a:t>
            </a:r>
            <a:endParaRPr lang="es-A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5140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95BDD4-291E-E117-8AC5-F706B27A6B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93B26A-24AD-2515-BA76-97A9800ED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Nº3: GESTIÓN DE MANTENIMIENTO ASISTIDO POR ORDENADOR – evolución industrial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E555C41-D436-2F49-7F0B-64C7D88E0C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2" y="2066361"/>
            <a:ext cx="9603275" cy="39067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sz="24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Industria 4.0 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Cuarta Revolución Industrial. De 2010 a la fecha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Inicio conceptual: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Alrededor de </a:t>
            </a: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2011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cuando el término "Industria 4.0" fue acuñado en Alemania como parte de una estrategia para modernizar la industria manufacturera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Desarrollo activo: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Desde la década de </a:t>
            </a: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2010 en adelante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con avances acelerados en inteligencia artificial, conectividad y automatización</a:t>
            </a:r>
          </a:p>
        </p:txBody>
      </p:sp>
    </p:spTree>
    <p:extLst>
      <p:ext uri="{BB962C8B-B14F-4D97-AF65-F5344CB8AC3E}">
        <p14:creationId xmlns:p14="http://schemas.microsoft.com/office/powerpoint/2010/main" val="1787032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A58C96-EDF5-DB44-44A9-87C6C21CF5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23FC92-0CA1-6360-1806-34853F207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Nº3: GESTIÓN DE MANTENIMIENTO ASISTIDO POR ORDENADOR – evolución industrial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1EE5632-3BA7-DCDE-82AE-9D34ACA310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2" y="2066361"/>
            <a:ext cx="9603275" cy="390676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AR" sz="24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Industria 4.0 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Cuarta Revolución Industrial. De 2010 a la fecha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Características principales</a:t>
            </a:r>
            <a:endParaRPr lang="es-A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Conectividad total:</a:t>
            </a:r>
            <a:r>
              <a:rPr lang="es-A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Integración de sistemas físicos y digitales mediante el </a:t>
            </a:r>
            <a:r>
              <a:rPr lang="es-A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Internet de las Cosas (</a:t>
            </a:r>
            <a:r>
              <a:rPr lang="es-AR" sz="1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IoT</a:t>
            </a:r>
            <a:r>
              <a:rPr lang="es-A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s-A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redes inteligentes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Inteligencia artificial (IA):</a:t>
            </a:r>
            <a:r>
              <a:rPr lang="es-A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Uso de algoritmos para optimizar procesos, predecir fallos y tomar decisiones autónomas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Big Data y análisis predictivo:</a:t>
            </a:r>
            <a:r>
              <a:rPr lang="es-A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Recolección masiva de datos para mejorar la eficiencia, calidad y personalización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Robótica avanzada:</a:t>
            </a:r>
            <a:r>
              <a:rPr lang="es-A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Robots colaborativos (</a:t>
            </a:r>
            <a:r>
              <a:rPr lang="es-AR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cobots</a:t>
            </a:r>
            <a:r>
              <a:rPr lang="es-A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que trabajan junto a humanos en entornos flexibles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Impresión 3D:</a:t>
            </a:r>
            <a:r>
              <a:rPr lang="es-A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Fabricación aditiva que permite producir piezas personalizadas bajo demanda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Realidad aumentada y virtual:</a:t>
            </a:r>
            <a:r>
              <a:rPr lang="es-A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Aplicaciones en mantenimiento, capacitación y diseño industrial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Ciberseguridad:</a:t>
            </a:r>
            <a:r>
              <a:rPr lang="es-A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Protección de sistemas interconectados frente a amenazas digitales</a:t>
            </a:r>
          </a:p>
        </p:txBody>
      </p:sp>
    </p:spTree>
    <p:extLst>
      <p:ext uri="{BB962C8B-B14F-4D97-AF65-F5344CB8AC3E}">
        <p14:creationId xmlns:p14="http://schemas.microsoft.com/office/powerpoint/2010/main" val="3743418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C27CC1-FE9B-1F26-299B-30367E18EE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D5A07D-431A-6073-5D65-90602356E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Nº3: GESTIÓN DE MANTENIMIENTO ASISTIDO POR ORDENADOR – evolución industrial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8D00A0F-521C-4666-0547-272F2334B3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2" y="2066361"/>
            <a:ext cx="9603275" cy="39067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sz="24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Industria 4.0 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Cuarta Revolución Industrial. De 2010 a la fecha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Impacto global</a:t>
            </a: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Transformación de modelos de negocio, empleo y educación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Mayor personalización en productos y servicios</a:t>
            </a:r>
          </a:p>
          <a:p>
            <a:r>
              <a:rPr lang="es-A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Desafíos éticos y sociales relacionados con la automatización y el uso de datos</a:t>
            </a: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5548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F425B1-C8D3-AA63-FD7F-648231CDE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24DCB3-8F30-EBEA-FF3D-1199DBAF4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Nº3: GESTIÓN DE MANTENIMIENTO ASISTIDO POR ORDENADOR – evolución industrial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35B03A7-47E6-A2ED-6517-C8AA192E61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2" y="2066361"/>
            <a:ext cx="9603275" cy="419376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AR" sz="24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Industria 4.0</a:t>
            </a: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Aplicaciones en la industria local</a:t>
            </a: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Industria 4.0 está ganando terreno en Argentina como una estrategia clave para modernizar el sector productivo y mejorar la competitividad. 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19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Transformación digital en empresas:</a:t>
            </a:r>
            <a:r>
              <a:rPr lang="es-AR" sz="1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Muchas industrias argentinas están adoptando tecnologías como </a:t>
            </a:r>
            <a:r>
              <a:rPr lang="es-AR" sz="19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inteligencia artificial</a:t>
            </a:r>
            <a:r>
              <a:rPr lang="es-AR" sz="1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AR" sz="19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IoT</a:t>
            </a:r>
            <a:r>
              <a:rPr lang="es-AR" sz="1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s-AR" sz="19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Internet de las Cosas</a:t>
            </a:r>
            <a:r>
              <a:rPr lang="es-AR" sz="1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es-AR" sz="19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Big Data </a:t>
            </a:r>
            <a:r>
              <a:rPr lang="es-AR" sz="1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es-AR" sz="19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automatización </a:t>
            </a:r>
            <a:r>
              <a:rPr lang="es-AR" sz="1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mejorar la eficiencia, trazabilidad y calidad operativa 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1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Capacitación tecnológica:</a:t>
            </a:r>
            <a:r>
              <a:rPr lang="es-AR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reconoce que el éxito de la Industria 4.0 depende de la formación de profesionales en áreas técnicas y digitales. La capacitación es vista como un pilar estratégico para el desarrollo nacional</a:t>
            </a:r>
            <a:endParaRPr lang="es-AR" sz="19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47748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5B9DA2-945B-3AB6-0369-E39A339952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7A290B-9D1C-AAE7-54C1-D498B6206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Nº3: GESTIÓN DE MANTENIMIENTO ASISTIDO POR ORDENADOR – evolución industrial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1CF9ED3-68CC-3915-F9D7-1A046243F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2" y="2066361"/>
            <a:ext cx="9603275" cy="419376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AR" sz="24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Industria 4.0</a:t>
            </a: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Aplicaciones en la industria local</a:t>
            </a: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Industria 4.0 está ganando terreno en Argentina como una estrategia clave para modernizar el sector productivo y mejorar la competitividad. 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19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Transformación digital en empresas:</a:t>
            </a:r>
            <a:r>
              <a:rPr lang="es-AR" sz="1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Muchas industrias argentinas están adoptando tecnologías como </a:t>
            </a:r>
            <a:r>
              <a:rPr lang="es-AR" sz="19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inteligencia artificial</a:t>
            </a:r>
            <a:r>
              <a:rPr lang="es-AR" sz="1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AR" sz="19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IoT</a:t>
            </a:r>
            <a:r>
              <a:rPr lang="es-AR" sz="1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s-AR" sz="19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Internet de las Cosas</a:t>
            </a:r>
            <a:r>
              <a:rPr lang="es-AR" sz="1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es-AR" sz="19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Big Data </a:t>
            </a:r>
            <a:r>
              <a:rPr lang="es-AR" sz="1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es-AR" sz="19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automatización </a:t>
            </a:r>
            <a:r>
              <a:rPr lang="es-AR" sz="1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mejorar la eficiencia, trazabilidad y calidad operativa 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1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Capacitación tecnológica:</a:t>
            </a:r>
            <a:r>
              <a:rPr lang="es-AR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reconoce que el éxito de la Industria 4.0 depende de la formación de profesionales en áreas técnicas y digitales. La capacitación es vista como un pilar estratégico para el desarrollo nacional</a:t>
            </a:r>
            <a:endParaRPr lang="es-AR" sz="19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702270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TM10001114[[fn=Galería]]</Template>
  <TotalTime>4930</TotalTime>
  <Words>1468</Words>
  <Application>Microsoft Office PowerPoint</Application>
  <PresentationFormat>Panorámica</PresentationFormat>
  <Paragraphs>104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2" baseType="lpstr">
      <vt:lpstr>Arial</vt:lpstr>
      <vt:lpstr>Calibri</vt:lpstr>
      <vt:lpstr>Courier New</vt:lpstr>
      <vt:lpstr>Gill Sans MT</vt:lpstr>
      <vt:lpstr>Segoe UI Emoji</vt:lpstr>
      <vt:lpstr>Symbol</vt:lpstr>
      <vt:lpstr>Galería</vt:lpstr>
      <vt:lpstr>UNIDAD Nº3: GESTIÓN DE MANTENIMIENTO ASISTIDO POR ORDENADOR – INTRODUCCIÓN: INDUSTRIA 4.0 </vt:lpstr>
      <vt:lpstr>UNIDAD Nº3: GESTIÓN DE MANTENIMIENTO ASISTIDO POR ORDENADOR – evolución industrial </vt:lpstr>
      <vt:lpstr>UNIDAD Nº3: GESTIÓN DE MANTENIMIENTO ASISTIDO POR ORDENADOR – evolución industrial </vt:lpstr>
      <vt:lpstr>UNIDAD Nº3: GESTIÓN DE MANTENIMIENTO ASISTIDO POR ORDENADOR – evolución industrial </vt:lpstr>
      <vt:lpstr>UNIDAD Nº3: GESTIÓN DE MANTENIMIENTO ASISTIDO POR ORDENADOR – evolución industrial </vt:lpstr>
      <vt:lpstr>UNIDAD Nº3: GESTIÓN DE MANTENIMIENTO ASISTIDO POR ORDENADOR – evolución industrial </vt:lpstr>
      <vt:lpstr>UNIDAD Nº3: GESTIÓN DE MANTENIMIENTO ASISTIDO POR ORDENADOR – evolución industrial </vt:lpstr>
      <vt:lpstr>UNIDAD Nº3: GESTIÓN DE MANTENIMIENTO ASISTIDO POR ORDENADOR – evolución industrial </vt:lpstr>
      <vt:lpstr>UNIDAD Nº3: GESTIÓN DE MANTENIMIENTO ASISTIDO POR ORDENADOR – evolución industrial </vt:lpstr>
      <vt:lpstr>UNIDAD Nº3: GESTIÓN DE MANTENIMIENTO ASISTIDO POR ORDENADOR – INDUSTRIA 4.0 </vt:lpstr>
      <vt:lpstr>UNIDAD Nº3: GESTIÓN DE MANTENIMIENTO ASISTIDO POR ORDENADOR – INDUSTRIA 4.0 </vt:lpstr>
      <vt:lpstr>UNIDAD Nº3: GESTIÓN DE MANTENIMIENTO ASISTIDO POR ORDENADOR – INDUSTRIA 4.0 </vt:lpstr>
      <vt:lpstr>UNIDAD Nº3: GESTIÓN DE MANTENIMIENTO ASISTIDO POR ORDENADOR – INDUSTRIA 4.0 </vt:lpstr>
      <vt:lpstr>UNIDAD Nº3: GESTIÓN DE MANTENIMIENTO ASISTIDO POR ORDENADOR – INDUSTRIA 4.0 </vt:lpstr>
      <vt:lpstr>UNIDAD Nº3: GESTIÓN DE MANTENIMIENTO ASISTIDO POR ORDENADOR – INDUSTRIA 4.0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costo del mantenimiento industrial</dc:title>
  <dc:creator>Juan</dc:creator>
  <cp:lastModifiedBy>Juan Carlos Muñoz</cp:lastModifiedBy>
  <cp:revision>14</cp:revision>
  <dcterms:created xsi:type="dcterms:W3CDTF">2022-10-18T01:12:25Z</dcterms:created>
  <dcterms:modified xsi:type="dcterms:W3CDTF">2025-10-17T12:15:38Z</dcterms:modified>
</cp:coreProperties>
</file>