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7A847CFC-816F-41D0-AAC0-9BF4FEBC753E}" type="datetimeFigureOut">
              <a:rPr lang="es-ES" smtClean="0"/>
              <a:t>09/09/2020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360000">
            <a:off x="3339809" y="3236517"/>
            <a:ext cx="4847038" cy="1599722"/>
          </a:xfrm>
        </p:spPr>
        <p:txBody>
          <a:bodyPr/>
          <a:lstStyle/>
          <a:p>
            <a:r>
              <a:rPr lang="es-AR" dirty="0" smtClean="0"/>
              <a:t>ELECTRÓNICA </a:t>
            </a:r>
            <a:r>
              <a:rPr lang="es-AR" dirty="0" smtClean="0"/>
              <a:t>DE POTENCIA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360000">
            <a:off x="3200499" y="5018552"/>
            <a:ext cx="4836456" cy="1040845"/>
          </a:xfrm>
        </p:spPr>
        <p:txBody>
          <a:bodyPr/>
          <a:lstStyle/>
          <a:p>
            <a:r>
              <a:rPr lang="es-AR" dirty="0" smtClean="0"/>
              <a:t>- TUMI, Puerto Rico</a:t>
            </a:r>
          </a:p>
          <a:p>
            <a:r>
              <a:rPr lang="es-AR" dirty="0" smtClean="0"/>
              <a:t>- Ing. </a:t>
            </a:r>
            <a:r>
              <a:rPr lang="es-AR" dirty="0" err="1" smtClean="0"/>
              <a:t>Hoff</a:t>
            </a:r>
            <a:r>
              <a:rPr lang="es-AR" dirty="0" smtClean="0"/>
              <a:t> Romina</a:t>
            </a:r>
            <a:endParaRPr lang="es-ES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 rot="20466988">
            <a:off x="-574296" y="4506102"/>
            <a:ext cx="4836456" cy="1040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800" kern="1200">
                <a:solidFill>
                  <a:srgbClr val="00010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Rage Italic" pitchFamily="6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dirty="0" smtClean="0"/>
              <a:t>Ciclo lectivo</a:t>
            </a:r>
          </a:p>
          <a:p>
            <a:r>
              <a:rPr lang="es-AR" dirty="0" smtClean="0"/>
              <a:t>2020</a:t>
            </a:r>
            <a:endParaRPr lang="es-ES" dirty="0"/>
          </a:p>
        </p:txBody>
      </p:sp>
      <p:pic>
        <p:nvPicPr>
          <p:cNvPr id="5" name="4 Imagen" descr="Facultad de IngenierÃ­a - Universidad Nacional de Mision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849"/>
          <a:stretch/>
        </p:blipFill>
        <p:spPr bwMode="auto">
          <a:xfrm rot="309088">
            <a:off x="6712741" y="2960380"/>
            <a:ext cx="1683941" cy="5683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5 Imagen" descr="Facultad de IngenierÃ­a - Universidad Nacional de Mision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96" t="-1060" r="-980" b="1060"/>
          <a:stretch/>
        </p:blipFill>
        <p:spPr bwMode="auto">
          <a:xfrm rot="463081">
            <a:off x="3299721" y="2613507"/>
            <a:ext cx="1531828" cy="5448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139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041440" cy="1442674"/>
          </a:xfrm>
        </p:spPr>
        <p:txBody>
          <a:bodyPr/>
          <a:lstStyle/>
          <a:p>
            <a:r>
              <a:rPr lang="es-AR" dirty="0" smtClean="0"/>
              <a:t>Presentación de la Materia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340768"/>
            <a:ext cx="8136904" cy="5103465"/>
          </a:xfrm>
        </p:spPr>
        <p:txBody>
          <a:bodyPr>
            <a:normAutofit/>
          </a:bodyPr>
          <a:lstStyle/>
          <a:p>
            <a:r>
              <a:rPr lang="es-AR" dirty="0">
                <a:latin typeface="Times New Roman" pitchFamily="18" charset="0"/>
                <a:cs typeface="Times New Roman" pitchFamily="18" charset="0"/>
              </a:rPr>
              <a:t>Régimen: Cuatrimestral   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Curso: 2do Año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AR" dirty="0">
                <a:latin typeface="Times New Roman" pitchFamily="18" charset="0"/>
                <a:cs typeface="Times New Roman" pitchFamily="18" charset="0"/>
              </a:rPr>
              <a:t>Cantidad de horas: 4 </a:t>
            </a:r>
            <a:r>
              <a:rPr lang="es-AR" dirty="0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 semanales  (60 </a:t>
            </a:r>
            <a:r>
              <a:rPr lang="es-AR" dirty="0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 en total) </a:t>
            </a:r>
          </a:p>
          <a:p>
            <a:pPr lvl="0"/>
            <a:r>
              <a:rPr lang="es-AR" dirty="0">
                <a:latin typeface="Times New Roman" pitchFamily="18" charset="0"/>
                <a:cs typeface="Times New Roman" pitchFamily="18" charset="0"/>
              </a:rPr>
              <a:t>Metodología de trabajo: 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realizarán trabajos prácticos, los cuales deberán ser subidos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    en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el aula virtual </a:t>
            </a:r>
            <a:r>
              <a:rPr lang="es-AR" dirty="0" err="1">
                <a:latin typeface="Times New Roman" pitchFamily="18" charset="0"/>
                <a:cs typeface="Times New Roman" pitchFamily="18" charset="0"/>
              </a:rPr>
              <a:t>moodle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, en la fecha indicada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-Parciales teóricos y prácticos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virtuales y presenciales .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s-AR" dirty="0">
                <a:latin typeface="Times New Roman" pitchFamily="18" charset="0"/>
                <a:cs typeface="Times New Roman" pitchFamily="18" charset="0"/>
              </a:rPr>
              <a:t>Condiciones para la promoción y/o aprobación de la Asignatura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-Presentación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en tiempo y forma del 100 % de los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trabajos.</a:t>
            </a:r>
          </a:p>
          <a:p>
            <a:pPr marL="0" lvl="0" indent="0">
              <a:buNone/>
            </a:pP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-Aprobación de los parciales teóricos y prácticos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Calificación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igual o superior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en cada uno de los </a:t>
            </a:r>
            <a:r>
              <a:rPr lang="es-AR" dirty="0" smtClean="0">
                <a:latin typeface="Times New Roman" pitchFamily="18" charset="0"/>
                <a:cs typeface="Times New Roman" pitchFamily="18" charset="0"/>
              </a:rPr>
              <a:t>parciales </a:t>
            </a:r>
            <a:r>
              <a:rPr lang="es-AR" dirty="0">
                <a:latin typeface="Times New Roman" pitchFamily="18" charset="0"/>
                <a:cs typeface="Times New Roman" pitchFamily="18" charset="0"/>
              </a:rPr>
              <a:t>(para promoción)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5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41440" cy="1442674"/>
          </a:xfrm>
        </p:spPr>
        <p:txBody>
          <a:bodyPr/>
          <a:lstStyle/>
          <a:p>
            <a:r>
              <a:rPr lang="es-AR" dirty="0" smtClean="0"/>
              <a:t>Aspectos Importantes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556792"/>
            <a:ext cx="7838256" cy="4432933"/>
          </a:xfrm>
        </p:spPr>
        <p:txBody>
          <a:bodyPr/>
          <a:lstStyle/>
          <a:p>
            <a:r>
              <a:rPr lang="es-AR" sz="4000" dirty="0" smtClean="0"/>
              <a:t> Puntualidad al inicio de la </a:t>
            </a:r>
            <a:r>
              <a:rPr lang="es-AR" sz="4000" dirty="0" smtClean="0"/>
              <a:t>clase.</a:t>
            </a:r>
          </a:p>
          <a:p>
            <a:r>
              <a:rPr lang="es-AR" sz="4000" dirty="0" smtClean="0"/>
              <a:t>Asistencia </a:t>
            </a:r>
            <a:r>
              <a:rPr lang="es-AR" sz="4000" dirty="0" smtClean="0"/>
              <a:t>a clases.</a:t>
            </a:r>
          </a:p>
          <a:p>
            <a:r>
              <a:rPr lang="es-AR" sz="4000" dirty="0" smtClean="0"/>
              <a:t> Toma de APUNTES.</a:t>
            </a:r>
          </a:p>
          <a:p>
            <a:r>
              <a:rPr lang="es-AR" sz="4000" dirty="0"/>
              <a:t> </a:t>
            </a:r>
            <a:r>
              <a:rPr lang="es-AR" sz="4000" dirty="0" smtClean="0"/>
              <a:t>Consultas.</a:t>
            </a:r>
          </a:p>
          <a:p>
            <a:r>
              <a:rPr lang="es-AR" sz="4000" dirty="0" smtClean="0"/>
              <a:t>Realización </a:t>
            </a:r>
            <a:r>
              <a:rPr lang="es-AR" sz="4000" dirty="0" smtClean="0"/>
              <a:t>de trabajos prácticos.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509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88832" cy="864096"/>
          </a:xfrm>
        </p:spPr>
        <p:txBody>
          <a:bodyPr/>
          <a:lstStyle/>
          <a:p>
            <a:r>
              <a:rPr lang="es-AR" dirty="0" smtClean="0"/>
              <a:t>Programa de la materia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4536504" cy="5184576"/>
          </a:xfrm>
        </p:spPr>
        <p:txBody>
          <a:bodyPr>
            <a:noAutofit/>
          </a:bodyPr>
          <a:lstStyle/>
          <a:p>
            <a:r>
              <a:rPr lang="es-AR" sz="2600" b="1" dirty="0">
                <a:solidFill>
                  <a:schemeClr val="tx1"/>
                </a:solidFill>
              </a:rPr>
              <a:t>UNIDAD </a:t>
            </a:r>
            <a:r>
              <a:rPr lang="es-AR" sz="2600" b="1" dirty="0" smtClean="0">
                <a:solidFill>
                  <a:schemeClr val="tx1"/>
                </a:solidFill>
              </a:rPr>
              <a:t>1: </a:t>
            </a:r>
            <a:r>
              <a:rPr lang="es-ES" sz="2800" b="1" dirty="0" smtClean="0">
                <a:solidFill>
                  <a:schemeClr val="tx2"/>
                </a:solidFill>
              </a:rPr>
              <a:t>FUENTES </a:t>
            </a:r>
            <a:r>
              <a:rPr lang="es-ES" sz="2800" b="1" dirty="0">
                <a:solidFill>
                  <a:schemeClr val="tx2"/>
                </a:solidFill>
              </a:rPr>
              <a:t>REGULADAS </a:t>
            </a:r>
            <a:endParaRPr lang="es-AR" sz="2600" b="1" dirty="0" smtClean="0">
              <a:solidFill>
                <a:schemeClr val="tx2"/>
              </a:solidFill>
            </a:endParaRPr>
          </a:p>
          <a:p>
            <a:r>
              <a:rPr lang="es-AR" sz="2600" b="1" dirty="0" smtClean="0"/>
              <a:t> </a:t>
            </a:r>
            <a:r>
              <a:rPr lang="es-ES" sz="2600" b="1" dirty="0">
                <a:solidFill>
                  <a:schemeClr val="tx1"/>
                </a:solidFill>
              </a:rPr>
              <a:t>UNIDAD </a:t>
            </a:r>
            <a:r>
              <a:rPr lang="es-ES" sz="2600" b="1" dirty="0" smtClean="0">
                <a:solidFill>
                  <a:schemeClr val="tx1"/>
                </a:solidFill>
              </a:rPr>
              <a:t>2: </a:t>
            </a:r>
            <a:r>
              <a:rPr lang="es-ES" sz="2800" b="1" dirty="0" smtClean="0">
                <a:solidFill>
                  <a:schemeClr val="tx2"/>
                </a:solidFill>
              </a:rPr>
              <a:t>TIRISTORES </a:t>
            </a:r>
            <a:r>
              <a:rPr lang="es-ES" sz="2800" b="1" dirty="0">
                <a:solidFill>
                  <a:schemeClr val="tx2"/>
                </a:solidFill>
              </a:rPr>
              <a:t>Y TRIACS </a:t>
            </a:r>
            <a:endParaRPr lang="es-ES" sz="2600" b="1" dirty="0">
              <a:solidFill>
                <a:schemeClr val="tx2"/>
              </a:solidFill>
            </a:endParaRPr>
          </a:p>
          <a:p>
            <a:r>
              <a:rPr lang="es-ES" sz="2600" b="1" dirty="0">
                <a:solidFill>
                  <a:schemeClr val="tx1"/>
                </a:solidFill>
              </a:rPr>
              <a:t>UNIDAD </a:t>
            </a:r>
            <a:r>
              <a:rPr lang="es-ES" sz="2600" b="1" dirty="0" smtClean="0">
                <a:solidFill>
                  <a:schemeClr val="tx1"/>
                </a:solidFill>
              </a:rPr>
              <a:t>3: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pt-BR" sz="2800" b="1" dirty="0" smtClean="0">
                <a:solidFill>
                  <a:schemeClr val="tx2"/>
                </a:solidFill>
              </a:rPr>
              <a:t>ELEMENTOS </a:t>
            </a:r>
            <a:r>
              <a:rPr lang="pt-BR" sz="2800" b="1" dirty="0">
                <a:solidFill>
                  <a:schemeClr val="tx2"/>
                </a:solidFill>
              </a:rPr>
              <a:t>DE DISPARO DE TIRISTORES </a:t>
            </a:r>
            <a:endParaRPr lang="pt-BR" sz="2800" b="1" dirty="0" smtClean="0">
              <a:solidFill>
                <a:schemeClr val="tx2"/>
              </a:solidFill>
            </a:endParaRPr>
          </a:p>
          <a:p>
            <a:r>
              <a:rPr lang="es-AR" sz="2600" b="1" dirty="0" smtClean="0">
                <a:solidFill>
                  <a:schemeClr val="tx1"/>
                </a:solidFill>
              </a:rPr>
              <a:t>UNIDAD 4: </a:t>
            </a:r>
            <a:r>
              <a:rPr lang="es-419" sz="2800" b="1" dirty="0" smtClean="0">
                <a:solidFill>
                  <a:schemeClr val="tx2"/>
                </a:solidFill>
              </a:rPr>
              <a:t>RECTIFICACIÓN </a:t>
            </a:r>
            <a:r>
              <a:rPr lang="es-419" sz="2800" b="1" dirty="0">
                <a:solidFill>
                  <a:schemeClr val="tx2"/>
                </a:solidFill>
              </a:rPr>
              <a:t>POLIFÁSICA Y </a:t>
            </a:r>
            <a:r>
              <a:rPr lang="es-419" sz="2800" b="1" dirty="0" smtClean="0">
                <a:solidFill>
                  <a:schemeClr val="tx2"/>
                </a:solidFill>
              </a:rPr>
              <a:t>CONTROLADA 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645152" y="1268760"/>
            <a:ext cx="4103312" cy="5112568"/>
          </a:xfrm>
        </p:spPr>
        <p:txBody>
          <a:bodyPr>
            <a:normAutofit/>
          </a:bodyPr>
          <a:lstStyle/>
          <a:p>
            <a:r>
              <a:rPr lang="es-AR" sz="2600" b="1" dirty="0">
                <a:solidFill>
                  <a:schemeClr val="tx1"/>
                </a:solidFill>
              </a:rPr>
              <a:t>UNIDAD </a:t>
            </a:r>
            <a:r>
              <a:rPr lang="es-AR" sz="2600" b="1" dirty="0" smtClean="0">
                <a:solidFill>
                  <a:schemeClr val="tx1"/>
                </a:solidFill>
              </a:rPr>
              <a:t>5: 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smtClean="0">
                <a:solidFill>
                  <a:schemeClr val="tx1"/>
                </a:solidFill>
              </a:rPr>
              <a:t> </a:t>
            </a:r>
            <a:r>
              <a:rPr lang="es-ES" sz="2800" b="1" dirty="0">
                <a:solidFill>
                  <a:schemeClr val="tx2"/>
                </a:solidFill>
              </a:rPr>
              <a:t>ONDULADORES </a:t>
            </a:r>
            <a:endParaRPr lang="es-AR" sz="2600" b="1" dirty="0" smtClean="0">
              <a:solidFill>
                <a:schemeClr val="tx2"/>
              </a:solidFill>
            </a:endParaRPr>
          </a:p>
          <a:p>
            <a:r>
              <a:rPr lang="es-AR" sz="2600" b="1" dirty="0" smtClean="0">
                <a:solidFill>
                  <a:schemeClr val="tx1"/>
                </a:solidFill>
              </a:rPr>
              <a:t>UNIDAD </a:t>
            </a:r>
            <a:r>
              <a:rPr lang="es-AR" sz="2600" b="1" dirty="0" smtClean="0">
                <a:solidFill>
                  <a:schemeClr val="tx1"/>
                </a:solidFill>
              </a:rPr>
              <a:t>6:</a:t>
            </a:r>
            <a:r>
              <a:rPr lang="es-AR" sz="2600" b="1" dirty="0" smtClean="0">
                <a:solidFill>
                  <a:schemeClr val="tx1"/>
                </a:solidFill>
              </a:rPr>
              <a:t> </a:t>
            </a:r>
            <a:r>
              <a:rPr lang="es-ES" sz="2800" b="1" dirty="0" smtClean="0">
                <a:solidFill>
                  <a:schemeClr val="tx2"/>
                </a:solidFill>
              </a:rPr>
              <a:t>CONTROL </a:t>
            </a:r>
            <a:r>
              <a:rPr lang="es-ES" sz="2800" b="1" dirty="0">
                <a:solidFill>
                  <a:schemeClr val="tx2"/>
                </a:solidFill>
              </a:rPr>
              <a:t>DE </a:t>
            </a:r>
            <a:r>
              <a:rPr lang="es-ES" sz="2800" b="1" dirty="0" smtClean="0">
                <a:solidFill>
                  <a:schemeClr val="tx2"/>
                </a:solidFill>
              </a:rPr>
              <a:t>   VELOCIDADES </a:t>
            </a:r>
            <a:r>
              <a:rPr lang="es-ES" sz="2800" b="1" dirty="0">
                <a:solidFill>
                  <a:schemeClr val="tx2"/>
                </a:solidFill>
              </a:rPr>
              <a:t>DE </a:t>
            </a:r>
            <a:r>
              <a:rPr lang="es-ES" sz="2800" b="1" dirty="0" smtClean="0">
                <a:solidFill>
                  <a:schemeClr val="tx2"/>
                </a:solidFill>
              </a:rPr>
              <a:t>MOTORES</a:t>
            </a:r>
          </a:p>
          <a:p>
            <a:r>
              <a:rPr lang="es-ES" sz="2800" b="1" dirty="0" smtClean="0"/>
              <a:t> </a:t>
            </a:r>
            <a:r>
              <a:rPr lang="es-AR" sz="2600" b="1" dirty="0" smtClean="0">
                <a:solidFill>
                  <a:schemeClr val="tx1"/>
                </a:solidFill>
              </a:rPr>
              <a:t>UNIDAD </a:t>
            </a:r>
            <a:r>
              <a:rPr lang="es-AR" sz="2600" b="1" dirty="0">
                <a:solidFill>
                  <a:schemeClr val="tx1"/>
                </a:solidFill>
              </a:rPr>
              <a:t>7: </a:t>
            </a:r>
            <a:r>
              <a:rPr lang="es-AR" sz="2600" b="1" dirty="0">
                <a:solidFill>
                  <a:schemeClr val="tx1"/>
                </a:solidFill>
              </a:rPr>
              <a:t> </a:t>
            </a:r>
            <a:r>
              <a:rPr lang="es-ES" sz="2800" b="1" dirty="0" smtClean="0">
                <a:solidFill>
                  <a:schemeClr val="tx2"/>
                </a:solidFill>
              </a:rPr>
              <a:t>CONTROL </a:t>
            </a:r>
            <a:r>
              <a:rPr lang="es-ES" sz="2800" b="1" dirty="0">
                <a:solidFill>
                  <a:schemeClr val="tx2"/>
                </a:solidFill>
              </a:rPr>
              <a:t>DE TEMPERATURA 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1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TM01790492[[fn=Cuaderno de dibujo]]</Template>
  <TotalTime>13112</TotalTime>
  <Words>204</Words>
  <Application>Microsoft Office PowerPoint</Application>
  <PresentationFormat>Presentación en pantalla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Sketchbook</vt:lpstr>
      <vt:lpstr>ELECTRÓNICA DE POTENCIA</vt:lpstr>
      <vt:lpstr>Presentación de la Materia</vt:lpstr>
      <vt:lpstr>Aspectos Importantes</vt:lpstr>
      <vt:lpstr>Programa de la materia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ELECTRÓNICA ANALÓGICA</dc:title>
  <dc:creator>Romina</dc:creator>
  <cp:lastModifiedBy>Usuario de Windows</cp:lastModifiedBy>
  <cp:revision>12</cp:revision>
  <dcterms:created xsi:type="dcterms:W3CDTF">2020-02-19T14:00:32Z</dcterms:created>
  <dcterms:modified xsi:type="dcterms:W3CDTF">2020-09-09T18:39:51Z</dcterms:modified>
</cp:coreProperties>
</file>