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79" r:id="rId6"/>
    <p:sldId id="262" r:id="rId7"/>
    <p:sldId id="261" r:id="rId8"/>
    <p:sldId id="260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72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10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40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84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3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207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09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64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43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09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42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30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13" t="3874" r="1"/>
          <a:stretch/>
        </p:blipFill>
        <p:spPr>
          <a:xfrm>
            <a:off x="12779" y="296571"/>
            <a:ext cx="11759790" cy="636467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221587" y="2586681"/>
            <a:ext cx="1342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b="1" dirty="0" smtClean="0"/>
              <a:t>Ledeburita            + Cementita</a:t>
            </a:r>
            <a:endParaRPr lang="es-ES" sz="1600" b="1" dirty="0"/>
          </a:p>
        </p:txBody>
      </p:sp>
      <p:sp>
        <p:nvSpPr>
          <p:cNvPr id="8" name="Rectángulo 7"/>
          <p:cNvSpPr/>
          <p:nvPr/>
        </p:nvSpPr>
        <p:spPr>
          <a:xfrm>
            <a:off x="850900" y="233353"/>
            <a:ext cx="7416800" cy="529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4235450" y="153463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 smtClean="0"/>
              <a:t>Punto Eutéctico</a:t>
            </a:r>
            <a:endParaRPr lang="es-ES" b="1" dirty="0"/>
          </a:p>
        </p:txBody>
      </p:sp>
      <p:pic>
        <p:nvPicPr>
          <p:cNvPr id="13" name="Imagen 12" descr="Fundició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90" y="371878"/>
            <a:ext cx="7284720" cy="5024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5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033" y="486222"/>
            <a:ext cx="10691254" cy="60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306" y="486222"/>
            <a:ext cx="10680288" cy="600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790" y="576374"/>
            <a:ext cx="10781407" cy="60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594995" y="336232"/>
            <a:ext cx="11002010" cy="618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00" y="103612"/>
            <a:ext cx="11722100" cy="64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518" y="434706"/>
            <a:ext cx="10871559" cy="614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79400"/>
            <a:ext cx="11252199" cy="63246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82700" y="571500"/>
            <a:ext cx="9842500" cy="474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282700" y="584200"/>
            <a:ext cx="996315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400" dirty="0" smtClean="0"/>
              <a:t>El potencial de grafitización es la capacidad que tiene la aleación en que el carbono aparezca en forma de grafito (Cg). </a:t>
            </a:r>
          </a:p>
          <a:p>
            <a:pPr algn="just"/>
            <a:r>
              <a:rPr lang="es-419" sz="2400" dirty="0" smtClean="0"/>
              <a:t>Para elevar este potencial, a la aleación se le puede agregar, </a:t>
            </a:r>
            <a:r>
              <a:rPr lang="es-419" sz="2400" b="1" dirty="0" smtClean="0"/>
              <a:t>Titanio, Níquel, Aluminio, Cobre y Silicio</a:t>
            </a:r>
            <a:r>
              <a:rPr lang="es-419" sz="2400" dirty="0" smtClean="0"/>
              <a:t>, estos minerales elevan el potencial de grafitización.</a:t>
            </a:r>
          </a:p>
          <a:p>
            <a:r>
              <a:rPr lang="es-419" sz="2400" dirty="0" smtClean="0"/>
              <a:t>En cambio los minerales que bajan este potencial son los siguientes. </a:t>
            </a:r>
            <a:r>
              <a:rPr lang="es-419" sz="2400" b="1" dirty="0" smtClean="0"/>
              <a:t>Cromo, Molibdeno, Vanadio, Manganeso</a:t>
            </a:r>
            <a:r>
              <a:rPr lang="es-419" sz="2400" dirty="0" smtClean="0"/>
              <a:t>, estos minerales en la aleación generan que el carbono aparezca en forma de Cementita (CFe3).</a:t>
            </a:r>
          </a:p>
          <a:p>
            <a:r>
              <a:rPr lang="es-419" sz="2400" dirty="0" smtClean="0"/>
              <a:t>Las </a:t>
            </a:r>
            <a:r>
              <a:rPr lang="es-419" sz="2400" dirty="0"/>
              <a:t>fundiciones tienen muy buena colabilidad, las piezas solo se obtienen por moldes.</a:t>
            </a:r>
          </a:p>
          <a:p>
            <a:r>
              <a:rPr lang="es-419" sz="2400" dirty="0"/>
              <a:t>El molde es muy importante, ya que de el depende el tiempo de enfriamiento de la fundición, </a:t>
            </a:r>
            <a:r>
              <a:rPr lang="es-419" sz="2400" dirty="0" smtClean="0"/>
              <a:t>esto quiere decir </a:t>
            </a:r>
            <a:r>
              <a:rPr lang="es-419" sz="2400" dirty="0"/>
              <a:t>que con el mismo componente del producto el enfriamiento hace variar la familia de la fundición</a:t>
            </a:r>
            <a:endParaRPr lang="es-ES" sz="2400" dirty="0"/>
          </a:p>
          <a:p>
            <a:pPr algn="just"/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3259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152400"/>
            <a:ext cx="11285649" cy="633890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163274" y="749300"/>
            <a:ext cx="364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u="sng" dirty="0" smtClean="0"/>
              <a:t>Tipos de Fundiciones</a:t>
            </a:r>
            <a:endParaRPr lang="es-ES" sz="2800" b="1" u="sng" dirty="0"/>
          </a:p>
        </p:txBody>
      </p:sp>
    </p:spTree>
    <p:extLst>
      <p:ext uri="{BB962C8B-B14F-4D97-AF65-F5344CB8AC3E}">
        <p14:creationId xmlns:p14="http://schemas.microsoft.com/office/powerpoint/2010/main" val="34942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669" y="305918"/>
            <a:ext cx="10807165" cy="62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154" y="396070"/>
            <a:ext cx="10948832" cy="62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07" y="396069"/>
            <a:ext cx="10909358" cy="613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5703</TotalTime>
  <Words>152</Words>
  <Application>Microsoft Office PowerPoint</Application>
  <PresentationFormat>Panorámica</PresentationFormat>
  <Paragraphs>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25</cp:revision>
  <dcterms:created xsi:type="dcterms:W3CDTF">2022-05-31T22:53:05Z</dcterms:created>
  <dcterms:modified xsi:type="dcterms:W3CDTF">2022-06-09T19:56:33Z</dcterms:modified>
</cp:coreProperties>
</file>