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5DE353-34D1-4748-90DA-BC52A7310C4A}" type="doc">
      <dgm:prSet loTypeId="urn:microsoft.com/office/officeart/2005/8/layout/hierarchy3" loCatId="relationship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78A7BF0E-C435-44FA-8ACE-CB3F46F1201A}">
      <dgm:prSet phldrT="[Texto]"/>
      <dgm:spPr/>
      <dgm:t>
        <a:bodyPr/>
        <a:lstStyle/>
        <a:p>
          <a:r>
            <a:rPr lang="es-AR" dirty="0">
              <a:latin typeface="Bookman Old Style" pitchFamily="18" charset="0"/>
            </a:rPr>
            <a:t>LOGÍSTICA</a:t>
          </a:r>
        </a:p>
      </dgm:t>
    </dgm:pt>
    <dgm:pt modelId="{694E2DAA-B7ED-4599-8190-39A199A08DD4}" type="parTrans" cxnId="{189805FB-035C-4825-A277-BD287B305521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C45A3238-1DF0-4BD0-AFAA-22FBDBE7DA25}" type="sibTrans" cxnId="{189805FB-035C-4825-A277-BD287B305521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34E9B46F-D03D-4326-AB58-755464893386}">
      <dgm:prSet phldrT="[Texto]"/>
      <dgm:spPr/>
      <dgm:t>
        <a:bodyPr/>
        <a:lstStyle/>
        <a:p>
          <a:r>
            <a:rPr lang="es-AR" dirty="0">
              <a:latin typeface="Bookman Old Style" pitchFamily="18" charset="0"/>
            </a:rPr>
            <a:t>Logística y administración de la cadena de suministro</a:t>
          </a:r>
        </a:p>
      </dgm:t>
    </dgm:pt>
    <dgm:pt modelId="{8DD41350-CE6F-422E-9B54-C678E851B322}" type="parTrans" cxnId="{445EFF70-49ED-4077-BD57-EB120989427E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D690B495-297C-4796-8F2E-3B5C9E6B639F}" type="sibTrans" cxnId="{445EFF70-49ED-4077-BD57-EB120989427E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87EA1094-D139-4959-8053-721E6DE1CE08}">
      <dgm:prSet phldrT="[Texto]"/>
      <dgm:spPr/>
      <dgm:t>
        <a:bodyPr/>
        <a:lstStyle/>
        <a:p>
          <a:r>
            <a:rPr lang="es-AR" dirty="0">
              <a:latin typeface="Bookman Old Style" pitchFamily="18" charset="0"/>
            </a:rPr>
            <a:t>GESTIÓN DEL MANTENIMIENTO</a:t>
          </a:r>
        </a:p>
      </dgm:t>
    </dgm:pt>
    <dgm:pt modelId="{21A54F15-F859-41F7-AF89-E9062641A6A1}" type="parTrans" cxnId="{C1258139-9F5E-4CED-A5A5-02498C3D411D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00CCD138-21C7-482F-A732-96D0A9C73ED0}" type="sibTrans" cxnId="{C1258139-9F5E-4CED-A5A5-02498C3D411D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936BE86F-DA2A-4D51-8828-BFB1752C8ACA}">
      <dgm:prSet phldrT="[Texto]"/>
      <dgm:spPr/>
      <dgm:t>
        <a:bodyPr/>
        <a:lstStyle/>
        <a:p>
          <a:r>
            <a:rPr lang="es-AR" dirty="0">
              <a:latin typeface="Bookman Old Style" pitchFamily="18" charset="0"/>
            </a:rPr>
            <a:t>Mantenimiento Productivo Total (TPM)</a:t>
          </a:r>
        </a:p>
      </dgm:t>
    </dgm:pt>
    <dgm:pt modelId="{3DD1CA7D-0CFB-4A83-A20C-425D4A1A7B81}" type="parTrans" cxnId="{17DAD3FD-B250-40BA-8DB5-0656974A58B4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B122EE1D-87B3-4E57-AF71-CBD36B923B8A}" type="sibTrans" cxnId="{17DAD3FD-B250-40BA-8DB5-0656974A58B4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A490ADF5-D861-408B-9006-6DEDDC536379}">
      <dgm:prSet phldrT="[Texto]"/>
      <dgm:spPr/>
      <dgm:t>
        <a:bodyPr/>
        <a:lstStyle/>
        <a:p>
          <a:r>
            <a:rPr lang="es-AR" dirty="0">
              <a:latin typeface="Bookman Old Style" pitchFamily="18" charset="0"/>
            </a:rPr>
            <a:t>Temas actuales y de tendencia (Gestión de activos, ISO 55000)</a:t>
          </a:r>
        </a:p>
      </dgm:t>
    </dgm:pt>
    <dgm:pt modelId="{AE830CF7-984D-489E-BD86-7CC1A139766B}" type="parTrans" cxnId="{7AD4FE1A-5B2F-4BE8-ABD1-8BCE3EEC49CB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C2F86A1F-AD8A-4BAE-A81B-0B5E34791274}" type="sibTrans" cxnId="{7AD4FE1A-5B2F-4BE8-ABD1-8BCE3EEC49CB}">
      <dgm:prSet/>
      <dgm:spPr/>
      <dgm:t>
        <a:bodyPr/>
        <a:lstStyle/>
        <a:p>
          <a:endParaRPr lang="es-AR">
            <a:latin typeface="Bookman Old Style" pitchFamily="18" charset="0"/>
          </a:endParaRPr>
        </a:p>
      </dgm:t>
    </dgm:pt>
    <dgm:pt modelId="{1295B373-4FFF-4075-8DD2-227692D69C34}">
      <dgm:prSet/>
      <dgm:spPr/>
      <dgm:t>
        <a:bodyPr/>
        <a:lstStyle/>
        <a:p>
          <a:r>
            <a:rPr lang="es-AR" dirty="0">
              <a:latin typeface="Bookman Old Style" pitchFamily="18" charset="0"/>
            </a:rPr>
            <a:t>Logística de compras y aprovisionamiento</a:t>
          </a:r>
        </a:p>
      </dgm:t>
    </dgm:pt>
    <dgm:pt modelId="{6A44A905-1E67-473B-9BA5-A083BBCDE25D}" type="parTrans" cxnId="{5C4E329D-09FD-48EB-865D-CE321D242E35}">
      <dgm:prSet/>
      <dgm:spPr/>
      <dgm:t>
        <a:bodyPr/>
        <a:lstStyle/>
        <a:p>
          <a:endParaRPr lang="es-AR"/>
        </a:p>
      </dgm:t>
    </dgm:pt>
    <dgm:pt modelId="{976E3BAE-6183-42E1-849D-5F8D96F829B5}" type="sibTrans" cxnId="{5C4E329D-09FD-48EB-865D-CE321D242E35}">
      <dgm:prSet/>
      <dgm:spPr/>
      <dgm:t>
        <a:bodyPr/>
        <a:lstStyle/>
        <a:p>
          <a:endParaRPr lang="es-AR"/>
        </a:p>
      </dgm:t>
    </dgm:pt>
    <dgm:pt modelId="{B5CF7C29-CD22-4FC5-BEEB-0FD8237060D0}">
      <dgm:prSet/>
      <dgm:spPr/>
      <dgm:t>
        <a:bodyPr/>
        <a:lstStyle/>
        <a:p>
          <a:r>
            <a:rPr lang="es-AR" dirty="0">
              <a:latin typeface="Bookman Old Style" pitchFamily="18" charset="0"/>
            </a:rPr>
            <a:t>Almacenaje</a:t>
          </a:r>
        </a:p>
      </dgm:t>
    </dgm:pt>
    <dgm:pt modelId="{EF1A61F1-9E29-4B9B-A162-389CFA26C45D}" type="parTrans" cxnId="{45AF5BA9-9646-4561-9315-8FEB00EAACFC}">
      <dgm:prSet/>
      <dgm:spPr/>
      <dgm:t>
        <a:bodyPr/>
        <a:lstStyle/>
        <a:p>
          <a:endParaRPr lang="es-AR"/>
        </a:p>
      </dgm:t>
    </dgm:pt>
    <dgm:pt modelId="{0E3D8925-BB89-46CB-B12F-77911D2F2319}" type="sibTrans" cxnId="{45AF5BA9-9646-4561-9315-8FEB00EAACFC}">
      <dgm:prSet/>
      <dgm:spPr/>
      <dgm:t>
        <a:bodyPr/>
        <a:lstStyle/>
        <a:p>
          <a:endParaRPr lang="es-AR"/>
        </a:p>
      </dgm:t>
    </dgm:pt>
    <dgm:pt modelId="{FB9826A8-C2CE-4D75-A850-9DEFDCB47AF2}">
      <dgm:prSet/>
      <dgm:spPr/>
      <dgm:t>
        <a:bodyPr/>
        <a:lstStyle/>
        <a:p>
          <a:r>
            <a:rPr lang="es-AR" dirty="0">
              <a:latin typeface="Bookman Old Style" pitchFamily="18" charset="0"/>
            </a:rPr>
            <a:t>Logística del Comercio Internacional</a:t>
          </a:r>
        </a:p>
      </dgm:t>
    </dgm:pt>
    <dgm:pt modelId="{B153FBB2-C9D7-4CC0-9FBA-50A78800F6A3}" type="parTrans" cxnId="{637228C8-95F1-445B-BA5C-DFCA5FDA83C8}">
      <dgm:prSet/>
      <dgm:spPr/>
      <dgm:t>
        <a:bodyPr/>
        <a:lstStyle/>
        <a:p>
          <a:endParaRPr lang="es-AR"/>
        </a:p>
      </dgm:t>
    </dgm:pt>
    <dgm:pt modelId="{23B96DA6-FA3A-4C32-B578-77F2BC912D0A}" type="sibTrans" cxnId="{637228C8-95F1-445B-BA5C-DFCA5FDA83C8}">
      <dgm:prSet/>
      <dgm:spPr/>
      <dgm:t>
        <a:bodyPr/>
        <a:lstStyle/>
        <a:p>
          <a:endParaRPr lang="es-AR"/>
        </a:p>
      </dgm:t>
    </dgm:pt>
    <dgm:pt modelId="{BFE5C6E9-9CFA-4407-AABC-64F8E1A5E4E1}">
      <dgm:prSet/>
      <dgm:spPr/>
      <dgm:t>
        <a:bodyPr/>
        <a:lstStyle/>
        <a:p>
          <a:r>
            <a:rPr lang="es-AR">
              <a:latin typeface="Bookman Old Style" pitchFamily="18" charset="0"/>
            </a:rPr>
            <a:t>Logística del transporte y la distribución</a:t>
          </a:r>
          <a:endParaRPr lang="es-AR" dirty="0">
            <a:latin typeface="Bookman Old Style" pitchFamily="18" charset="0"/>
          </a:endParaRPr>
        </a:p>
      </dgm:t>
    </dgm:pt>
    <dgm:pt modelId="{CB95FCF8-0C87-4953-BD34-8B0FEC15C59B}" type="parTrans" cxnId="{93AB6AA3-B9D3-49A3-9BDC-88E0E6934E7F}">
      <dgm:prSet/>
      <dgm:spPr/>
      <dgm:t>
        <a:bodyPr/>
        <a:lstStyle/>
        <a:p>
          <a:endParaRPr lang="es-AR"/>
        </a:p>
      </dgm:t>
    </dgm:pt>
    <dgm:pt modelId="{61E75281-FA27-4289-8175-C3634489E6AA}" type="sibTrans" cxnId="{93AB6AA3-B9D3-49A3-9BDC-88E0E6934E7F}">
      <dgm:prSet/>
      <dgm:spPr/>
      <dgm:t>
        <a:bodyPr/>
        <a:lstStyle/>
        <a:p>
          <a:endParaRPr lang="es-AR"/>
        </a:p>
      </dgm:t>
    </dgm:pt>
    <dgm:pt modelId="{8E85AC9E-7B78-40B7-B7FD-E12FB5C206FC}">
      <dgm:prSet/>
      <dgm:spPr/>
      <dgm:t>
        <a:bodyPr/>
        <a:lstStyle/>
        <a:p>
          <a:r>
            <a:rPr lang="es-AR" dirty="0">
              <a:latin typeface="Bookman Old Style" pitchFamily="18" charset="0"/>
            </a:rPr>
            <a:t>Tipos de mantenimiento</a:t>
          </a:r>
        </a:p>
      </dgm:t>
    </dgm:pt>
    <dgm:pt modelId="{F06CD10C-ADD1-4D61-803A-FE1CEB88B490}" type="parTrans" cxnId="{D5753405-D953-47A6-868C-E4803EB64086}">
      <dgm:prSet/>
      <dgm:spPr/>
      <dgm:t>
        <a:bodyPr/>
        <a:lstStyle/>
        <a:p>
          <a:endParaRPr lang="es-AR"/>
        </a:p>
      </dgm:t>
    </dgm:pt>
    <dgm:pt modelId="{BEC8F355-56D8-49F7-9E3A-F34904FA9B8B}" type="sibTrans" cxnId="{D5753405-D953-47A6-868C-E4803EB64086}">
      <dgm:prSet/>
      <dgm:spPr/>
      <dgm:t>
        <a:bodyPr/>
        <a:lstStyle/>
        <a:p>
          <a:endParaRPr lang="es-AR"/>
        </a:p>
      </dgm:t>
    </dgm:pt>
    <dgm:pt modelId="{60F48DCA-D611-4D37-A622-FD6E14D9F8EB}">
      <dgm:prSet/>
      <dgm:spPr/>
      <dgm:t>
        <a:bodyPr/>
        <a:lstStyle/>
        <a:p>
          <a:r>
            <a:rPr lang="es-AR" dirty="0">
              <a:latin typeface="Bookman Old Style" pitchFamily="18" charset="0"/>
            </a:rPr>
            <a:t>Fiabilidad</a:t>
          </a:r>
        </a:p>
      </dgm:t>
    </dgm:pt>
    <dgm:pt modelId="{5DEC24B9-5D78-4267-ABF4-351713A5CBA4}" type="parTrans" cxnId="{FAC98056-A817-4AA6-A848-AB2E145B31A4}">
      <dgm:prSet/>
      <dgm:spPr/>
      <dgm:t>
        <a:bodyPr/>
        <a:lstStyle/>
        <a:p>
          <a:endParaRPr lang="es-AR"/>
        </a:p>
      </dgm:t>
    </dgm:pt>
    <dgm:pt modelId="{CDFC06BF-9394-41FB-BD54-7B03ACCB7556}" type="sibTrans" cxnId="{FAC98056-A817-4AA6-A848-AB2E145B31A4}">
      <dgm:prSet/>
      <dgm:spPr/>
      <dgm:t>
        <a:bodyPr/>
        <a:lstStyle/>
        <a:p>
          <a:endParaRPr lang="es-AR"/>
        </a:p>
      </dgm:t>
    </dgm:pt>
    <dgm:pt modelId="{099C4862-F280-404D-AA32-303FD08C9EB3}">
      <dgm:prSet/>
      <dgm:spPr/>
      <dgm:t>
        <a:bodyPr/>
        <a:lstStyle/>
        <a:p>
          <a:r>
            <a:rPr lang="es-AR" dirty="0">
              <a:latin typeface="Bookman Old Style" pitchFamily="18" charset="0"/>
            </a:rPr>
            <a:t>Mantenimiento Industrial</a:t>
          </a:r>
        </a:p>
      </dgm:t>
    </dgm:pt>
    <dgm:pt modelId="{CF646933-A70D-4F0D-BD82-B7B7CB562964}" type="parTrans" cxnId="{2D6C710C-FAE5-4B7A-83A1-81ADAAB4E373}">
      <dgm:prSet/>
      <dgm:spPr/>
      <dgm:t>
        <a:bodyPr/>
        <a:lstStyle/>
        <a:p>
          <a:endParaRPr lang="es-AR"/>
        </a:p>
      </dgm:t>
    </dgm:pt>
    <dgm:pt modelId="{86AC0097-B247-49C9-AB40-A41E04718E0E}" type="sibTrans" cxnId="{2D6C710C-FAE5-4B7A-83A1-81ADAAB4E373}">
      <dgm:prSet/>
      <dgm:spPr/>
      <dgm:t>
        <a:bodyPr/>
        <a:lstStyle/>
        <a:p>
          <a:endParaRPr lang="es-AR"/>
        </a:p>
      </dgm:t>
    </dgm:pt>
    <dgm:pt modelId="{43B76476-124F-4D0D-B4E0-C845649250A2}" type="pres">
      <dgm:prSet presAssocID="{A55DE353-34D1-4748-90DA-BC52A7310C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1510908-4FA0-486A-B7E7-305D2A2008F5}" type="pres">
      <dgm:prSet presAssocID="{78A7BF0E-C435-44FA-8ACE-CB3F46F1201A}" presName="root" presStyleCnt="0"/>
      <dgm:spPr/>
    </dgm:pt>
    <dgm:pt modelId="{918F2793-3F6A-4B4E-BE7B-8CBF2DA4B888}" type="pres">
      <dgm:prSet presAssocID="{78A7BF0E-C435-44FA-8ACE-CB3F46F1201A}" presName="rootComposite" presStyleCnt="0"/>
      <dgm:spPr/>
    </dgm:pt>
    <dgm:pt modelId="{B6858A7E-BB18-4CF4-9186-F60DDB793CAF}" type="pres">
      <dgm:prSet presAssocID="{78A7BF0E-C435-44FA-8ACE-CB3F46F1201A}" presName="rootText" presStyleLbl="node1" presStyleIdx="0" presStyleCnt="2" custScaleX="203332"/>
      <dgm:spPr/>
    </dgm:pt>
    <dgm:pt modelId="{E5BDA7B6-82C2-4152-93E6-FA2A1C58F55E}" type="pres">
      <dgm:prSet presAssocID="{78A7BF0E-C435-44FA-8ACE-CB3F46F1201A}" presName="rootConnector" presStyleLbl="node1" presStyleIdx="0" presStyleCnt="2"/>
      <dgm:spPr/>
    </dgm:pt>
    <dgm:pt modelId="{A9A23753-E821-47C8-A3A4-1DE957D699FE}" type="pres">
      <dgm:prSet presAssocID="{78A7BF0E-C435-44FA-8ACE-CB3F46F1201A}" presName="childShape" presStyleCnt="0"/>
      <dgm:spPr/>
    </dgm:pt>
    <dgm:pt modelId="{04A49E25-47FD-4757-A6DF-C23F3A67944F}" type="pres">
      <dgm:prSet presAssocID="{8DD41350-CE6F-422E-9B54-C678E851B322}" presName="Name13" presStyleLbl="parChTrans1D2" presStyleIdx="0" presStyleCnt="10"/>
      <dgm:spPr/>
    </dgm:pt>
    <dgm:pt modelId="{1324E60D-D36D-45E4-92D1-40E5F12BD173}" type="pres">
      <dgm:prSet presAssocID="{34E9B46F-D03D-4326-AB58-755464893386}" presName="childText" presStyleLbl="bgAcc1" presStyleIdx="0" presStyleCnt="10" custScaleX="192315">
        <dgm:presLayoutVars>
          <dgm:bulletEnabled val="1"/>
        </dgm:presLayoutVars>
      </dgm:prSet>
      <dgm:spPr/>
    </dgm:pt>
    <dgm:pt modelId="{9EFFF2D1-5EC2-4F92-AECB-9E5B9614F65E}" type="pres">
      <dgm:prSet presAssocID="{6A44A905-1E67-473B-9BA5-A083BBCDE25D}" presName="Name13" presStyleLbl="parChTrans1D2" presStyleIdx="1" presStyleCnt="10"/>
      <dgm:spPr/>
    </dgm:pt>
    <dgm:pt modelId="{3206DE1A-6DA8-4898-A790-F69C2D599CC7}" type="pres">
      <dgm:prSet presAssocID="{1295B373-4FFF-4075-8DD2-227692D69C34}" presName="childText" presStyleLbl="bgAcc1" presStyleIdx="1" presStyleCnt="10" custScaleX="192315">
        <dgm:presLayoutVars>
          <dgm:bulletEnabled val="1"/>
        </dgm:presLayoutVars>
      </dgm:prSet>
      <dgm:spPr/>
    </dgm:pt>
    <dgm:pt modelId="{C106C4DF-5F5C-4F76-B547-9E47E957AEF9}" type="pres">
      <dgm:prSet presAssocID="{EF1A61F1-9E29-4B9B-A162-389CFA26C45D}" presName="Name13" presStyleLbl="parChTrans1D2" presStyleIdx="2" presStyleCnt="10"/>
      <dgm:spPr/>
    </dgm:pt>
    <dgm:pt modelId="{C11540C4-D80F-47F1-A397-FC4E22AC2031}" type="pres">
      <dgm:prSet presAssocID="{B5CF7C29-CD22-4FC5-BEEB-0FD8237060D0}" presName="childText" presStyleLbl="bgAcc1" presStyleIdx="2" presStyleCnt="10" custScaleX="192315">
        <dgm:presLayoutVars>
          <dgm:bulletEnabled val="1"/>
        </dgm:presLayoutVars>
      </dgm:prSet>
      <dgm:spPr/>
    </dgm:pt>
    <dgm:pt modelId="{DBEBFCE2-5031-4409-B2C7-136B38430568}" type="pres">
      <dgm:prSet presAssocID="{CB95FCF8-0C87-4953-BD34-8B0FEC15C59B}" presName="Name13" presStyleLbl="parChTrans1D2" presStyleIdx="3" presStyleCnt="10"/>
      <dgm:spPr/>
    </dgm:pt>
    <dgm:pt modelId="{60A71BCB-9620-420E-A915-E9C4BFFC110D}" type="pres">
      <dgm:prSet presAssocID="{BFE5C6E9-9CFA-4407-AABC-64F8E1A5E4E1}" presName="childText" presStyleLbl="bgAcc1" presStyleIdx="3" presStyleCnt="10" custScaleX="192315">
        <dgm:presLayoutVars>
          <dgm:bulletEnabled val="1"/>
        </dgm:presLayoutVars>
      </dgm:prSet>
      <dgm:spPr/>
    </dgm:pt>
    <dgm:pt modelId="{D5CF8DFA-AC57-4244-8C3F-8472EF59F7AD}" type="pres">
      <dgm:prSet presAssocID="{B153FBB2-C9D7-4CC0-9FBA-50A78800F6A3}" presName="Name13" presStyleLbl="parChTrans1D2" presStyleIdx="4" presStyleCnt="10"/>
      <dgm:spPr/>
    </dgm:pt>
    <dgm:pt modelId="{0F7258C4-5AF4-4FC5-8FF9-400BA684D4EF}" type="pres">
      <dgm:prSet presAssocID="{FB9826A8-C2CE-4D75-A850-9DEFDCB47AF2}" presName="childText" presStyleLbl="bgAcc1" presStyleIdx="4" presStyleCnt="10" custScaleX="192315">
        <dgm:presLayoutVars>
          <dgm:bulletEnabled val="1"/>
        </dgm:presLayoutVars>
      </dgm:prSet>
      <dgm:spPr/>
    </dgm:pt>
    <dgm:pt modelId="{D2C3785E-9333-4941-94C9-A87E174F5098}" type="pres">
      <dgm:prSet presAssocID="{87EA1094-D139-4959-8053-721E6DE1CE08}" presName="root" presStyleCnt="0"/>
      <dgm:spPr/>
    </dgm:pt>
    <dgm:pt modelId="{8ACDF22E-9B18-4933-8FC8-BD6AA01FEF7A}" type="pres">
      <dgm:prSet presAssocID="{87EA1094-D139-4959-8053-721E6DE1CE08}" presName="rootComposite" presStyleCnt="0"/>
      <dgm:spPr/>
    </dgm:pt>
    <dgm:pt modelId="{B0C07B75-6C08-4416-B009-81F5646A5B3A}" type="pres">
      <dgm:prSet presAssocID="{87EA1094-D139-4959-8053-721E6DE1CE08}" presName="rootText" presStyleLbl="node1" presStyleIdx="1" presStyleCnt="2" custScaleX="214545"/>
      <dgm:spPr/>
    </dgm:pt>
    <dgm:pt modelId="{A223BFC3-37F3-4825-998A-E94FA2E29667}" type="pres">
      <dgm:prSet presAssocID="{87EA1094-D139-4959-8053-721E6DE1CE08}" presName="rootConnector" presStyleLbl="node1" presStyleIdx="1" presStyleCnt="2"/>
      <dgm:spPr/>
    </dgm:pt>
    <dgm:pt modelId="{04605B1E-9C95-4500-9781-FE7790F543FB}" type="pres">
      <dgm:prSet presAssocID="{87EA1094-D139-4959-8053-721E6DE1CE08}" presName="childShape" presStyleCnt="0"/>
      <dgm:spPr/>
    </dgm:pt>
    <dgm:pt modelId="{623F0EFA-5A6D-48B3-A988-514A24176B3D}" type="pres">
      <dgm:prSet presAssocID="{CF646933-A70D-4F0D-BD82-B7B7CB562964}" presName="Name13" presStyleLbl="parChTrans1D2" presStyleIdx="5" presStyleCnt="10"/>
      <dgm:spPr/>
    </dgm:pt>
    <dgm:pt modelId="{2277E860-CDEA-42BD-ADF7-1587F7A2561D}" type="pres">
      <dgm:prSet presAssocID="{099C4862-F280-404D-AA32-303FD08C9EB3}" presName="childText" presStyleLbl="bgAcc1" presStyleIdx="5" presStyleCnt="10" custScaleX="242103" custLinFactNeighborX="3121" custLinFactNeighborY="2557">
        <dgm:presLayoutVars>
          <dgm:bulletEnabled val="1"/>
        </dgm:presLayoutVars>
      </dgm:prSet>
      <dgm:spPr/>
    </dgm:pt>
    <dgm:pt modelId="{C14986CC-307E-48A9-BFA2-69DAEBD4B7EA}" type="pres">
      <dgm:prSet presAssocID="{5DEC24B9-5D78-4267-ABF4-351713A5CBA4}" presName="Name13" presStyleLbl="parChTrans1D2" presStyleIdx="6" presStyleCnt="10"/>
      <dgm:spPr/>
    </dgm:pt>
    <dgm:pt modelId="{FC370AC2-A145-4F70-B03C-B268B965034C}" type="pres">
      <dgm:prSet presAssocID="{60F48DCA-D611-4D37-A622-FD6E14D9F8EB}" presName="childText" presStyleLbl="bgAcc1" presStyleIdx="6" presStyleCnt="10" custScaleX="242103" custLinFactNeighborX="3121" custLinFactNeighborY="2557">
        <dgm:presLayoutVars>
          <dgm:bulletEnabled val="1"/>
        </dgm:presLayoutVars>
      </dgm:prSet>
      <dgm:spPr/>
    </dgm:pt>
    <dgm:pt modelId="{C8101D6E-4D74-45E2-A3A9-1EED1CF2A026}" type="pres">
      <dgm:prSet presAssocID="{F06CD10C-ADD1-4D61-803A-FE1CEB88B490}" presName="Name13" presStyleLbl="parChTrans1D2" presStyleIdx="7" presStyleCnt="10"/>
      <dgm:spPr/>
    </dgm:pt>
    <dgm:pt modelId="{CCA55CE3-7C10-4F55-AACD-50B5EA59D97F}" type="pres">
      <dgm:prSet presAssocID="{8E85AC9E-7B78-40B7-B7FD-E12FB5C206FC}" presName="childText" presStyleLbl="bgAcc1" presStyleIdx="7" presStyleCnt="10" custScaleX="242103" custLinFactNeighborX="3121" custLinFactNeighborY="2557">
        <dgm:presLayoutVars>
          <dgm:bulletEnabled val="1"/>
        </dgm:presLayoutVars>
      </dgm:prSet>
      <dgm:spPr/>
    </dgm:pt>
    <dgm:pt modelId="{01EA490E-F28E-4472-A646-55D1D85ECF9C}" type="pres">
      <dgm:prSet presAssocID="{3DD1CA7D-0CFB-4A83-A20C-425D4A1A7B81}" presName="Name13" presStyleLbl="parChTrans1D2" presStyleIdx="8" presStyleCnt="10"/>
      <dgm:spPr/>
    </dgm:pt>
    <dgm:pt modelId="{330CAAB7-A084-41E0-82AA-FA8FCD2678E0}" type="pres">
      <dgm:prSet presAssocID="{936BE86F-DA2A-4D51-8828-BFB1752C8ACA}" presName="childText" presStyleLbl="bgAcc1" presStyleIdx="8" presStyleCnt="10" custScaleX="242103" custLinFactNeighborX="3121" custLinFactNeighborY="2557">
        <dgm:presLayoutVars>
          <dgm:bulletEnabled val="1"/>
        </dgm:presLayoutVars>
      </dgm:prSet>
      <dgm:spPr/>
    </dgm:pt>
    <dgm:pt modelId="{73EABC0F-CD97-4CE7-9052-ABC47554F0BB}" type="pres">
      <dgm:prSet presAssocID="{AE830CF7-984D-489E-BD86-7CC1A139766B}" presName="Name13" presStyleLbl="parChTrans1D2" presStyleIdx="9" presStyleCnt="10"/>
      <dgm:spPr/>
    </dgm:pt>
    <dgm:pt modelId="{DFFDB5B2-96AC-4741-9B4B-713735950136}" type="pres">
      <dgm:prSet presAssocID="{A490ADF5-D861-408B-9006-6DEDDC536379}" presName="childText" presStyleLbl="bgAcc1" presStyleIdx="9" presStyleCnt="10" custScaleX="242103">
        <dgm:presLayoutVars>
          <dgm:bulletEnabled val="1"/>
        </dgm:presLayoutVars>
      </dgm:prSet>
      <dgm:spPr/>
    </dgm:pt>
  </dgm:ptLst>
  <dgm:cxnLst>
    <dgm:cxn modelId="{3BB13000-0AF7-46E0-9B85-FBA849C42E6A}" type="presOf" srcId="{8E85AC9E-7B78-40B7-B7FD-E12FB5C206FC}" destId="{CCA55CE3-7C10-4F55-AACD-50B5EA59D97F}" srcOrd="0" destOrd="0" presId="urn:microsoft.com/office/officeart/2005/8/layout/hierarchy3"/>
    <dgm:cxn modelId="{D5753405-D953-47A6-868C-E4803EB64086}" srcId="{87EA1094-D139-4959-8053-721E6DE1CE08}" destId="{8E85AC9E-7B78-40B7-B7FD-E12FB5C206FC}" srcOrd="2" destOrd="0" parTransId="{F06CD10C-ADD1-4D61-803A-FE1CEB88B490}" sibTransId="{BEC8F355-56D8-49F7-9E3A-F34904FA9B8B}"/>
    <dgm:cxn modelId="{2D6C710C-FAE5-4B7A-83A1-81ADAAB4E373}" srcId="{87EA1094-D139-4959-8053-721E6DE1CE08}" destId="{099C4862-F280-404D-AA32-303FD08C9EB3}" srcOrd="0" destOrd="0" parTransId="{CF646933-A70D-4F0D-BD82-B7B7CB562964}" sibTransId="{86AC0097-B247-49C9-AB40-A41E04718E0E}"/>
    <dgm:cxn modelId="{B77B490F-065C-4556-9108-59CAA346A28F}" type="presOf" srcId="{60F48DCA-D611-4D37-A622-FD6E14D9F8EB}" destId="{FC370AC2-A145-4F70-B03C-B268B965034C}" srcOrd="0" destOrd="0" presId="urn:microsoft.com/office/officeart/2005/8/layout/hierarchy3"/>
    <dgm:cxn modelId="{1B796B16-4007-4009-B4EC-9A359A0EE4D0}" type="presOf" srcId="{099C4862-F280-404D-AA32-303FD08C9EB3}" destId="{2277E860-CDEA-42BD-ADF7-1587F7A2561D}" srcOrd="0" destOrd="0" presId="urn:microsoft.com/office/officeart/2005/8/layout/hierarchy3"/>
    <dgm:cxn modelId="{7AD4FE1A-5B2F-4BE8-ABD1-8BCE3EEC49CB}" srcId="{87EA1094-D139-4959-8053-721E6DE1CE08}" destId="{A490ADF5-D861-408B-9006-6DEDDC536379}" srcOrd="4" destOrd="0" parTransId="{AE830CF7-984D-489E-BD86-7CC1A139766B}" sibTransId="{C2F86A1F-AD8A-4BAE-A81B-0B5E34791274}"/>
    <dgm:cxn modelId="{59E2DB2E-CBED-42A9-9F7E-7EB3C425A48C}" type="presOf" srcId="{1295B373-4FFF-4075-8DD2-227692D69C34}" destId="{3206DE1A-6DA8-4898-A790-F69C2D599CC7}" srcOrd="0" destOrd="0" presId="urn:microsoft.com/office/officeart/2005/8/layout/hierarchy3"/>
    <dgm:cxn modelId="{C1258139-9F5E-4CED-A5A5-02498C3D411D}" srcId="{A55DE353-34D1-4748-90DA-BC52A7310C4A}" destId="{87EA1094-D139-4959-8053-721E6DE1CE08}" srcOrd="1" destOrd="0" parTransId="{21A54F15-F859-41F7-AF89-E9062641A6A1}" sibTransId="{00CCD138-21C7-482F-A732-96D0A9C73ED0}"/>
    <dgm:cxn modelId="{D096313F-45A1-42C4-9C15-E978BDEBCDCD}" type="presOf" srcId="{8DD41350-CE6F-422E-9B54-C678E851B322}" destId="{04A49E25-47FD-4757-A6DF-C23F3A67944F}" srcOrd="0" destOrd="0" presId="urn:microsoft.com/office/officeart/2005/8/layout/hierarchy3"/>
    <dgm:cxn modelId="{B8F26440-231F-46C7-A2E5-4AF72B466303}" type="presOf" srcId="{BFE5C6E9-9CFA-4407-AABC-64F8E1A5E4E1}" destId="{60A71BCB-9620-420E-A915-E9C4BFFC110D}" srcOrd="0" destOrd="0" presId="urn:microsoft.com/office/officeart/2005/8/layout/hierarchy3"/>
    <dgm:cxn modelId="{2C92FE65-D0D6-424B-B238-97F911EE5667}" type="presOf" srcId="{6A44A905-1E67-473B-9BA5-A083BBCDE25D}" destId="{9EFFF2D1-5EC2-4F92-AECB-9E5B9614F65E}" srcOrd="0" destOrd="0" presId="urn:microsoft.com/office/officeart/2005/8/layout/hierarchy3"/>
    <dgm:cxn modelId="{566A564B-1D4E-4093-9EFC-3DF096A6C9D3}" type="presOf" srcId="{B5CF7C29-CD22-4FC5-BEEB-0FD8237060D0}" destId="{C11540C4-D80F-47F1-A397-FC4E22AC2031}" srcOrd="0" destOrd="0" presId="urn:microsoft.com/office/officeart/2005/8/layout/hierarchy3"/>
    <dgm:cxn modelId="{445EFF70-49ED-4077-BD57-EB120989427E}" srcId="{78A7BF0E-C435-44FA-8ACE-CB3F46F1201A}" destId="{34E9B46F-D03D-4326-AB58-755464893386}" srcOrd="0" destOrd="0" parTransId="{8DD41350-CE6F-422E-9B54-C678E851B322}" sibTransId="{D690B495-297C-4796-8F2E-3B5C9E6B639F}"/>
    <dgm:cxn modelId="{D7FDDD75-A1C7-4E35-B023-4B9F7E306F78}" type="presOf" srcId="{A55DE353-34D1-4748-90DA-BC52A7310C4A}" destId="{43B76476-124F-4D0D-B4E0-C845649250A2}" srcOrd="0" destOrd="0" presId="urn:microsoft.com/office/officeart/2005/8/layout/hierarchy3"/>
    <dgm:cxn modelId="{FAC98056-A817-4AA6-A848-AB2E145B31A4}" srcId="{87EA1094-D139-4959-8053-721E6DE1CE08}" destId="{60F48DCA-D611-4D37-A622-FD6E14D9F8EB}" srcOrd="1" destOrd="0" parTransId="{5DEC24B9-5D78-4267-ABF4-351713A5CBA4}" sibTransId="{CDFC06BF-9394-41FB-BD54-7B03ACCB7556}"/>
    <dgm:cxn modelId="{EF1B7759-DEAB-4ECB-A77C-771686BE4B49}" type="presOf" srcId="{B153FBB2-C9D7-4CC0-9FBA-50A78800F6A3}" destId="{D5CF8DFA-AC57-4244-8C3F-8472EF59F7AD}" srcOrd="0" destOrd="0" presId="urn:microsoft.com/office/officeart/2005/8/layout/hierarchy3"/>
    <dgm:cxn modelId="{5D4C8F5A-7E31-4FFD-AB68-466A501B1725}" type="presOf" srcId="{78A7BF0E-C435-44FA-8ACE-CB3F46F1201A}" destId="{E5BDA7B6-82C2-4152-93E6-FA2A1C58F55E}" srcOrd="1" destOrd="0" presId="urn:microsoft.com/office/officeart/2005/8/layout/hierarchy3"/>
    <dgm:cxn modelId="{FBA85285-F4F6-4054-8F3E-3053D71AE9D8}" type="presOf" srcId="{34E9B46F-D03D-4326-AB58-755464893386}" destId="{1324E60D-D36D-45E4-92D1-40E5F12BD173}" srcOrd="0" destOrd="0" presId="urn:microsoft.com/office/officeart/2005/8/layout/hierarchy3"/>
    <dgm:cxn modelId="{61BAF495-5E82-44EC-9209-C45DE1FF534F}" type="presOf" srcId="{CB95FCF8-0C87-4953-BD34-8B0FEC15C59B}" destId="{DBEBFCE2-5031-4409-B2C7-136B38430568}" srcOrd="0" destOrd="0" presId="urn:microsoft.com/office/officeart/2005/8/layout/hierarchy3"/>
    <dgm:cxn modelId="{8381629A-3546-4AB6-9016-60D9FE32DF03}" type="presOf" srcId="{87EA1094-D139-4959-8053-721E6DE1CE08}" destId="{B0C07B75-6C08-4416-B009-81F5646A5B3A}" srcOrd="0" destOrd="0" presId="urn:microsoft.com/office/officeart/2005/8/layout/hierarchy3"/>
    <dgm:cxn modelId="{04C8A79A-1D9C-4377-892E-3F5FA327F57B}" type="presOf" srcId="{EF1A61F1-9E29-4B9B-A162-389CFA26C45D}" destId="{C106C4DF-5F5C-4F76-B547-9E47E957AEF9}" srcOrd="0" destOrd="0" presId="urn:microsoft.com/office/officeart/2005/8/layout/hierarchy3"/>
    <dgm:cxn modelId="{5C4E329D-09FD-48EB-865D-CE321D242E35}" srcId="{78A7BF0E-C435-44FA-8ACE-CB3F46F1201A}" destId="{1295B373-4FFF-4075-8DD2-227692D69C34}" srcOrd="1" destOrd="0" parTransId="{6A44A905-1E67-473B-9BA5-A083BBCDE25D}" sibTransId="{976E3BAE-6183-42E1-849D-5F8D96F829B5}"/>
    <dgm:cxn modelId="{A2DFC39E-10E9-440F-8379-EC808052E845}" type="presOf" srcId="{3DD1CA7D-0CFB-4A83-A20C-425D4A1A7B81}" destId="{01EA490E-F28E-4472-A646-55D1D85ECF9C}" srcOrd="0" destOrd="0" presId="urn:microsoft.com/office/officeart/2005/8/layout/hierarchy3"/>
    <dgm:cxn modelId="{74204A9F-180A-4198-8901-4FCA17682755}" type="presOf" srcId="{936BE86F-DA2A-4D51-8828-BFB1752C8ACA}" destId="{330CAAB7-A084-41E0-82AA-FA8FCD2678E0}" srcOrd="0" destOrd="0" presId="urn:microsoft.com/office/officeart/2005/8/layout/hierarchy3"/>
    <dgm:cxn modelId="{93AB6AA3-B9D3-49A3-9BDC-88E0E6934E7F}" srcId="{78A7BF0E-C435-44FA-8ACE-CB3F46F1201A}" destId="{BFE5C6E9-9CFA-4407-AABC-64F8E1A5E4E1}" srcOrd="3" destOrd="0" parTransId="{CB95FCF8-0C87-4953-BD34-8B0FEC15C59B}" sibTransId="{61E75281-FA27-4289-8175-C3634489E6AA}"/>
    <dgm:cxn modelId="{45AF5BA9-9646-4561-9315-8FEB00EAACFC}" srcId="{78A7BF0E-C435-44FA-8ACE-CB3F46F1201A}" destId="{B5CF7C29-CD22-4FC5-BEEB-0FD8237060D0}" srcOrd="2" destOrd="0" parTransId="{EF1A61F1-9E29-4B9B-A162-389CFA26C45D}" sibTransId="{0E3D8925-BB89-46CB-B12F-77911D2F2319}"/>
    <dgm:cxn modelId="{9BB86DB1-1E16-4A52-A2F0-780AA549B7C3}" type="presOf" srcId="{CF646933-A70D-4F0D-BD82-B7B7CB562964}" destId="{623F0EFA-5A6D-48B3-A988-514A24176B3D}" srcOrd="0" destOrd="0" presId="urn:microsoft.com/office/officeart/2005/8/layout/hierarchy3"/>
    <dgm:cxn modelId="{E618F7B9-A061-456C-918C-D6DE57E42252}" type="presOf" srcId="{F06CD10C-ADD1-4D61-803A-FE1CEB88B490}" destId="{C8101D6E-4D74-45E2-A3A9-1EED1CF2A026}" srcOrd="0" destOrd="0" presId="urn:microsoft.com/office/officeart/2005/8/layout/hierarchy3"/>
    <dgm:cxn modelId="{637228C8-95F1-445B-BA5C-DFCA5FDA83C8}" srcId="{78A7BF0E-C435-44FA-8ACE-CB3F46F1201A}" destId="{FB9826A8-C2CE-4D75-A850-9DEFDCB47AF2}" srcOrd="4" destOrd="0" parTransId="{B153FBB2-C9D7-4CC0-9FBA-50A78800F6A3}" sibTransId="{23B96DA6-FA3A-4C32-B578-77F2BC912D0A}"/>
    <dgm:cxn modelId="{84CE6BCE-88C6-4F5C-A5DE-CA4BA6E405DE}" type="presOf" srcId="{FB9826A8-C2CE-4D75-A850-9DEFDCB47AF2}" destId="{0F7258C4-5AF4-4FC5-8FF9-400BA684D4EF}" srcOrd="0" destOrd="0" presId="urn:microsoft.com/office/officeart/2005/8/layout/hierarchy3"/>
    <dgm:cxn modelId="{C3561BDD-F04A-4D4B-B3FA-CA0DF3232E52}" type="presOf" srcId="{78A7BF0E-C435-44FA-8ACE-CB3F46F1201A}" destId="{B6858A7E-BB18-4CF4-9186-F60DDB793CAF}" srcOrd="0" destOrd="0" presId="urn:microsoft.com/office/officeart/2005/8/layout/hierarchy3"/>
    <dgm:cxn modelId="{EF0E02DE-D8D6-4065-8C1A-218B20B273A9}" type="presOf" srcId="{87EA1094-D139-4959-8053-721E6DE1CE08}" destId="{A223BFC3-37F3-4825-998A-E94FA2E29667}" srcOrd="1" destOrd="0" presId="urn:microsoft.com/office/officeart/2005/8/layout/hierarchy3"/>
    <dgm:cxn modelId="{8F6B7DE6-9938-488A-8421-DC95315C88AD}" type="presOf" srcId="{A490ADF5-D861-408B-9006-6DEDDC536379}" destId="{DFFDB5B2-96AC-4741-9B4B-713735950136}" srcOrd="0" destOrd="0" presId="urn:microsoft.com/office/officeart/2005/8/layout/hierarchy3"/>
    <dgm:cxn modelId="{364169F5-C1D6-46B6-8D7B-B2D8868558D5}" type="presOf" srcId="{5DEC24B9-5D78-4267-ABF4-351713A5CBA4}" destId="{C14986CC-307E-48A9-BFA2-69DAEBD4B7EA}" srcOrd="0" destOrd="0" presId="urn:microsoft.com/office/officeart/2005/8/layout/hierarchy3"/>
    <dgm:cxn modelId="{F98B39FA-869D-4C5A-A230-17E8A58710CB}" type="presOf" srcId="{AE830CF7-984D-489E-BD86-7CC1A139766B}" destId="{73EABC0F-CD97-4CE7-9052-ABC47554F0BB}" srcOrd="0" destOrd="0" presId="urn:microsoft.com/office/officeart/2005/8/layout/hierarchy3"/>
    <dgm:cxn modelId="{189805FB-035C-4825-A277-BD287B305521}" srcId="{A55DE353-34D1-4748-90DA-BC52A7310C4A}" destId="{78A7BF0E-C435-44FA-8ACE-CB3F46F1201A}" srcOrd="0" destOrd="0" parTransId="{694E2DAA-B7ED-4599-8190-39A199A08DD4}" sibTransId="{C45A3238-1DF0-4BD0-AFAA-22FBDBE7DA25}"/>
    <dgm:cxn modelId="{17DAD3FD-B250-40BA-8DB5-0656974A58B4}" srcId="{87EA1094-D139-4959-8053-721E6DE1CE08}" destId="{936BE86F-DA2A-4D51-8828-BFB1752C8ACA}" srcOrd="3" destOrd="0" parTransId="{3DD1CA7D-0CFB-4A83-A20C-425D4A1A7B81}" sibTransId="{B122EE1D-87B3-4E57-AF71-CBD36B923B8A}"/>
    <dgm:cxn modelId="{CFE0DDBB-F5CD-45F3-A582-02E456543444}" type="presParOf" srcId="{43B76476-124F-4D0D-B4E0-C845649250A2}" destId="{C1510908-4FA0-486A-B7E7-305D2A2008F5}" srcOrd="0" destOrd="0" presId="urn:microsoft.com/office/officeart/2005/8/layout/hierarchy3"/>
    <dgm:cxn modelId="{F8B940D8-EA72-46B1-AF7F-BB51D0E98ADA}" type="presParOf" srcId="{C1510908-4FA0-486A-B7E7-305D2A2008F5}" destId="{918F2793-3F6A-4B4E-BE7B-8CBF2DA4B888}" srcOrd="0" destOrd="0" presId="urn:microsoft.com/office/officeart/2005/8/layout/hierarchy3"/>
    <dgm:cxn modelId="{3F6B769E-DB53-43C9-9F4F-22A3211B2A87}" type="presParOf" srcId="{918F2793-3F6A-4B4E-BE7B-8CBF2DA4B888}" destId="{B6858A7E-BB18-4CF4-9186-F60DDB793CAF}" srcOrd="0" destOrd="0" presId="urn:microsoft.com/office/officeart/2005/8/layout/hierarchy3"/>
    <dgm:cxn modelId="{B0DF3121-0E0F-47FB-A40E-E3896D213D3E}" type="presParOf" srcId="{918F2793-3F6A-4B4E-BE7B-8CBF2DA4B888}" destId="{E5BDA7B6-82C2-4152-93E6-FA2A1C58F55E}" srcOrd="1" destOrd="0" presId="urn:microsoft.com/office/officeart/2005/8/layout/hierarchy3"/>
    <dgm:cxn modelId="{E2B1195F-35BD-46EA-A1AB-CBFBB67DEA1F}" type="presParOf" srcId="{C1510908-4FA0-486A-B7E7-305D2A2008F5}" destId="{A9A23753-E821-47C8-A3A4-1DE957D699FE}" srcOrd="1" destOrd="0" presId="urn:microsoft.com/office/officeart/2005/8/layout/hierarchy3"/>
    <dgm:cxn modelId="{29EF920A-1595-4209-AB75-01E4EEA3E5C9}" type="presParOf" srcId="{A9A23753-E821-47C8-A3A4-1DE957D699FE}" destId="{04A49E25-47FD-4757-A6DF-C23F3A67944F}" srcOrd="0" destOrd="0" presId="urn:microsoft.com/office/officeart/2005/8/layout/hierarchy3"/>
    <dgm:cxn modelId="{3F64B813-62EC-49E0-8D7C-AAAE87F72E81}" type="presParOf" srcId="{A9A23753-E821-47C8-A3A4-1DE957D699FE}" destId="{1324E60D-D36D-45E4-92D1-40E5F12BD173}" srcOrd="1" destOrd="0" presId="urn:microsoft.com/office/officeart/2005/8/layout/hierarchy3"/>
    <dgm:cxn modelId="{932D166A-50FE-476D-8ED6-F035E39E6E2F}" type="presParOf" srcId="{A9A23753-E821-47C8-A3A4-1DE957D699FE}" destId="{9EFFF2D1-5EC2-4F92-AECB-9E5B9614F65E}" srcOrd="2" destOrd="0" presId="urn:microsoft.com/office/officeart/2005/8/layout/hierarchy3"/>
    <dgm:cxn modelId="{42910C1F-FDE4-476C-A446-795ADC2E7445}" type="presParOf" srcId="{A9A23753-E821-47C8-A3A4-1DE957D699FE}" destId="{3206DE1A-6DA8-4898-A790-F69C2D599CC7}" srcOrd="3" destOrd="0" presId="urn:microsoft.com/office/officeart/2005/8/layout/hierarchy3"/>
    <dgm:cxn modelId="{7764657E-D264-40C3-8748-F5CDD5814F01}" type="presParOf" srcId="{A9A23753-E821-47C8-A3A4-1DE957D699FE}" destId="{C106C4DF-5F5C-4F76-B547-9E47E957AEF9}" srcOrd="4" destOrd="0" presId="urn:microsoft.com/office/officeart/2005/8/layout/hierarchy3"/>
    <dgm:cxn modelId="{8AA0AFE4-CCC7-4636-BA33-E96714931091}" type="presParOf" srcId="{A9A23753-E821-47C8-A3A4-1DE957D699FE}" destId="{C11540C4-D80F-47F1-A397-FC4E22AC2031}" srcOrd="5" destOrd="0" presId="urn:microsoft.com/office/officeart/2005/8/layout/hierarchy3"/>
    <dgm:cxn modelId="{25722716-1C84-4A24-ADBA-E7BC13D10EAC}" type="presParOf" srcId="{A9A23753-E821-47C8-A3A4-1DE957D699FE}" destId="{DBEBFCE2-5031-4409-B2C7-136B38430568}" srcOrd="6" destOrd="0" presId="urn:microsoft.com/office/officeart/2005/8/layout/hierarchy3"/>
    <dgm:cxn modelId="{73D37D53-D842-4983-B0E1-F11BDBA3A00A}" type="presParOf" srcId="{A9A23753-E821-47C8-A3A4-1DE957D699FE}" destId="{60A71BCB-9620-420E-A915-E9C4BFFC110D}" srcOrd="7" destOrd="0" presId="urn:microsoft.com/office/officeart/2005/8/layout/hierarchy3"/>
    <dgm:cxn modelId="{81E09F34-C1A9-4F03-B7B1-57594B2D65EA}" type="presParOf" srcId="{A9A23753-E821-47C8-A3A4-1DE957D699FE}" destId="{D5CF8DFA-AC57-4244-8C3F-8472EF59F7AD}" srcOrd="8" destOrd="0" presId="urn:microsoft.com/office/officeart/2005/8/layout/hierarchy3"/>
    <dgm:cxn modelId="{4FBE2CEC-94B9-4C25-85C1-FC68AC8F119C}" type="presParOf" srcId="{A9A23753-E821-47C8-A3A4-1DE957D699FE}" destId="{0F7258C4-5AF4-4FC5-8FF9-400BA684D4EF}" srcOrd="9" destOrd="0" presId="urn:microsoft.com/office/officeart/2005/8/layout/hierarchy3"/>
    <dgm:cxn modelId="{D05E6948-8E50-4EFA-90A9-902C14ECEE17}" type="presParOf" srcId="{43B76476-124F-4D0D-B4E0-C845649250A2}" destId="{D2C3785E-9333-4941-94C9-A87E174F5098}" srcOrd="1" destOrd="0" presId="urn:microsoft.com/office/officeart/2005/8/layout/hierarchy3"/>
    <dgm:cxn modelId="{F0EEA2A2-A8F1-4AFF-A02E-9E1E276F2890}" type="presParOf" srcId="{D2C3785E-9333-4941-94C9-A87E174F5098}" destId="{8ACDF22E-9B18-4933-8FC8-BD6AA01FEF7A}" srcOrd="0" destOrd="0" presId="urn:microsoft.com/office/officeart/2005/8/layout/hierarchy3"/>
    <dgm:cxn modelId="{49E0BE80-7B5D-4317-BAA0-6DCD9E34462E}" type="presParOf" srcId="{8ACDF22E-9B18-4933-8FC8-BD6AA01FEF7A}" destId="{B0C07B75-6C08-4416-B009-81F5646A5B3A}" srcOrd="0" destOrd="0" presId="urn:microsoft.com/office/officeart/2005/8/layout/hierarchy3"/>
    <dgm:cxn modelId="{186B1B51-7353-4212-AAEA-55F2A0E631B2}" type="presParOf" srcId="{8ACDF22E-9B18-4933-8FC8-BD6AA01FEF7A}" destId="{A223BFC3-37F3-4825-998A-E94FA2E29667}" srcOrd="1" destOrd="0" presId="urn:microsoft.com/office/officeart/2005/8/layout/hierarchy3"/>
    <dgm:cxn modelId="{317C4956-8225-4AA8-845C-B595B87DB0F8}" type="presParOf" srcId="{D2C3785E-9333-4941-94C9-A87E174F5098}" destId="{04605B1E-9C95-4500-9781-FE7790F543FB}" srcOrd="1" destOrd="0" presId="urn:microsoft.com/office/officeart/2005/8/layout/hierarchy3"/>
    <dgm:cxn modelId="{A5EBB7B1-11C9-432D-A128-A60B408B849F}" type="presParOf" srcId="{04605B1E-9C95-4500-9781-FE7790F543FB}" destId="{623F0EFA-5A6D-48B3-A988-514A24176B3D}" srcOrd="0" destOrd="0" presId="urn:microsoft.com/office/officeart/2005/8/layout/hierarchy3"/>
    <dgm:cxn modelId="{B0C256D0-AEE0-48D5-89FA-0BB8948C516E}" type="presParOf" srcId="{04605B1E-9C95-4500-9781-FE7790F543FB}" destId="{2277E860-CDEA-42BD-ADF7-1587F7A2561D}" srcOrd="1" destOrd="0" presId="urn:microsoft.com/office/officeart/2005/8/layout/hierarchy3"/>
    <dgm:cxn modelId="{44BD1E74-EC8D-42C4-BAA8-F9DE5CD62DAD}" type="presParOf" srcId="{04605B1E-9C95-4500-9781-FE7790F543FB}" destId="{C14986CC-307E-48A9-BFA2-69DAEBD4B7EA}" srcOrd="2" destOrd="0" presId="urn:microsoft.com/office/officeart/2005/8/layout/hierarchy3"/>
    <dgm:cxn modelId="{397FF5CD-CA71-44AA-BEB2-94DB8C645E54}" type="presParOf" srcId="{04605B1E-9C95-4500-9781-FE7790F543FB}" destId="{FC370AC2-A145-4F70-B03C-B268B965034C}" srcOrd="3" destOrd="0" presId="urn:microsoft.com/office/officeart/2005/8/layout/hierarchy3"/>
    <dgm:cxn modelId="{B81D3202-DE7E-4076-963A-DE687030768C}" type="presParOf" srcId="{04605B1E-9C95-4500-9781-FE7790F543FB}" destId="{C8101D6E-4D74-45E2-A3A9-1EED1CF2A026}" srcOrd="4" destOrd="0" presId="urn:microsoft.com/office/officeart/2005/8/layout/hierarchy3"/>
    <dgm:cxn modelId="{1C904CD5-C825-4C03-8198-B3130C07D009}" type="presParOf" srcId="{04605B1E-9C95-4500-9781-FE7790F543FB}" destId="{CCA55CE3-7C10-4F55-AACD-50B5EA59D97F}" srcOrd="5" destOrd="0" presId="urn:microsoft.com/office/officeart/2005/8/layout/hierarchy3"/>
    <dgm:cxn modelId="{62D3F43F-A238-436B-8484-547EEFF6E375}" type="presParOf" srcId="{04605B1E-9C95-4500-9781-FE7790F543FB}" destId="{01EA490E-F28E-4472-A646-55D1D85ECF9C}" srcOrd="6" destOrd="0" presId="urn:microsoft.com/office/officeart/2005/8/layout/hierarchy3"/>
    <dgm:cxn modelId="{02F36788-CD27-44A2-91D2-77AF79E33935}" type="presParOf" srcId="{04605B1E-9C95-4500-9781-FE7790F543FB}" destId="{330CAAB7-A084-41E0-82AA-FA8FCD2678E0}" srcOrd="7" destOrd="0" presId="urn:microsoft.com/office/officeart/2005/8/layout/hierarchy3"/>
    <dgm:cxn modelId="{12D34074-A6D9-4EE1-AB79-3D81C8EE113E}" type="presParOf" srcId="{04605B1E-9C95-4500-9781-FE7790F543FB}" destId="{73EABC0F-CD97-4CE7-9052-ABC47554F0BB}" srcOrd="8" destOrd="0" presId="urn:microsoft.com/office/officeart/2005/8/layout/hierarchy3"/>
    <dgm:cxn modelId="{BD0F5F3B-B168-4710-BE79-B001ADE6EDB6}" type="presParOf" srcId="{04605B1E-9C95-4500-9781-FE7790F543FB}" destId="{DFFDB5B2-96AC-4741-9B4B-713735950136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858A7E-BB18-4CF4-9186-F60DDB793CAF}">
      <dsp:nvSpPr>
        <dsp:cNvPr id="0" name=""/>
        <dsp:cNvSpPr/>
      </dsp:nvSpPr>
      <dsp:spPr>
        <a:xfrm>
          <a:off x="1043613" y="8"/>
          <a:ext cx="2742599" cy="674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kern="1200" dirty="0">
              <a:latin typeface="Bookman Old Style" pitchFamily="18" charset="0"/>
            </a:rPr>
            <a:t>LOGÍSTICA</a:t>
          </a:r>
        </a:p>
      </dsp:txBody>
      <dsp:txXfrm>
        <a:off x="1063366" y="19761"/>
        <a:ext cx="2703093" cy="634908"/>
      </dsp:txXfrm>
    </dsp:sp>
    <dsp:sp modelId="{04A49E25-47FD-4757-A6DF-C23F3A67944F}">
      <dsp:nvSpPr>
        <dsp:cNvPr id="0" name=""/>
        <dsp:cNvSpPr/>
      </dsp:nvSpPr>
      <dsp:spPr>
        <a:xfrm>
          <a:off x="1317873" y="674422"/>
          <a:ext cx="274259" cy="505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5810"/>
              </a:lnTo>
              <a:lnTo>
                <a:pt x="274259" y="50581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24E60D-D36D-45E4-92D1-40E5F12BD173}">
      <dsp:nvSpPr>
        <dsp:cNvPr id="0" name=""/>
        <dsp:cNvSpPr/>
      </dsp:nvSpPr>
      <dsp:spPr>
        <a:xfrm>
          <a:off x="1592133" y="843026"/>
          <a:ext cx="2075199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Logística y administración de la cadena de suministro</a:t>
          </a:r>
        </a:p>
      </dsp:txBody>
      <dsp:txXfrm>
        <a:off x="1611886" y="862779"/>
        <a:ext cx="2035693" cy="634908"/>
      </dsp:txXfrm>
    </dsp:sp>
    <dsp:sp modelId="{9EFFF2D1-5EC2-4F92-AECB-9E5B9614F65E}">
      <dsp:nvSpPr>
        <dsp:cNvPr id="0" name=""/>
        <dsp:cNvSpPr/>
      </dsp:nvSpPr>
      <dsp:spPr>
        <a:xfrm>
          <a:off x="1317873" y="674422"/>
          <a:ext cx="274259" cy="1348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8828"/>
              </a:lnTo>
              <a:lnTo>
                <a:pt x="274259" y="134882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06DE1A-6DA8-4898-A790-F69C2D599CC7}">
      <dsp:nvSpPr>
        <dsp:cNvPr id="0" name=""/>
        <dsp:cNvSpPr/>
      </dsp:nvSpPr>
      <dsp:spPr>
        <a:xfrm>
          <a:off x="1592133" y="1686044"/>
          <a:ext cx="2075199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96086"/>
              <a:satOff val="2989"/>
              <a:lumOff val="24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Logística de compras y aprovisionamiento</a:t>
          </a:r>
        </a:p>
      </dsp:txBody>
      <dsp:txXfrm>
        <a:off x="1611886" y="1705797"/>
        <a:ext cx="2035693" cy="634908"/>
      </dsp:txXfrm>
    </dsp:sp>
    <dsp:sp modelId="{C106C4DF-5F5C-4F76-B547-9E47E957AEF9}">
      <dsp:nvSpPr>
        <dsp:cNvPr id="0" name=""/>
        <dsp:cNvSpPr/>
      </dsp:nvSpPr>
      <dsp:spPr>
        <a:xfrm>
          <a:off x="1317873" y="674422"/>
          <a:ext cx="274259" cy="2191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1845"/>
              </a:lnTo>
              <a:lnTo>
                <a:pt x="274259" y="219184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1540C4-D80F-47F1-A397-FC4E22AC2031}">
      <dsp:nvSpPr>
        <dsp:cNvPr id="0" name=""/>
        <dsp:cNvSpPr/>
      </dsp:nvSpPr>
      <dsp:spPr>
        <a:xfrm>
          <a:off x="1592133" y="2529061"/>
          <a:ext cx="2075199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992171"/>
              <a:satOff val="5978"/>
              <a:lumOff val="47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Almacenaje</a:t>
          </a:r>
        </a:p>
      </dsp:txBody>
      <dsp:txXfrm>
        <a:off x="1611886" y="2548814"/>
        <a:ext cx="2035693" cy="634908"/>
      </dsp:txXfrm>
    </dsp:sp>
    <dsp:sp modelId="{DBEBFCE2-5031-4409-B2C7-136B38430568}">
      <dsp:nvSpPr>
        <dsp:cNvPr id="0" name=""/>
        <dsp:cNvSpPr/>
      </dsp:nvSpPr>
      <dsp:spPr>
        <a:xfrm>
          <a:off x="1317873" y="674422"/>
          <a:ext cx="274259" cy="3034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4863"/>
              </a:lnTo>
              <a:lnTo>
                <a:pt x="274259" y="303486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71BCB-9620-420E-A915-E9C4BFFC110D}">
      <dsp:nvSpPr>
        <dsp:cNvPr id="0" name=""/>
        <dsp:cNvSpPr/>
      </dsp:nvSpPr>
      <dsp:spPr>
        <a:xfrm>
          <a:off x="1592133" y="3372079"/>
          <a:ext cx="2075199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>
              <a:latin typeface="Bookman Old Style" pitchFamily="18" charset="0"/>
            </a:rPr>
            <a:t>Logística del transporte y la distribución</a:t>
          </a:r>
          <a:endParaRPr lang="es-AR" sz="1400" kern="1200" dirty="0">
            <a:latin typeface="Bookman Old Style" pitchFamily="18" charset="0"/>
          </a:endParaRPr>
        </a:p>
      </dsp:txBody>
      <dsp:txXfrm>
        <a:off x="1611886" y="3391832"/>
        <a:ext cx="2035693" cy="634908"/>
      </dsp:txXfrm>
    </dsp:sp>
    <dsp:sp modelId="{D5CF8DFA-AC57-4244-8C3F-8472EF59F7AD}">
      <dsp:nvSpPr>
        <dsp:cNvPr id="0" name=""/>
        <dsp:cNvSpPr/>
      </dsp:nvSpPr>
      <dsp:spPr>
        <a:xfrm>
          <a:off x="1317873" y="674422"/>
          <a:ext cx="274259" cy="3877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7881"/>
              </a:lnTo>
              <a:lnTo>
                <a:pt x="274259" y="387788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258C4-5AF4-4FC5-8FF9-400BA684D4EF}">
      <dsp:nvSpPr>
        <dsp:cNvPr id="0" name=""/>
        <dsp:cNvSpPr/>
      </dsp:nvSpPr>
      <dsp:spPr>
        <a:xfrm>
          <a:off x="1592133" y="4215097"/>
          <a:ext cx="2075199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984342"/>
              <a:satOff val="11955"/>
              <a:lumOff val="9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Logística del Comercio Internacional</a:t>
          </a:r>
        </a:p>
      </dsp:txBody>
      <dsp:txXfrm>
        <a:off x="1611886" y="4234850"/>
        <a:ext cx="2035693" cy="634908"/>
      </dsp:txXfrm>
    </dsp:sp>
    <dsp:sp modelId="{B0C07B75-6C08-4416-B009-81F5646A5B3A}">
      <dsp:nvSpPr>
        <dsp:cNvPr id="0" name=""/>
        <dsp:cNvSpPr/>
      </dsp:nvSpPr>
      <dsp:spPr>
        <a:xfrm>
          <a:off x="4123420" y="8"/>
          <a:ext cx="2893843" cy="674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100" kern="1200" dirty="0">
              <a:latin typeface="Bookman Old Style" pitchFamily="18" charset="0"/>
            </a:rPr>
            <a:t>GESTIÓN DEL MANTENIMIENTO</a:t>
          </a:r>
        </a:p>
      </dsp:txBody>
      <dsp:txXfrm>
        <a:off x="4143173" y="19761"/>
        <a:ext cx="2854337" cy="634908"/>
      </dsp:txXfrm>
    </dsp:sp>
    <dsp:sp modelId="{623F0EFA-5A6D-48B3-A988-514A24176B3D}">
      <dsp:nvSpPr>
        <dsp:cNvPr id="0" name=""/>
        <dsp:cNvSpPr/>
      </dsp:nvSpPr>
      <dsp:spPr>
        <a:xfrm>
          <a:off x="4412804" y="674422"/>
          <a:ext cx="323061" cy="523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055"/>
              </a:lnTo>
              <a:lnTo>
                <a:pt x="323061" y="52305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7E860-CDEA-42BD-ADF7-1587F7A2561D}">
      <dsp:nvSpPr>
        <dsp:cNvPr id="0" name=""/>
        <dsp:cNvSpPr/>
      </dsp:nvSpPr>
      <dsp:spPr>
        <a:xfrm>
          <a:off x="4735866" y="860271"/>
          <a:ext cx="2612442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480428"/>
              <a:satOff val="14944"/>
              <a:lumOff val="11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Mantenimiento Industrial</a:t>
          </a:r>
        </a:p>
      </dsp:txBody>
      <dsp:txXfrm>
        <a:off x="4755619" y="880024"/>
        <a:ext cx="2572936" cy="634908"/>
      </dsp:txXfrm>
    </dsp:sp>
    <dsp:sp modelId="{C14986CC-307E-48A9-BFA2-69DAEBD4B7EA}">
      <dsp:nvSpPr>
        <dsp:cNvPr id="0" name=""/>
        <dsp:cNvSpPr/>
      </dsp:nvSpPr>
      <dsp:spPr>
        <a:xfrm>
          <a:off x="4412804" y="674422"/>
          <a:ext cx="323061" cy="1366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073"/>
              </a:lnTo>
              <a:lnTo>
                <a:pt x="323061" y="1366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70AC2-A145-4F70-B03C-B268B965034C}">
      <dsp:nvSpPr>
        <dsp:cNvPr id="0" name=""/>
        <dsp:cNvSpPr/>
      </dsp:nvSpPr>
      <dsp:spPr>
        <a:xfrm>
          <a:off x="4735866" y="1703288"/>
          <a:ext cx="2612442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Fiabilidad</a:t>
          </a:r>
        </a:p>
      </dsp:txBody>
      <dsp:txXfrm>
        <a:off x="4755619" y="1723041"/>
        <a:ext cx="2572936" cy="634908"/>
      </dsp:txXfrm>
    </dsp:sp>
    <dsp:sp modelId="{C8101D6E-4D74-45E2-A3A9-1EED1CF2A026}">
      <dsp:nvSpPr>
        <dsp:cNvPr id="0" name=""/>
        <dsp:cNvSpPr/>
      </dsp:nvSpPr>
      <dsp:spPr>
        <a:xfrm>
          <a:off x="4412804" y="674422"/>
          <a:ext cx="323061" cy="2209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090"/>
              </a:lnTo>
              <a:lnTo>
                <a:pt x="323061" y="220909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55CE3-7C10-4F55-AACD-50B5EA59D97F}">
      <dsp:nvSpPr>
        <dsp:cNvPr id="0" name=""/>
        <dsp:cNvSpPr/>
      </dsp:nvSpPr>
      <dsp:spPr>
        <a:xfrm>
          <a:off x="4735866" y="2546306"/>
          <a:ext cx="2612442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3472599"/>
              <a:satOff val="20921"/>
              <a:lumOff val="167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Tipos de mantenimiento</a:t>
          </a:r>
        </a:p>
      </dsp:txBody>
      <dsp:txXfrm>
        <a:off x="4755619" y="2566059"/>
        <a:ext cx="2572936" cy="634908"/>
      </dsp:txXfrm>
    </dsp:sp>
    <dsp:sp modelId="{01EA490E-F28E-4472-A646-55D1D85ECF9C}">
      <dsp:nvSpPr>
        <dsp:cNvPr id="0" name=""/>
        <dsp:cNvSpPr/>
      </dsp:nvSpPr>
      <dsp:spPr>
        <a:xfrm>
          <a:off x="4412804" y="674422"/>
          <a:ext cx="323061" cy="3052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2108"/>
              </a:lnTo>
              <a:lnTo>
                <a:pt x="323061" y="305210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CAAB7-A084-41E0-82AA-FA8FCD2678E0}">
      <dsp:nvSpPr>
        <dsp:cNvPr id="0" name=""/>
        <dsp:cNvSpPr/>
      </dsp:nvSpPr>
      <dsp:spPr>
        <a:xfrm>
          <a:off x="4735866" y="3389324"/>
          <a:ext cx="2612442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3968684"/>
              <a:satOff val="23910"/>
              <a:lumOff val="191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Mantenimiento Productivo Total (TPM)</a:t>
          </a:r>
        </a:p>
      </dsp:txBody>
      <dsp:txXfrm>
        <a:off x="4755619" y="3409077"/>
        <a:ext cx="2572936" cy="634908"/>
      </dsp:txXfrm>
    </dsp:sp>
    <dsp:sp modelId="{73EABC0F-CD97-4CE7-9052-ABC47554F0BB}">
      <dsp:nvSpPr>
        <dsp:cNvPr id="0" name=""/>
        <dsp:cNvSpPr/>
      </dsp:nvSpPr>
      <dsp:spPr>
        <a:xfrm>
          <a:off x="4412804" y="674422"/>
          <a:ext cx="289384" cy="3877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7881"/>
              </a:lnTo>
              <a:lnTo>
                <a:pt x="289384" y="387788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FDB5B2-96AC-4741-9B4B-713735950136}">
      <dsp:nvSpPr>
        <dsp:cNvPr id="0" name=""/>
        <dsp:cNvSpPr/>
      </dsp:nvSpPr>
      <dsp:spPr>
        <a:xfrm>
          <a:off x="4702189" y="4215097"/>
          <a:ext cx="2612442" cy="67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kern="1200" dirty="0">
              <a:latin typeface="Bookman Old Style" pitchFamily="18" charset="0"/>
            </a:rPr>
            <a:t>Temas actuales y de tendencia (Gestión de activos, ISO 55000)</a:t>
          </a:r>
        </a:p>
      </dsp:txBody>
      <dsp:txXfrm>
        <a:off x="4721942" y="4234850"/>
        <a:ext cx="2572936" cy="634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E9121-06C6-4416-9E4C-49CB64484392}" type="datetimeFigureOut">
              <a:rPr lang="es-AR" smtClean="0"/>
              <a:pPr/>
              <a:t>19/8/2025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9BB1B-F94A-433E-A3D5-270718AF561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Ing-Industrial-17102019-1080x675.jpg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  <p:sp>
        <p:nvSpPr>
          <p:cNvPr id="4" name="4 Subtítulo"/>
          <p:cNvSpPr txBox="1">
            <a:spLocks/>
          </p:cNvSpPr>
          <p:nvPr/>
        </p:nvSpPr>
        <p:spPr>
          <a:xfrm>
            <a:off x="357158" y="2285992"/>
            <a:ext cx="8496944" cy="7966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INGENIERÍA INDUSTRIAL II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4400" b="1" dirty="0">
                <a:latin typeface="Arial Narrow" pitchFamily="34" charset="0"/>
              </a:rPr>
              <a:t>PRESENTACIÓN</a:t>
            </a:r>
            <a:endParaRPr kumimoji="0" lang="es-E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s-ES" sz="2800" dirty="0">
              <a:latin typeface="Arial Narrow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AÑO 2025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214283" y="285729"/>
            <a:ext cx="8715435" cy="1643073"/>
            <a:chOff x="214283" y="285729"/>
            <a:chExt cx="8715435" cy="1643073"/>
          </a:xfrm>
        </p:grpSpPr>
        <p:sp>
          <p:nvSpPr>
            <p:cNvPr id="6" name="3 Título"/>
            <p:cNvSpPr txBox="1">
              <a:spLocks/>
            </p:cNvSpPr>
            <p:nvPr/>
          </p:nvSpPr>
          <p:spPr>
            <a:xfrm>
              <a:off x="928662" y="458777"/>
              <a:ext cx="6572296" cy="1470025"/>
            </a:xfrm>
            <a:prstGeom prst="rect">
              <a:avLst/>
            </a:prstGeom>
          </p:spPr>
          <p:txBody>
            <a:bodyPr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itchFamily="34" charset="0"/>
                  <a:ea typeface="+mj-ea"/>
                  <a:cs typeface="+mj-cs"/>
                </a:rPr>
                <a:t>UNIVERSIDAD NACIONAL DE MISIONES</a:t>
              </a:r>
              <a:br>
                <a:rPr kumimoji="0" lang="es-E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itchFamily="34" charset="0"/>
                  <a:ea typeface="+mj-ea"/>
                  <a:cs typeface="+mj-cs"/>
                </a:rPr>
              </a:br>
              <a:r>
                <a:rPr kumimoji="0" lang="es-E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itchFamily="34" charset="0"/>
                  <a:ea typeface="+mj-ea"/>
                  <a:cs typeface="+mj-cs"/>
                </a:rPr>
                <a:t>FACULTAD DE INGENIERÌA</a:t>
              </a:r>
            </a:p>
          </p:txBody>
        </p:sp>
        <p:pic>
          <p:nvPicPr>
            <p:cNvPr id="7" name="6 Imagen" descr="descarga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283" y="285729"/>
              <a:ext cx="1193338" cy="1000131"/>
            </a:xfrm>
            <a:prstGeom prst="rect">
              <a:avLst/>
            </a:prstGeom>
          </p:spPr>
        </p:pic>
        <p:pic>
          <p:nvPicPr>
            <p:cNvPr id="8" name="7 Imagen" descr="descarga (1).jpg"/>
            <p:cNvPicPr>
              <a:picLocks noChangeAspect="1"/>
            </p:cNvPicPr>
            <p:nvPr/>
          </p:nvPicPr>
          <p:blipFill>
            <a:blip r:embed="rId4"/>
            <a:srcRect l="35537" t="39209" r="16942"/>
            <a:stretch>
              <a:fillRect/>
            </a:stretch>
          </p:blipFill>
          <p:spPr>
            <a:xfrm>
              <a:off x="7000892" y="357166"/>
              <a:ext cx="1928826" cy="9448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Ing-Industrial-17102019-1080x675.jpg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142844" y="500042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Bookman Old Style" pitchFamily="18" charset="0"/>
              </a:rPr>
              <a:t>PROFESORES RESPONSABLES:</a:t>
            </a:r>
          </a:p>
          <a:p>
            <a:pPr lvl="8">
              <a:buFont typeface="Wingdings" pitchFamily="2" charset="2"/>
              <a:buChar char="Ø"/>
            </a:pPr>
            <a:r>
              <a:rPr lang="es-AR" dirty="0">
                <a:latin typeface="Bookman Old Style" pitchFamily="18" charset="0"/>
              </a:rPr>
              <a:t>Ing. </a:t>
            </a:r>
            <a:r>
              <a:rPr lang="es-AR" dirty="0" err="1">
                <a:latin typeface="Bookman Old Style" pitchFamily="18" charset="0"/>
              </a:rPr>
              <a:t>Erardo</a:t>
            </a:r>
            <a:r>
              <a:rPr lang="es-AR" dirty="0">
                <a:latin typeface="Bookman Old Style" pitchFamily="18" charset="0"/>
              </a:rPr>
              <a:t> Schmidt</a:t>
            </a:r>
          </a:p>
          <a:p>
            <a:pPr lvl="8">
              <a:buFont typeface="Wingdings" pitchFamily="2" charset="2"/>
              <a:buChar char="Ø"/>
            </a:pPr>
            <a:r>
              <a:rPr lang="es-AR" dirty="0">
                <a:latin typeface="Bookman Old Style" pitchFamily="18" charset="0"/>
              </a:rPr>
              <a:t>Ing. María Soledad Díaz</a:t>
            </a:r>
          </a:p>
          <a:p>
            <a:pPr lvl="8">
              <a:buFont typeface="Wingdings" pitchFamily="2" charset="2"/>
              <a:buChar char="Ø"/>
            </a:pPr>
            <a:r>
              <a:rPr lang="es-AR" dirty="0" err="1">
                <a:latin typeface="Bookman Old Style" pitchFamily="18" charset="0"/>
              </a:rPr>
              <a:t>Dr.Ing</a:t>
            </a:r>
            <a:r>
              <a:rPr lang="es-AR" dirty="0">
                <a:latin typeface="Bookman Old Style" pitchFamily="18" charset="0"/>
              </a:rPr>
              <a:t>. Sonia </a:t>
            </a:r>
            <a:r>
              <a:rPr lang="es-AR" dirty="0" err="1">
                <a:latin typeface="Bookman Old Style" pitchFamily="18" charset="0"/>
              </a:rPr>
              <a:t>Yasinski</a:t>
            </a:r>
            <a:endParaRPr lang="es-AR" dirty="0">
              <a:latin typeface="Bookman Old Style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42844" y="1714488"/>
            <a:ext cx="878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Bookman Old Style" pitchFamily="18" charset="0"/>
              </a:rPr>
              <a:t>DÍAS Y HORARIOS DE CLASES:</a:t>
            </a:r>
          </a:p>
          <a:p>
            <a:pPr lvl="8">
              <a:buFont typeface="Wingdings" pitchFamily="2" charset="2"/>
              <a:buChar char="Ø"/>
            </a:pPr>
            <a:r>
              <a:rPr lang="es-AR" b="1" dirty="0">
                <a:latin typeface="Bookman Old Style" pitchFamily="18" charset="0"/>
              </a:rPr>
              <a:t>Martes de 17:00 a 21:00 Hs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42844" y="2770232"/>
            <a:ext cx="87868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dirty="0">
                <a:latin typeface="Bookman Old Style" pitchFamily="18" charset="0"/>
              </a:rPr>
              <a:t>MÉTODO DE EVALUACIÓN:</a:t>
            </a:r>
          </a:p>
          <a:p>
            <a:pPr algn="just"/>
            <a:endParaRPr lang="es-AR" b="1" dirty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AR" dirty="0">
                <a:latin typeface="Bookman Old Style" pitchFamily="18" charset="0"/>
              </a:rPr>
              <a:t>Parcialitos (uno por cada unidad) (Aprobación ≥ 6, ponderación 20%)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dirty="0">
                <a:latin typeface="Bookman Old Style" pitchFamily="18" charset="0"/>
              </a:rPr>
              <a:t>Actividades de foro y prácticas (Aprobación ≥ 6, ponderación 20%)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dirty="0">
                <a:latin typeface="Bookman Old Style" pitchFamily="18" charset="0"/>
              </a:rPr>
              <a:t>Trabajos integradores (2 trabajos integradores) (Aprobación ≥ 6, ponderación 60%)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dirty="0">
                <a:latin typeface="Bookman Old Style" pitchFamily="18" charset="0"/>
              </a:rPr>
              <a:t>Asistencia ≥ 70%</a:t>
            </a:r>
          </a:p>
        </p:txBody>
      </p:sp>
      <p:sp>
        <p:nvSpPr>
          <p:cNvPr id="6" name="3 CuadroTexto">
            <a:extLst>
              <a:ext uri="{FF2B5EF4-FFF2-40B4-BE49-F238E27FC236}">
                <a16:creationId xmlns:a16="http://schemas.microsoft.com/office/drawing/2014/main" id="{A45C3F65-832D-440A-9512-BE4FDFE1A328}"/>
              </a:ext>
            </a:extLst>
          </p:cNvPr>
          <p:cNvSpPr txBox="1"/>
          <p:nvPr/>
        </p:nvSpPr>
        <p:spPr>
          <a:xfrm>
            <a:off x="142844" y="5899259"/>
            <a:ext cx="8786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dirty="0">
                <a:latin typeface="Bookman Old Style" pitchFamily="18" charset="0"/>
              </a:rPr>
              <a:t>FECHA DE PRESENTACION DE INTEGRADORES:</a:t>
            </a:r>
          </a:p>
          <a:p>
            <a:pPr algn="just"/>
            <a:r>
              <a:rPr lang="es-AR" b="1" dirty="0">
                <a:solidFill>
                  <a:srgbClr val="FF0000"/>
                </a:solidFill>
                <a:latin typeface="Bookman Old Style" pitchFamily="18" charset="0"/>
              </a:rPr>
              <a:t>Trabajo Integrador 1: 14 de Octubre 2025 (Logística)</a:t>
            </a:r>
          </a:p>
          <a:p>
            <a:pPr algn="just"/>
            <a:r>
              <a:rPr lang="es-AR" b="1" dirty="0">
                <a:solidFill>
                  <a:srgbClr val="FF0000"/>
                </a:solidFill>
                <a:latin typeface="Bookman Old Style" pitchFamily="18" charset="0"/>
              </a:rPr>
              <a:t>Trabajo Integrador 2: 2 de Diciembre 2025 (Mantenimiento)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ng-Industrial-17102019-1080x675.jpg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785786" y="500042"/>
            <a:ext cx="7429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latin typeface="Bookman Old Style" pitchFamily="18" charset="0"/>
              </a:rPr>
              <a:t>CONTENIDO DE LA ASIGNATURA</a:t>
            </a:r>
          </a:p>
        </p:txBody>
      </p:sp>
      <p:graphicFrame>
        <p:nvGraphicFramePr>
          <p:cNvPr id="3" name="2 Diagrama"/>
          <p:cNvGraphicFramePr/>
          <p:nvPr/>
        </p:nvGraphicFramePr>
        <p:xfrm>
          <a:off x="428596" y="1397000"/>
          <a:ext cx="8358246" cy="488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ng-Industrial-17102019-1080x675.jpg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785786" y="285728"/>
            <a:ext cx="7429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latin typeface="Bookman Old Style" pitchFamily="18" charset="0"/>
              </a:rPr>
              <a:t>BIBLIOGRAFÍA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42844" y="961977"/>
            <a:ext cx="8858312" cy="525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ANAYA TEJERO, Julio J. Logística integral: La gestión operativa de la empresa. </a:t>
            </a:r>
            <a:r>
              <a:rPr lang="es-AR" sz="1250" dirty="0">
                <a:latin typeface="Bookman Old Style" pitchFamily="18" charset="0"/>
              </a:rPr>
              <a:t>ESIC Editorial, 2011.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BALLOU, Ronald. Logística. Administración de la cadena de suministro. </a:t>
            </a:r>
            <a:r>
              <a:rPr lang="es-AR" sz="1250" dirty="0">
                <a:latin typeface="Bookman Old Style" pitchFamily="18" charset="0"/>
              </a:rPr>
              <a:t>5° Edición. Editorial </a:t>
            </a:r>
            <a:r>
              <a:rPr lang="es-AR" sz="1250" dirty="0" err="1">
                <a:latin typeface="Bookman Old Style" pitchFamily="18" charset="0"/>
              </a:rPr>
              <a:t>Pearson</a:t>
            </a:r>
            <a:r>
              <a:rPr lang="es-AR" sz="1250" dirty="0">
                <a:latin typeface="Bookman Old Style" pitchFamily="18" charset="0"/>
              </a:rPr>
              <a:t> Educación, 2004.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CHASE, Richard; JACOBS, F.R; AQUILANO, N.J; MATUS, R.T; MONTUFAR B; MUÑOZ, H. &amp; HERNANDEZ, M.E. Administración de operaciones: Producción y cadena de suministros. </a:t>
            </a:r>
            <a:r>
              <a:rPr lang="es-AR" sz="1250" dirty="0">
                <a:latin typeface="Bookman Old Style" pitchFamily="18" charset="0"/>
              </a:rPr>
              <a:t>12° Edición. Editorial McGraw-Hill, 2009.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GARCÍA GARRIDO, Santiago. Organización y gestión integral de mantenimiento. </a:t>
            </a:r>
            <a:r>
              <a:rPr lang="es-AR" sz="1250" dirty="0">
                <a:latin typeface="Bookman Old Style" pitchFamily="18" charset="0"/>
              </a:rPr>
              <a:t>Editorial Díaz de Santos, SA, 2010.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GARCÍA GARRIDO, Santiago. La contratación del mantenimiento industrial: Procesos de </a:t>
            </a:r>
            <a:r>
              <a:rPr lang="es-AR" sz="1250" b="1" dirty="0" err="1">
                <a:latin typeface="Bookman Old Style" pitchFamily="18" charset="0"/>
              </a:rPr>
              <a:t>externalización</a:t>
            </a:r>
            <a:r>
              <a:rPr lang="es-AR" sz="1250" b="1" dirty="0">
                <a:latin typeface="Bookman Old Style" pitchFamily="18" charset="0"/>
              </a:rPr>
              <a:t>, contratos y empresas de mantenimiento</a:t>
            </a:r>
            <a:r>
              <a:rPr lang="es-AR" sz="1250" dirty="0">
                <a:latin typeface="Bookman Old Style" pitchFamily="18" charset="0"/>
              </a:rPr>
              <a:t>. Editorial Díaz de Santos, SA, 2011.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GONZALEZ, Raimundo. Mantenimiento industrial: organización, gestión y control. </a:t>
            </a:r>
            <a:r>
              <a:rPr lang="es-AR" sz="1250" dirty="0">
                <a:latin typeface="Bookman Old Style" pitchFamily="18" charset="0"/>
              </a:rPr>
              <a:t>Editorial Alsina, 1984.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LERNA KIRRCHNER, Alejandro; CASTRO, Enrique. Comercio y marketing internacional</a:t>
            </a:r>
            <a:r>
              <a:rPr lang="es-AR" sz="1250" dirty="0">
                <a:latin typeface="Bookman Old Style" pitchFamily="18" charset="0"/>
              </a:rPr>
              <a:t>. Editorial </a:t>
            </a:r>
            <a:r>
              <a:rPr lang="es-AR" sz="1250" dirty="0" err="1">
                <a:latin typeface="Bookman Old Style" pitchFamily="18" charset="0"/>
              </a:rPr>
              <a:t>Cengage</a:t>
            </a:r>
            <a:r>
              <a:rPr lang="es-AR" sz="1250" dirty="0">
                <a:latin typeface="Bookman Old Style" pitchFamily="18" charset="0"/>
              </a:rPr>
              <a:t> </a:t>
            </a:r>
            <a:r>
              <a:rPr lang="es-AR" sz="1250" dirty="0" err="1">
                <a:latin typeface="Bookman Old Style" pitchFamily="18" charset="0"/>
              </a:rPr>
              <a:t>Learning</a:t>
            </a:r>
            <a:r>
              <a:rPr lang="es-AR" sz="1250" dirty="0">
                <a:latin typeface="Bookman Old Style" pitchFamily="18" charset="0"/>
              </a:rPr>
              <a:t> Editores, 2010.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LERNA KIRRCHNER, Alejandro. Comercio y mercadotecnia internacional. Metodología para la formulación de estudios de competitividad empresarial. </a:t>
            </a:r>
            <a:r>
              <a:rPr lang="es-AR" sz="1250" dirty="0">
                <a:latin typeface="Bookman Old Style" pitchFamily="18" charset="0"/>
              </a:rPr>
              <a:t>Editorial </a:t>
            </a:r>
            <a:r>
              <a:rPr lang="es-AR" sz="1250" dirty="0" err="1">
                <a:latin typeface="Bookman Old Style" pitchFamily="18" charset="0"/>
              </a:rPr>
              <a:t>Cengage</a:t>
            </a:r>
            <a:r>
              <a:rPr lang="es-AR" sz="1250" dirty="0">
                <a:latin typeface="Bookman Old Style" pitchFamily="18" charset="0"/>
              </a:rPr>
              <a:t> </a:t>
            </a:r>
            <a:r>
              <a:rPr lang="es-AR" sz="1250" dirty="0" err="1">
                <a:latin typeface="Bookman Old Style" pitchFamily="18" charset="0"/>
              </a:rPr>
              <a:t>Learning</a:t>
            </a:r>
            <a:r>
              <a:rPr lang="es-AR" sz="1250" dirty="0">
                <a:latin typeface="Bookman Old Style" pitchFamily="18" charset="0"/>
              </a:rPr>
              <a:t> Editores, 2004.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MOULEON TORRES, Mikel. Sistemas de almacenaje y </a:t>
            </a:r>
            <a:r>
              <a:rPr lang="es-AR" sz="1250" b="1" dirty="0" err="1">
                <a:latin typeface="Bookman Old Style" pitchFamily="18" charset="0"/>
              </a:rPr>
              <a:t>picking</a:t>
            </a:r>
            <a:r>
              <a:rPr lang="es-AR" sz="1250" b="1" dirty="0">
                <a:latin typeface="Bookman Old Style" pitchFamily="18" charset="0"/>
              </a:rPr>
              <a:t>. </a:t>
            </a:r>
            <a:r>
              <a:rPr lang="es-AR" sz="1250" dirty="0">
                <a:latin typeface="Bookman Old Style" pitchFamily="18" charset="0"/>
              </a:rPr>
              <a:t>Editorial Díaz de Santos, 2003.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AR" sz="1250" b="1" dirty="0">
                <a:latin typeface="Bookman Old Style" pitchFamily="18" charset="0"/>
              </a:rPr>
              <a:t>PAZ, Hugo. Canales de distribución. Gestión comercial y Logística. </a:t>
            </a:r>
            <a:r>
              <a:rPr lang="es-AR" sz="1250" dirty="0">
                <a:latin typeface="Bookman Old Style" pitchFamily="18" charset="0"/>
              </a:rPr>
              <a:t>Editorial </a:t>
            </a:r>
            <a:r>
              <a:rPr lang="es-AR" sz="1250" dirty="0" err="1">
                <a:latin typeface="Bookman Old Style" pitchFamily="18" charset="0"/>
              </a:rPr>
              <a:t>Lectorum</a:t>
            </a:r>
            <a:r>
              <a:rPr lang="es-AR" sz="1250" dirty="0">
                <a:latin typeface="Bookman Old Style" pitchFamily="18" charset="0"/>
              </a:rPr>
              <a:t> </a:t>
            </a:r>
            <a:r>
              <a:rPr lang="es-AR" sz="1250" dirty="0" err="1">
                <a:latin typeface="Bookman Old Style" pitchFamily="18" charset="0"/>
              </a:rPr>
              <a:t>Ugerman</a:t>
            </a:r>
            <a:r>
              <a:rPr lang="es-AR" sz="1250" dirty="0">
                <a:latin typeface="Bookman Old Style" pitchFamily="18" charset="0"/>
              </a:rPr>
              <a:t>, 2008.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434</Words>
  <Application>Microsoft Office PowerPoint</Application>
  <PresentationFormat>Presentación en pantalla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Bookman Old Style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Diaz, Maria Soledad</dc:creator>
  <cp:lastModifiedBy>USUARIO</cp:lastModifiedBy>
  <cp:revision>26</cp:revision>
  <dcterms:created xsi:type="dcterms:W3CDTF">2021-08-17T10:54:45Z</dcterms:created>
  <dcterms:modified xsi:type="dcterms:W3CDTF">2025-08-19T11:58:02Z</dcterms:modified>
</cp:coreProperties>
</file>