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10/24/2020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AR" b="1" dirty="0"/>
              <a:t>Té negro</a:t>
            </a:r>
            <a:br>
              <a:rPr lang="es-AR" b="1" dirty="0"/>
            </a:br>
            <a:endParaRPr lang="es-A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Producción 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292284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Recolección de las </a:t>
            </a:r>
            <a:r>
              <a:rPr lang="es-ES" dirty="0"/>
              <a:t>hojas verdes del </a:t>
            </a:r>
            <a:r>
              <a:rPr lang="es-ES" dirty="0" smtClean="0"/>
              <a:t>té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867179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86495" y="958735"/>
            <a:ext cx="515389" cy="4369724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TE</a:t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>Negro</a:t>
            </a:r>
            <a:endParaRPr lang="es-AR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2766" y="0"/>
            <a:ext cx="8355503" cy="6842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548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914400" y="1041862"/>
            <a:ext cx="515389" cy="4369724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" dirty="0" smtClean="0"/>
              <a:t>TE</a:t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verde</a:t>
            </a:r>
            <a:endParaRPr lang="es-AR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0079" y="249062"/>
            <a:ext cx="7804612" cy="6514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252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914400" y="1041862"/>
            <a:ext cx="515389" cy="4369724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" dirty="0" smtClean="0"/>
              <a:t>TE</a:t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err="1" smtClean="0"/>
              <a:t>oolong</a:t>
            </a:r>
            <a:endParaRPr lang="es-AR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1106" y="117837"/>
            <a:ext cx="7878648" cy="6556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73177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1" y="413870"/>
            <a:ext cx="10131425" cy="1456267"/>
          </a:xfrm>
        </p:spPr>
        <p:txBody>
          <a:bodyPr/>
          <a:lstStyle/>
          <a:p>
            <a:r>
              <a:rPr lang="es-ES" dirty="0" smtClean="0"/>
              <a:t>Clasificación 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868" y="1598208"/>
            <a:ext cx="11096625" cy="5191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94364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084765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04C7E"/>
      </a:dk2>
      <a:lt2>
        <a:srgbClr val="EBEBEB"/>
      </a:lt2>
      <a:accent1>
        <a:srgbClr val="94CE67"/>
      </a:accent1>
      <a:accent2>
        <a:srgbClr val="49D1CD"/>
      </a:accent2>
      <a:accent3>
        <a:srgbClr val="61A5D6"/>
      </a:accent3>
      <a:accent4>
        <a:srgbClr val="9D8CD3"/>
      </a:accent4>
      <a:accent5>
        <a:srgbClr val="E45C8A"/>
      </a:accent5>
      <a:accent6>
        <a:srgbClr val="F98C61"/>
      </a:accent6>
      <a:hlink>
        <a:srgbClr val="AAF172"/>
      </a:hlink>
      <a:folHlink>
        <a:srgbClr val="E7F19A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E44E6A2F-09CD-4BE0-B42D-107FF03CEE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TM03457452[[fn=Celestial]]</Template>
  <TotalTime>39</TotalTime>
  <Words>14</Words>
  <Application>Microsoft Office PowerPoint</Application>
  <PresentationFormat>Panorámica</PresentationFormat>
  <Paragraphs>7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Celestial</vt:lpstr>
      <vt:lpstr>Té negro </vt:lpstr>
      <vt:lpstr>Presentación de PowerPoint</vt:lpstr>
      <vt:lpstr>TE  Negro</vt:lpstr>
      <vt:lpstr>Presentación de PowerPoint</vt:lpstr>
      <vt:lpstr>Presentación de PowerPoint</vt:lpstr>
      <vt:lpstr>Clasificación 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Té negro</dc:title>
  <dc:creator>Leonardo Ramon Benitez</dc:creator>
  <cp:lastModifiedBy>Leonardo Ramon Benitez</cp:lastModifiedBy>
  <cp:revision>5</cp:revision>
  <dcterms:created xsi:type="dcterms:W3CDTF">2020-10-24T12:16:31Z</dcterms:created>
  <dcterms:modified xsi:type="dcterms:W3CDTF">2020-10-24T14:07:12Z</dcterms:modified>
</cp:coreProperties>
</file>