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3825" y="3258058"/>
            <a:ext cx="9294495" cy="14033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061719" y="3491231"/>
            <a:ext cx="10221595" cy="36830"/>
          </a:xfrm>
          <a:custGeom>
            <a:avLst/>
            <a:gdLst/>
            <a:ahLst/>
            <a:cxnLst/>
            <a:rect l="l" t="t" r="r" b="b"/>
            <a:pathLst>
              <a:path w="10221595" h="36829">
                <a:moveTo>
                  <a:pt x="10221468" y="0"/>
                </a:moveTo>
                <a:lnTo>
                  <a:pt x="0" y="0"/>
                </a:lnTo>
                <a:lnTo>
                  <a:pt x="0" y="36574"/>
                </a:lnTo>
                <a:lnTo>
                  <a:pt x="10221468" y="36574"/>
                </a:lnTo>
                <a:lnTo>
                  <a:pt x="1022146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70050" y="5791834"/>
            <a:ext cx="1899920" cy="80645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29884" y="5813425"/>
            <a:ext cx="2697226" cy="76390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192384" y="5776595"/>
            <a:ext cx="836295" cy="83629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495927" y="969009"/>
            <a:ext cx="292735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4526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1F4E79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4526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1F4E79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4526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4526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450850"/>
            <a:ext cx="6260515" cy="8087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4526A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23033" y="2702178"/>
            <a:ext cx="8775700" cy="1673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1F4E79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4.jpg"/><Relationship Id="rId9" Type="http://schemas.openxmlformats.org/officeDocument/2006/relationships/image" Target="../media/image1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4.jpg"/><Relationship Id="rId5" Type="http://schemas.openxmlformats.org/officeDocument/2006/relationships/image" Target="../media/image15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2.png"/><Relationship Id="rId4" Type="http://schemas.openxmlformats.org/officeDocument/2006/relationships/image" Target="../media/image17.jp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4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Relationship Id="rId3" Type="http://schemas.openxmlformats.org/officeDocument/2006/relationships/image" Target="../media/image21.png"/><Relationship Id="rId4" Type="http://schemas.openxmlformats.org/officeDocument/2006/relationships/image" Target="../media/image12.png"/><Relationship Id="rId5" Type="http://schemas.openxmlformats.org/officeDocument/2006/relationships/image" Target="../media/image4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jpg"/><Relationship Id="rId5" Type="http://schemas.openxmlformats.org/officeDocument/2006/relationships/image" Target="../media/image25.jpg"/><Relationship Id="rId6" Type="http://schemas.openxmlformats.org/officeDocument/2006/relationships/image" Target="../media/image26.png"/><Relationship Id="rId7" Type="http://schemas.openxmlformats.org/officeDocument/2006/relationships/image" Target="../media/image27.jpg"/><Relationship Id="rId8" Type="http://schemas.openxmlformats.org/officeDocument/2006/relationships/image" Target="../media/image4.jpg"/><Relationship Id="rId9" Type="http://schemas.openxmlformats.org/officeDocument/2006/relationships/image" Target="../media/image12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6" Type="http://schemas.openxmlformats.org/officeDocument/2006/relationships/image" Target="../media/image4.jpg"/><Relationship Id="rId7" Type="http://schemas.openxmlformats.org/officeDocument/2006/relationships/image" Target="../media/image3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5" b="1">
                <a:solidFill>
                  <a:srgbClr val="001F5F"/>
                </a:solidFill>
                <a:latin typeface="Arial"/>
                <a:cs typeface="Arial"/>
              </a:rPr>
              <a:t>Tutorías</a:t>
            </a:r>
            <a:r>
              <a:rPr dirty="0" spc="-1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pc="-20" b="1">
                <a:solidFill>
                  <a:srgbClr val="001F5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351533" y="2792095"/>
            <a:ext cx="941387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1F4E79"/>
                </a:solidFill>
                <a:latin typeface="Arial"/>
                <a:cs typeface="Arial"/>
              </a:rPr>
              <a:t>PLAN</a:t>
            </a:r>
            <a:r>
              <a:rPr dirty="0" sz="3600" spc="-50" b="1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1F4E79"/>
                </a:solidFill>
                <a:latin typeface="Arial"/>
                <a:cs typeface="Arial"/>
              </a:rPr>
              <a:t>DE</a:t>
            </a:r>
            <a:r>
              <a:rPr dirty="0" sz="3600" spc="-40" b="1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1F4E79"/>
                </a:solidFill>
                <a:latin typeface="Arial"/>
                <a:cs typeface="Arial"/>
              </a:rPr>
              <a:t>ESTUDIO</a:t>
            </a:r>
            <a:r>
              <a:rPr dirty="0" sz="3600" spc="-105" b="1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1F4E79"/>
                </a:solidFill>
                <a:latin typeface="Arial"/>
                <a:cs typeface="Arial"/>
              </a:rPr>
              <a:t>Y</a:t>
            </a:r>
            <a:r>
              <a:rPr dirty="0" sz="3600" spc="-90" b="1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1F4E79"/>
                </a:solidFill>
                <a:latin typeface="Arial"/>
                <a:cs typeface="Arial"/>
              </a:rPr>
              <a:t>CORRELATIVIDADES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-6350" y="-6350"/>
            <a:ext cx="12066270" cy="415925"/>
            <a:chOff x="-6350" y="-6350"/>
            <a:chExt cx="12066270" cy="415925"/>
          </a:xfrm>
        </p:grpSpPr>
        <p:sp>
          <p:nvSpPr>
            <p:cNvPr id="5" name="object 5" descr=""/>
            <p:cNvSpPr/>
            <p:nvPr/>
          </p:nvSpPr>
          <p:spPr>
            <a:xfrm>
              <a:off x="0" y="-63"/>
              <a:ext cx="12053570" cy="295275"/>
            </a:xfrm>
            <a:custGeom>
              <a:avLst/>
              <a:gdLst/>
              <a:ahLst/>
              <a:cxnLst/>
              <a:rect l="l" t="t" r="r" b="b"/>
              <a:pathLst>
                <a:path w="12053570" h="295275">
                  <a:moveTo>
                    <a:pt x="12053316" y="0"/>
                  </a:moveTo>
                  <a:lnTo>
                    <a:pt x="0" y="0"/>
                  </a:lnTo>
                  <a:lnTo>
                    <a:pt x="0" y="295211"/>
                  </a:lnTo>
                  <a:lnTo>
                    <a:pt x="12053316" y="295211"/>
                  </a:lnTo>
                  <a:lnTo>
                    <a:pt x="12053316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0"/>
              <a:ext cx="12053570" cy="295275"/>
            </a:xfrm>
            <a:custGeom>
              <a:avLst/>
              <a:gdLst/>
              <a:ahLst/>
              <a:cxnLst/>
              <a:rect l="l" t="t" r="r" b="b"/>
              <a:pathLst>
                <a:path w="12053570" h="295275">
                  <a:moveTo>
                    <a:pt x="0" y="295148"/>
                  </a:moveTo>
                  <a:lnTo>
                    <a:pt x="12053316" y="295148"/>
                  </a:lnTo>
                  <a:lnTo>
                    <a:pt x="12053316" y="0"/>
                  </a:lnTo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295184"/>
              <a:ext cx="12053570" cy="108585"/>
            </a:xfrm>
            <a:custGeom>
              <a:avLst/>
              <a:gdLst/>
              <a:ahLst/>
              <a:cxnLst/>
              <a:rect l="l" t="t" r="r" b="b"/>
              <a:pathLst>
                <a:path w="12053570" h="108585">
                  <a:moveTo>
                    <a:pt x="12053316" y="0"/>
                  </a:moveTo>
                  <a:lnTo>
                    <a:pt x="0" y="0"/>
                  </a:lnTo>
                  <a:lnTo>
                    <a:pt x="0" y="108040"/>
                  </a:lnTo>
                  <a:lnTo>
                    <a:pt x="12053316" y="108040"/>
                  </a:lnTo>
                  <a:lnTo>
                    <a:pt x="12053316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0" y="295147"/>
              <a:ext cx="12053570" cy="108585"/>
            </a:xfrm>
            <a:custGeom>
              <a:avLst/>
              <a:gdLst/>
              <a:ahLst/>
              <a:cxnLst/>
              <a:rect l="l" t="t" r="r" b="b"/>
              <a:pathLst>
                <a:path w="12053570" h="108585">
                  <a:moveTo>
                    <a:pt x="0" y="108076"/>
                  </a:moveTo>
                  <a:lnTo>
                    <a:pt x="12053316" y="108076"/>
                  </a:lnTo>
                  <a:lnTo>
                    <a:pt x="12053316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885180"/>
            <a:ext cx="614044" cy="9721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9325" y="1149985"/>
            <a:ext cx="4717923" cy="212725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137919" y="1421638"/>
            <a:ext cx="1899920" cy="730885"/>
            <a:chOff x="1137919" y="1421638"/>
            <a:chExt cx="1899920" cy="730885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7919" y="1680947"/>
              <a:ext cx="108934" cy="109117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44015" y="1421638"/>
              <a:ext cx="1802130" cy="730758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12567" y="1421638"/>
              <a:ext cx="525005" cy="730758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1137919" y="4273930"/>
            <a:ext cx="1363345" cy="730885"/>
            <a:chOff x="1137919" y="4273930"/>
            <a:chExt cx="1363345" cy="730885"/>
          </a:xfrm>
        </p:grpSpPr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7919" y="4533113"/>
              <a:ext cx="108934" cy="109117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44015" y="4273930"/>
              <a:ext cx="1357122" cy="730757"/>
            </a:xfrm>
            <a:prstGeom prst="rect">
              <a:avLst/>
            </a:prstGeom>
          </p:spPr>
        </p:pic>
      </p:grpSp>
      <p:grpSp>
        <p:nvGrpSpPr>
          <p:cNvPr id="10" name="object 10" descr=""/>
          <p:cNvGrpSpPr/>
          <p:nvPr/>
        </p:nvGrpSpPr>
        <p:grpSpPr>
          <a:xfrm>
            <a:off x="1137919" y="5160683"/>
            <a:ext cx="2404110" cy="730885"/>
            <a:chOff x="1137919" y="5160683"/>
            <a:chExt cx="2404110" cy="730885"/>
          </a:xfrm>
        </p:grpSpPr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7919" y="5419954"/>
              <a:ext cx="108934" cy="109117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44015" y="5160683"/>
              <a:ext cx="2398014" cy="730757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7396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CONDICIÓN</a:t>
            </a:r>
            <a:r>
              <a:rPr dirty="0" spc="-95"/>
              <a:t> </a:t>
            </a:r>
            <a:r>
              <a:rPr dirty="0"/>
              <a:t>DEL</a:t>
            </a:r>
            <a:r>
              <a:rPr dirty="0" spc="-60"/>
              <a:t> </a:t>
            </a:r>
            <a:r>
              <a:rPr dirty="0" spc="-10"/>
              <a:t>ALUMNO</a:t>
            </a:r>
          </a:p>
        </p:txBody>
      </p:sp>
      <p:sp>
        <p:nvSpPr>
          <p:cNvPr id="14" name="object 14" descr=""/>
          <p:cNvSpPr txBox="1"/>
          <p:nvPr/>
        </p:nvSpPr>
        <p:spPr>
          <a:xfrm>
            <a:off x="1107744" y="1449298"/>
            <a:ext cx="8684260" cy="452437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59"/>
              </a:spcBef>
              <a:buFont typeface="Cambria"/>
              <a:buChar char="•"/>
              <a:tabLst>
                <a:tab pos="241300" algn="l"/>
              </a:tabLst>
            </a:pPr>
            <a:r>
              <a:rPr dirty="0" sz="2600" b="1">
                <a:solidFill>
                  <a:srgbClr val="44526A"/>
                </a:solidFill>
                <a:latin typeface="Calibri"/>
                <a:cs typeface="Calibri"/>
              </a:rPr>
              <a:t>REGULAR</a:t>
            </a:r>
            <a:r>
              <a:rPr dirty="0" sz="2600" spc="-80" b="1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 spc="-50" b="1">
                <a:solidFill>
                  <a:srgbClr val="44526A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marL="242570" marR="21590" indent="-230504">
              <a:lnSpc>
                <a:spcPct val="80200"/>
              </a:lnSpc>
              <a:spcBef>
                <a:spcPts val="980"/>
              </a:spcBef>
            </a:pP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Los</a:t>
            </a:r>
            <a:r>
              <a:rPr dirty="0" sz="2600" spc="-4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requisitos</a:t>
            </a:r>
            <a:r>
              <a:rPr dirty="0" sz="2600" spc="-8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dependen</a:t>
            </a:r>
            <a:r>
              <a:rPr dirty="0" sz="2600" spc="-7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de</a:t>
            </a:r>
            <a:r>
              <a:rPr dirty="0" sz="2600" spc="-5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cada</a:t>
            </a:r>
            <a:r>
              <a:rPr dirty="0" sz="2600" spc="-5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materia</a:t>
            </a:r>
            <a:r>
              <a:rPr dirty="0" sz="2600" spc="-6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Wingdings"/>
                <a:cs typeface="Wingdings"/>
              </a:rPr>
              <a:t></a:t>
            </a:r>
            <a:r>
              <a:rPr dirty="0" sz="2600" spc="-100">
                <a:solidFill>
                  <a:srgbClr val="44526A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%</a:t>
            </a:r>
            <a:r>
              <a:rPr dirty="0" sz="2600" spc="-4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de</a:t>
            </a:r>
            <a:r>
              <a:rPr dirty="0" sz="2600" spc="-5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asistencia</a:t>
            </a:r>
            <a:r>
              <a:rPr dirty="0" sz="2600" spc="-7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a</a:t>
            </a:r>
            <a:r>
              <a:rPr dirty="0" sz="2600" spc="-4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 spc="-25">
                <a:solidFill>
                  <a:srgbClr val="44526A"/>
                </a:solidFill>
                <a:latin typeface="Calibri"/>
                <a:cs typeface="Calibri"/>
              </a:rPr>
              <a:t>las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clases,</a:t>
            </a:r>
            <a:r>
              <a:rPr dirty="0" sz="2600" spc="-6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aprobación</a:t>
            </a:r>
            <a:r>
              <a:rPr dirty="0" sz="2600" spc="-5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de</a:t>
            </a:r>
            <a:r>
              <a:rPr dirty="0" sz="2600" spc="-5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los</a:t>
            </a:r>
            <a:r>
              <a:rPr dirty="0" sz="2600" spc="-5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exámenes</a:t>
            </a:r>
            <a:r>
              <a:rPr dirty="0" sz="2600" spc="-5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parciales,</a:t>
            </a:r>
            <a:r>
              <a:rPr dirty="0" sz="2600" spc="-4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4526A"/>
                </a:solidFill>
                <a:latin typeface="Calibri"/>
                <a:cs typeface="Calibri"/>
              </a:rPr>
              <a:t>aprobación</a:t>
            </a:r>
            <a:r>
              <a:rPr dirty="0" sz="2600" spc="-5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 spc="-25">
                <a:solidFill>
                  <a:srgbClr val="44526A"/>
                </a:solidFill>
                <a:latin typeface="Calibri"/>
                <a:cs typeface="Calibri"/>
              </a:rPr>
              <a:t>de </a:t>
            </a:r>
            <a:r>
              <a:rPr dirty="0" sz="2600" spc="-10">
                <a:solidFill>
                  <a:srgbClr val="44526A"/>
                </a:solidFill>
                <a:latin typeface="Calibri"/>
                <a:cs typeface="Calibri"/>
              </a:rPr>
              <a:t>laboratorios,</a:t>
            </a:r>
            <a:r>
              <a:rPr dirty="0" sz="2600" spc="-6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 spc="-20">
                <a:solidFill>
                  <a:srgbClr val="44526A"/>
                </a:solidFill>
                <a:latin typeface="Calibri"/>
                <a:cs typeface="Calibri"/>
              </a:rPr>
              <a:t>etc.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Periodo</a:t>
            </a:r>
            <a:r>
              <a:rPr dirty="0" sz="2600" spc="-7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de</a:t>
            </a:r>
            <a:r>
              <a:rPr dirty="0" sz="2600" spc="-6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validez</a:t>
            </a:r>
            <a:r>
              <a:rPr dirty="0" sz="2600" spc="-7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de</a:t>
            </a:r>
            <a:r>
              <a:rPr dirty="0" sz="2600" spc="-6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regularidad</a:t>
            </a:r>
            <a:r>
              <a:rPr dirty="0" sz="2600" spc="-5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Wingdings"/>
                <a:cs typeface="Wingdings"/>
              </a:rPr>
              <a:t></a:t>
            </a:r>
            <a:r>
              <a:rPr dirty="0" sz="2600" spc="-110">
                <a:solidFill>
                  <a:srgbClr val="44526A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2</a:t>
            </a:r>
            <a:r>
              <a:rPr dirty="0" sz="2600" spc="-6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4526A"/>
                </a:solidFill>
                <a:latin typeface="Calibri"/>
                <a:cs typeface="Calibri"/>
              </a:rPr>
              <a:t>años.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(periodo</a:t>
            </a:r>
            <a:r>
              <a:rPr dirty="0" sz="2600" spc="-9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para</a:t>
            </a:r>
            <a:r>
              <a:rPr dirty="0" sz="2600" spc="-6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rendir</a:t>
            </a:r>
            <a:r>
              <a:rPr dirty="0" sz="2600" spc="-8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el</a:t>
            </a:r>
            <a:r>
              <a:rPr dirty="0" sz="2600" spc="-10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examen</a:t>
            </a:r>
            <a:r>
              <a:rPr dirty="0" sz="2600" spc="-9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final,</a:t>
            </a:r>
            <a:r>
              <a:rPr dirty="0" sz="2600" spc="-6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aprobar</a:t>
            </a:r>
            <a:r>
              <a:rPr dirty="0" sz="2600" spc="-9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la</a:t>
            </a:r>
            <a:r>
              <a:rPr dirty="0" sz="2600" spc="-6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4526A"/>
                </a:solidFill>
                <a:latin typeface="Calibri"/>
                <a:cs typeface="Calibri"/>
              </a:rPr>
              <a:t>materia)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05"/>
              </a:spcBef>
            </a:pP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Cambria"/>
              <a:buChar char="•"/>
              <a:tabLst>
                <a:tab pos="241300" algn="l"/>
              </a:tabLst>
            </a:pPr>
            <a:r>
              <a:rPr dirty="0" sz="2600" b="1">
                <a:solidFill>
                  <a:srgbClr val="44526A"/>
                </a:solidFill>
                <a:latin typeface="Calibri"/>
                <a:cs typeface="Calibri"/>
              </a:rPr>
              <a:t>LIBRE:</a:t>
            </a:r>
            <a:r>
              <a:rPr dirty="0" sz="2600" spc="-65" b="1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cuando</a:t>
            </a:r>
            <a:r>
              <a:rPr dirty="0" sz="2600" spc="-3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no</a:t>
            </a:r>
            <a:r>
              <a:rPr dirty="0" sz="2600" spc="-3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se</a:t>
            </a:r>
            <a:r>
              <a:rPr dirty="0" sz="2600" spc="-3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cumple</a:t>
            </a:r>
            <a:r>
              <a:rPr dirty="0" sz="2600" spc="-6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alguno</a:t>
            </a:r>
            <a:r>
              <a:rPr dirty="0" sz="2600" spc="-2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de</a:t>
            </a:r>
            <a:r>
              <a:rPr dirty="0" sz="2600" spc="-4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los</a:t>
            </a:r>
            <a:r>
              <a:rPr dirty="0" sz="2600" spc="-3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4526A"/>
                </a:solidFill>
                <a:latin typeface="Calibri"/>
                <a:cs typeface="Calibri"/>
              </a:rPr>
              <a:t>requisitos.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15"/>
              </a:spcBef>
              <a:buClr>
                <a:srgbClr val="44526A"/>
              </a:buClr>
              <a:buFont typeface="Cambria"/>
              <a:buChar char="•"/>
            </a:pPr>
            <a:endParaRPr sz="2600">
              <a:latin typeface="Calibri"/>
              <a:cs typeface="Calibri"/>
            </a:endParaRPr>
          </a:p>
          <a:p>
            <a:pPr marL="240665" marR="5080" indent="-228600">
              <a:lnSpc>
                <a:spcPct val="80000"/>
              </a:lnSpc>
              <a:buFont typeface="Cambria"/>
              <a:buChar char="•"/>
              <a:tabLst>
                <a:tab pos="242570" algn="l"/>
              </a:tabLst>
            </a:pPr>
            <a:r>
              <a:rPr dirty="0" sz="2600" b="1">
                <a:solidFill>
                  <a:srgbClr val="44526A"/>
                </a:solidFill>
                <a:latin typeface="Calibri"/>
                <a:cs typeface="Calibri"/>
              </a:rPr>
              <a:t>PROMOCION:</a:t>
            </a:r>
            <a:r>
              <a:rPr dirty="0" sz="2600" spc="-75" b="1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*depende</a:t>
            </a:r>
            <a:r>
              <a:rPr dirty="0" sz="2600" spc="-9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de</a:t>
            </a:r>
            <a:r>
              <a:rPr dirty="0" sz="2600" spc="-7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cada</a:t>
            </a:r>
            <a:r>
              <a:rPr dirty="0" sz="2600" spc="-6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materia,</a:t>
            </a:r>
            <a:r>
              <a:rPr dirty="0" sz="2600" spc="-6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es</a:t>
            </a:r>
            <a:r>
              <a:rPr dirty="0" sz="2600" spc="-7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un</a:t>
            </a:r>
            <a:r>
              <a:rPr dirty="0" sz="2600" spc="-6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acuerdo</a:t>
            </a:r>
            <a:r>
              <a:rPr dirty="0" sz="2600" spc="-7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con</a:t>
            </a:r>
            <a:r>
              <a:rPr dirty="0" sz="2600" spc="-5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 spc="-25">
                <a:solidFill>
                  <a:srgbClr val="44526A"/>
                </a:solidFill>
                <a:latin typeface="Calibri"/>
                <a:cs typeface="Calibri"/>
              </a:rPr>
              <a:t>la </a:t>
            </a:r>
            <a:r>
              <a:rPr dirty="0" sz="2600" spc="-25">
                <a:solidFill>
                  <a:srgbClr val="44526A"/>
                </a:solidFill>
                <a:latin typeface="Calibri"/>
                <a:cs typeface="Calibri"/>
              </a:rPr>
              <a:t>	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catedra</a:t>
            </a:r>
            <a:r>
              <a:rPr dirty="0" sz="2600" spc="-1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4526A"/>
                </a:solidFill>
                <a:latin typeface="Calibri"/>
                <a:cs typeface="Calibri"/>
              </a:rPr>
              <a:t>o</a:t>
            </a:r>
            <a:r>
              <a:rPr dirty="0" sz="2600" spc="-10">
                <a:solidFill>
                  <a:srgbClr val="44526A"/>
                </a:solidFill>
                <a:latin typeface="Calibri"/>
                <a:cs typeface="Calibri"/>
              </a:rPr>
              <a:t> profesor</a:t>
            </a:r>
            <a:endParaRPr sz="2600">
              <a:latin typeface="Calibri"/>
              <a:cs typeface="Calibri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61394" y="5909981"/>
            <a:ext cx="838200" cy="838198"/>
          </a:xfrm>
          <a:prstGeom prst="rect">
            <a:avLst/>
          </a:prstGeom>
        </p:spPr>
      </p:pic>
      <p:grpSp>
        <p:nvGrpSpPr>
          <p:cNvPr id="16" name="object 16" descr=""/>
          <p:cNvGrpSpPr/>
          <p:nvPr/>
        </p:nvGrpSpPr>
        <p:grpSpPr>
          <a:xfrm>
            <a:off x="-6350" y="-6350"/>
            <a:ext cx="12204700" cy="444500"/>
            <a:chOff x="-6350" y="-6350"/>
            <a:chExt cx="12204700" cy="444500"/>
          </a:xfrm>
        </p:grpSpPr>
        <p:sp>
          <p:nvSpPr>
            <p:cNvPr id="17" name="object 17" descr=""/>
            <p:cNvSpPr/>
            <p:nvPr/>
          </p:nvSpPr>
          <p:spPr>
            <a:xfrm>
              <a:off x="0" y="0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12192000" y="0"/>
                  </a:moveTo>
                  <a:lnTo>
                    <a:pt x="0" y="0"/>
                  </a:lnTo>
                  <a:lnTo>
                    <a:pt x="0" y="324611"/>
                  </a:lnTo>
                  <a:lnTo>
                    <a:pt x="12192000" y="32461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0" y="0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0" y="324611"/>
                  </a:moveTo>
                  <a:lnTo>
                    <a:pt x="12192000" y="324611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324611"/>
                  </a:lnTo>
                  <a:close/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0" y="323088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4">
                  <a:moveTo>
                    <a:pt x="12192000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2192000" y="10820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0" y="323088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4">
                  <a:moveTo>
                    <a:pt x="0" y="108204"/>
                  </a:moveTo>
                  <a:lnTo>
                    <a:pt x="12192000" y="108204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8204"/>
                  </a:lnTo>
                  <a:close/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1" name="object 2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5913124"/>
            <a:ext cx="752474" cy="9443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0910" y="1150619"/>
            <a:ext cx="6094729" cy="212725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0264" y="1914601"/>
            <a:ext cx="1983613" cy="277545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16939" y="1783296"/>
            <a:ext cx="7039609" cy="16732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2800" spc="-20" b="1">
                <a:solidFill>
                  <a:srgbClr val="44526A"/>
                </a:solidFill>
                <a:latin typeface="Calibri"/>
                <a:cs typeface="Calibri"/>
              </a:rPr>
              <a:t>Examen</a:t>
            </a:r>
            <a:r>
              <a:rPr dirty="0" sz="2800" spc="-114" b="1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44526A"/>
                </a:solidFill>
                <a:latin typeface="Calibri"/>
                <a:cs typeface="Calibri"/>
              </a:rPr>
              <a:t>final:</a:t>
            </a:r>
            <a:endParaRPr sz="2800">
              <a:latin typeface="Calibri"/>
              <a:cs typeface="Calibri"/>
            </a:endParaRPr>
          </a:p>
          <a:p>
            <a:pPr marL="424180" indent="-411480">
              <a:lnSpc>
                <a:spcPct val="100000"/>
              </a:lnSpc>
              <a:spcBef>
                <a:spcPts val="185"/>
              </a:spcBef>
              <a:buClr>
                <a:srgbClr val="5B9BD3"/>
              </a:buClr>
              <a:buSzPct val="68750"/>
              <a:buFont typeface="Cambria"/>
              <a:buChar char="◻"/>
              <a:tabLst>
                <a:tab pos="424180" algn="l"/>
              </a:tabLst>
            </a:pPr>
            <a:r>
              <a:rPr dirty="0" sz="2400" spc="-20">
                <a:solidFill>
                  <a:srgbClr val="44526A"/>
                </a:solidFill>
                <a:latin typeface="Calibri"/>
                <a:cs typeface="Calibri"/>
              </a:rPr>
              <a:t>Diferentes</a:t>
            </a:r>
            <a:r>
              <a:rPr dirty="0" sz="2400" spc="-8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4526A"/>
                </a:solidFill>
                <a:latin typeface="Calibri"/>
                <a:cs typeface="Calibri"/>
              </a:rPr>
              <a:t>modalidades.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Clr>
                <a:srgbClr val="5B9BD3"/>
              </a:buClr>
              <a:buSzPct val="68750"/>
              <a:buFont typeface="Cambria"/>
              <a:buChar char="◻"/>
              <a:tabLst>
                <a:tab pos="355600" algn="l"/>
              </a:tabLst>
            </a:pP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Condición</a:t>
            </a:r>
            <a:r>
              <a:rPr dirty="0" sz="2400" spc="-13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del</a:t>
            </a:r>
            <a:r>
              <a:rPr dirty="0" sz="2400" spc="-9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alumno</a:t>
            </a:r>
            <a:r>
              <a:rPr dirty="0" sz="2400" spc="-10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(libre,</a:t>
            </a:r>
            <a:r>
              <a:rPr dirty="0" sz="2400" spc="-10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regular,</a:t>
            </a:r>
            <a:r>
              <a:rPr dirty="0" sz="2400" spc="-11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4526A"/>
                </a:solidFill>
                <a:latin typeface="Calibri"/>
                <a:cs typeface="Calibri"/>
              </a:rPr>
              <a:t>promoción).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5B9BD3"/>
              </a:buClr>
              <a:buSzPct val="68750"/>
              <a:buFont typeface="Cambria"/>
              <a:buChar char="◻"/>
              <a:tabLst>
                <a:tab pos="355600" algn="l"/>
              </a:tabLst>
            </a:pP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Cuando</a:t>
            </a:r>
            <a:r>
              <a:rPr dirty="0" sz="2400" spc="-7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se</a:t>
            </a:r>
            <a:r>
              <a:rPr dirty="0" sz="2400" spc="-5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aprueba</a:t>
            </a:r>
            <a:r>
              <a:rPr dirty="0" sz="2400" spc="-5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ya</a:t>
            </a:r>
            <a:r>
              <a:rPr dirty="0" sz="2400" spc="-6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no</a:t>
            </a:r>
            <a:r>
              <a:rPr dirty="0" sz="2400" spc="-6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se</a:t>
            </a:r>
            <a:r>
              <a:rPr dirty="0" sz="2400" spc="-5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debe</a:t>
            </a:r>
            <a:r>
              <a:rPr dirty="0" sz="2400" spc="-4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44526A"/>
                </a:solidFill>
                <a:latin typeface="Calibri"/>
                <a:cs typeface="Calibri"/>
              </a:rPr>
              <a:t>rendir</a:t>
            </a:r>
            <a:r>
              <a:rPr dirty="0" sz="2400" spc="-60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44526A"/>
                </a:solidFill>
                <a:latin typeface="Calibri"/>
                <a:cs typeface="Calibri"/>
              </a:rPr>
              <a:t>nuevamente.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200785" y="4018916"/>
            <a:ext cx="10221595" cy="36830"/>
          </a:xfrm>
          <a:custGeom>
            <a:avLst/>
            <a:gdLst/>
            <a:ahLst/>
            <a:cxnLst/>
            <a:rect l="l" t="t" r="r" b="b"/>
            <a:pathLst>
              <a:path w="10221595" h="36829">
                <a:moveTo>
                  <a:pt x="10221468" y="0"/>
                </a:moveTo>
                <a:lnTo>
                  <a:pt x="0" y="0"/>
                </a:lnTo>
                <a:lnTo>
                  <a:pt x="0" y="36574"/>
                </a:lnTo>
                <a:lnTo>
                  <a:pt x="10221468" y="36574"/>
                </a:lnTo>
                <a:lnTo>
                  <a:pt x="1022146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61394" y="5918837"/>
            <a:ext cx="820420" cy="81892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7396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APROBACIÓN</a:t>
            </a:r>
            <a:r>
              <a:rPr dirty="0" spc="-125"/>
              <a:t> </a:t>
            </a:r>
            <a:r>
              <a:rPr dirty="0"/>
              <a:t>DE</a:t>
            </a:r>
            <a:r>
              <a:rPr dirty="0" spc="-70"/>
              <a:t> </a:t>
            </a:r>
            <a:r>
              <a:rPr dirty="0"/>
              <a:t>LA</a:t>
            </a:r>
            <a:r>
              <a:rPr dirty="0" spc="-70"/>
              <a:t> </a:t>
            </a:r>
            <a:r>
              <a:rPr dirty="0" spc="-10"/>
              <a:t>ASIGNATURA</a:t>
            </a:r>
          </a:p>
        </p:txBody>
      </p:sp>
      <p:grpSp>
        <p:nvGrpSpPr>
          <p:cNvPr id="8" name="object 8" descr=""/>
          <p:cNvGrpSpPr/>
          <p:nvPr/>
        </p:nvGrpSpPr>
        <p:grpSpPr>
          <a:xfrm>
            <a:off x="-6350" y="-1270"/>
            <a:ext cx="12204700" cy="444500"/>
            <a:chOff x="-6350" y="-1270"/>
            <a:chExt cx="12204700" cy="444500"/>
          </a:xfrm>
        </p:grpSpPr>
        <p:sp>
          <p:nvSpPr>
            <p:cNvPr id="9" name="object 9" descr=""/>
            <p:cNvSpPr/>
            <p:nvPr/>
          </p:nvSpPr>
          <p:spPr>
            <a:xfrm>
              <a:off x="0" y="5079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12192000" y="0"/>
                  </a:moveTo>
                  <a:lnTo>
                    <a:pt x="0" y="0"/>
                  </a:lnTo>
                  <a:lnTo>
                    <a:pt x="0" y="324611"/>
                  </a:lnTo>
                  <a:lnTo>
                    <a:pt x="12192000" y="32461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5079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0" y="324611"/>
                  </a:moveTo>
                  <a:lnTo>
                    <a:pt x="12192000" y="324611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324611"/>
                  </a:lnTo>
                  <a:close/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0" y="329691"/>
              <a:ext cx="12192000" cy="106680"/>
            </a:xfrm>
            <a:custGeom>
              <a:avLst/>
              <a:gdLst/>
              <a:ahLst/>
              <a:cxnLst/>
              <a:rect l="l" t="t" r="r" b="b"/>
              <a:pathLst>
                <a:path w="12192000" h="106679">
                  <a:moveTo>
                    <a:pt x="12192000" y="0"/>
                  </a:moveTo>
                  <a:lnTo>
                    <a:pt x="0" y="0"/>
                  </a:lnTo>
                  <a:lnTo>
                    <a:pt x="0" y="106679"/>
                  </a:lnTo>
                  <a:lnTo>
                    <a:pt x="12192000" y="10667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329691"/>
              <a:ext cx="12192000" cy="106680"/>
            </a:xfrm>
            <a:custGeom>
              <a:avLst/>
              <a:gdLst/>
              <a:ahLst/>
              <a:cxnLst/>
              <a:rect l="l" t="t" r="r" b="b"/>
              <a:pathLst>
                <a:path w="12192000" h="106679">
                  <a:moveTo>
                    <a:pt x="0" y="106679"/>
                  </a:moveTo>
                  <a:lnTo>
                    <a:pt x="12192000" y="106679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6679"/>
                  </a:lnTo>
                  <a:close/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3" name="object 13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5918829"/>
            <a:ext cx="752474" cy="9383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3104" y="1149883"/>
            <a:ext cx="3250057" cy="213334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912485"/>
            <a:ext cx="752855" cy="944878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601980" y="1143635"/>
            <a:ext cx="11523345" cy="5392420"/>
            <a:chOff x="601980" y="1143635"/>
            <a:chExt cx="11523345" cy="5392420"/>
          </a:xfrm>
        </p:grpSpPr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0788" y="1273429"/>
              <a:ext cx="6460236" cy="3206496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2005583" y="1149985"/>
              <a:ext cx="596265" cy="775970"/>
            </a:xfrm>
            <a:custGeom>
              <a:avLst/>
              <a:gdLst/>
              <a:ahLst/>
              <a:cxnLst/>
              <a:rect l="l" t="t" r="r" b="b"/>
              <a:pathLst>
                <a:path w="596264" h="775969">
                  <a:moveTo>
                    <a:pt x="446913" y="0"/>
                  </a:moveTo>
                  <a:lnTo>
                    <a:pt x="148971" y="0"/>
                  </a:lnTo>
                  <a:lnTo>
                    <a:pt x="148971" y="477774"/>
                  </a:lnTo>
                  <a:lnTo>
                    <a:pt x="0" y="477774"/>
                  </a:lnTo>
                  <a:lnTo>
                    <a:pt x="297942" y="775715"/>
                  </a:lnTo>
                  <a:lnTo>
                    <a:pt x="595884" y="477774"/>
                  </a:lnTo>
                  <a:lnTo>
                    <a:pt x="446913" y="477774"/>
                  </a:lnTo>
                  <a:lnTo>
                    <a:pt x="446913" y="0"/>
                  </a:lnTo>
                  <a:close/>
                </a:path>
              </a:pathLst>
            </a:custGeom>
            <a:solidFill>
              <a:srgbClr val="00A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005583" y="1149985"/>
              <a:ext cx="596265" cy="775970"/>
            </a:xfrm>
            <a:custGeom>
              <a:avLst/>
              <a:gdLst/>
              <a:ahLst/>
              <a:cxnLst/>
              <a:rect l="l" t="t" r="r" b="b"/>
              <a:pathLst>
                <a:path w="596264" h="775969">
                  <a:moveTo>
                    <a:pt x="595884" y="477774"/>
                  </a:moveTo>
                  <a:lnTo>
                    <a:pt x="297942" y="775715"/>
                  </a:lnTo>
                  <a:lnTo>
                    <a:pt x="0" y="477774"/>
                  </a:lnTo>
                  <a:lnTo>
                    <a:pt x="148971" y="477774"/>
                  </a:lnTo>
                  <a:lnTo>
                    <a:pt x="148971" y="0"/>
                  </a:lnTo>
                  <a:lnTo>
                    <a:pt x="446913" y="0"/>
                  </a:lnTo>
                  <a:lnTo>
                    <a:pt x="446913" y="477774"/>
                  </a:lnTo>
                  <a:lnTo>
                    <a:pt x="595884" y="477774"/>
                  </a:lnTo>
                  <a:close/>
                </a:path>
              </a:pathLst>
            </a:custGeom>
            <a:ln w="12700">
              <a:solidFill>
                <a:srgbClr val="416F9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66588" y="1538605"/>
              <a:ext cx="6658356" cy="2447544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7822691" y="1767205"/>
              <a:ext cx="775970" cy="596265"/>
            </a:xfrm>
            <a:custGeom>
              <a:avLst/>
              <a:gdLst/>
              <a:ahLst/>
              <a:cxnLst/>
              <a:rect l="l" t="t" r="r" b="b"/>
              <a:pathLst>
                <a:path w="775970" h="596264">
                  <a:moveTo>
                    <a:pt x="297941" y="0"/>
                  </a:moveTo>
                  <a:lnTo>
                    <a:pt x="0" y="297942"/>
                  </a:lnTo>
                  <a:lnTo>
                    <a:pt x="297941" y="595884"/>
                  </a:lnTo>
                  <a:lnTo>
                    <a:pt x="297941" y="446913"/>
                  </a:lnTo>
                  <a:lnTo>
                    <a:pt x="775715" y="446913"/>
                  </a:lnTo>
                  <a:lnTo>
                    <a:pt x="775715" y="148971"/>
                  </a:lnTo>
                  <a:lnTo>
                    <a:pt x="297941" y="148971"/>
                  </a:lnTo>
                  <a:lnTo>
                    <a:pt x="297941" y="0"/>
                  </a:lnTo>
                  <a:close/>
                </a:path>
              </a:pathLst>
            </a:custGeom>
            <a:solidFill>
              <a:srgbClr val="00A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822691" y="1767205"/>
              <a:ext cx="775970" cy="596265"/>
            </a:xfrm>
            <a:custGeom>
              <a:avLst/>
              <a:gdLst/>
              <a:ahLst/>
              <a:cxnLst/>
              <a:rect l="l" t="t" r="r" b="b"/>
              <a:pathLst>
                <a:path w="775970" h="596264">
                  <a:moveTo>
                    <a:pt x="297941" y="595884"/>
                  </a:moveTo>
                  <a:lnTo>
                    <a:pt x="0" y="297942"/>
                  </a:lnTo>
                  <a:lnTo>
                    <a:pt x="297941" y="0"/>
                  </a:lnTo>
                  <a:lnTo>
                    <a:pt x="297941" y="148971"/>
                  </a:lnTo>
                  <a:lnTo>
                    <a:pt x="775715" y="148971"/>
                  </a:lnTo>
                  <a:lnTo>
                    <a:pt x="775715" y="446913"/>
                  </a:lnTo>
                  <a:lnTo>
                    <a:pt x="297941" y="446913"/>
                  </a:lnTo>
                  <a:lnTo>
                    <a:pt x="297941" y="595884"/>
                  </a:lnTo>
                  <a:close/>
                </a:path>
              </a:pathLst>
            </a:custGeom>
            <a:ln w="12700">
              <a:solidFill>
                <a:srgbClr val="416F9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1980" y="3631057"/>
              <a:ext cx="6758940" cy="2904744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2827019" y="5680837"/>
              <a:ext cx="777240" cy="596265"/>
            </a:xfrm>
            <a:custGeom>
              <a:avLst/>
              <a:gdLst/>
              <a:ahLst/>
              <a:cxnLst/>
              <a:rect l="l" t="t" r="r" b="b"/>
              <a:pathLst>
                <a:path w="777239" h="596264">
                  <a:moveTo>
                    <a:pt x="297942" y="0"/>
                  </a:moveTo>
                  <a:lnTo>
                    <a:pt x="0" y="297941"/>
                  </a:lnTo>
                  <a:lnTo>
                    <a:pt x="297942" y="595883"/>
                  </a:lnTo>
                  <a:lnTo>
                    <a:pt x="297942" y="446913"/>
                  </a:lnTo>
                  <a:lnTo>
                    <a:pt x="777240" y="446913"/>
                  </a:lnTo>
                  <a:lnTo>
                    <a:pt x="777240" y="148971"/>
                  </a:lnTo>
                  <a:lnTo>
                    <a:pt x="297942" y="148971"/>
                  </a:lnTo>
                  <a:lnTo>
                    <a:pt x="297942" y="0"/>
                  </a:lnTo>
                  <a:close/>
                </a:path>
              </a:pathLst>
            </a:custGeom>
            <a:solidFill>
              <a:srgbClr val="00A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827019" y="5680837"/>
              <a:ext cx="777240" cy="596265"/>
            </a:xfrm>
            <a:custGeom>
              <a:avLst/>
              <a:gdLst/>
              <a:ahLst/>
              <a:cxnLst/>
              <a:rect l="l" t="t" r="r" b="b"/>
              <a:pathLst>
                <a:path w="777239" h="596264">
                  <a:moveTo>
                    <a:pt x="297942" y="595883"/>
                  </a:moveTo>
                  <a:lnTo>
                    <a:pt x="0" y="297941"/>
                  </a:lnTo>
                  <a:lnTo>
                    <a:pt x="297942" y="0"/>
                  </a:lnTo>
                  <a:lnTo>
                    <a:pt x="297942" y="148971"/>
                  </a:lnTo>
                  <a:lnTo>
                    <a:pt x="777240" y="148971"/>
                  </a:lnTo>
                  <a:lnTo>
                    <a:pt x="777240" y="446913"/>
                  </a:lnTo>
                  <a:lnTo>
                    <a:pt x="297942" y="446913"/>
                  </a:lnTo>
                  <a:lnTo>
                    <a:pt x="297942" y="595883"/>
                  </a:lnTo>
                  <a:close/>
                </a:path>
              </a:pathLst>
            </a:custGeom>
            <a:ln w="12700">
              <a:solidFill>
                <a:srgbClr val="416F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7396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PLAN</a:t>
            </a:r>
            <a:r>
              <a:rPr dirty="0" spc="-90"/>
              <a:t> </a:t>
            </a:r>
            <a:r>
              <a:rPr dirty="0"/>
              <a:t>DE</a:t>
            </a:r>
            <a:r>
              <a:rPr dirty="0" spc="-65"/>
              <a:t> </a:t>
            </a:r>
            <a:r>
              <a:rPr dirty="0" spc="-10"/>
              <a:t>ESTUDIO</a:t>
            </a:r>
          </a:p>
        </p:txBody>
      </p:sp>
      <p:sp>
        <p:nvSpPr>
          <p:cNvPr id="15" name="object 15" descr=""/>
          <p:cNvSpPr txBox="1"/>
          <p:nvPr/>
        </p:nvSpPr>
        <p:spPr>
          <a:xfrm>
            <a:off x="510031" y="1362202"/>
            <a:ext cx="20574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0" b="1">
                <a:latin typeface="Calibri"/>
                <a:cs typeface="Calibri"/>
              </a:rPr>
              <a:t>1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0981435" y="1438402"/>
            <a:ext cx="20574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0" b="1">
                <a:latin typeface="Calibri"/>
                <a:cs typeface="Calibri"/>
              </a:rPr>
              <a:t>2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290186" y="5760211"/>
            <a:ext cx="20574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0" b="1">
                <a:latin typeface="Calibri"/>
                <a:cs typeface="Calibri"/>
              </a:rPr>
              <a:t>3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61394" y="5906234"/>
            <a:ext cx="838200" cy="838198"/>
          </a:xfrm>
          <a:prstGeom prst="rect">
            <a:avLst/>
          </a:prstGeom>
        </p:spPr>
      </p:pic>
      <p:grpSp>
        <p:nvGrpSpPr>
          <p:cNvPr id="19" name="object 19" descr=""/>
          <p:cNvGrpSpPr/>
          <p:nvPr/>
        </p:nvGrpSpPr>
        <p:grpSpPr>
          <a:xfrm>
            <a:off x="-6350" y="-6350"/>
            <a:ext cx="12204700" cy="444500"/>
            <a:chOff x="-6350" y="-6350"/>
            <a:chExt cx="12204700" cy="444500"/>
          </a:xfrm>
        </p:grpSpPr>
        <p:sp>
          <p:nvSpPr>
            <p:cNvPr id="20" name="object 20" descr=""/>
            <p:cNvSpPr/>
            <p:nvPr/>
          </p:nvSpPr>
          <p:spPr>
            <a:xfrm>
              <a:off x="0" y="0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12192000" y="0"/>
                  </a:moveTo>
                  <a:lnTo>
                    <a:pt x="0" y="0"/>
                  </a:lnTo>
                  <a:lnTo>
                    <a:pt x="0" y="324611"/>
                  </a:lnTo>
                  <a:lnTo>
                    <a:pt x="12192000" y="32461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0" y="0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0" y="324611"/>
                  </a:moveTo>
                  <a:lnTo>
                    <a:pt x="12192000" y="324611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324611"/>
                  </a:lnTo>
                  <a:close/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0" y="323088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4">
                  <a:moveTo>
                    <a:pt x="12192000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2192000" y="10820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0" y="323088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4">
                  <a:moveTo>
                    <a:pt x="0" y="108204"/>
                  </a:moveTo>
                  <a:lnTo>
                    <a:pt x="12192000" y="108204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8204"/>
                  </a:lnTo>
                  <a:close/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977887"/>
            <a:ext cx="10742295" cy="5880100"/>
            <a:chOff x="0" y="977887"/>
            <a:chExt cx="10742295" cy="58801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8692" y="1349756"/>
              <a:ext cx="8253095" cy="4756658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7699" y="977887"/>
              <a:ext cx="3867150" cy="521982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5912623"/>
              <a:ext cx="752855" cy="944878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755648" y="2588768"/>
              <a:ext cx="662940" cy="387350"/>
            </a:xfrm>
            <a:custGeom>
              <a:avLst/>
              <a:gdLst/>
              <a:ahLst/>
              <a:cxnLst/>
              <a:rect l="l" t="t" r="r" b="b"/>
              <a:pathLst>
                <a:path w="662939" h="387350">
                  <a:moveTo>
                    <a:pt x="469391" y="0"/>
                  </a:moveTo>
                  <a:lnTo>
                    <a:pt x="469391" y="96774"/>
                  </a:lnTo>
                  <a:lnTo>
                    <a:pt x="0" y="96774"/>
                  </a:lnTo>
                  <a:lnTo>
                    <a:pt x="0" y="290322"/>
                  </a:lnTo>
                  <a:lnTo>
                    <a:pt x="469391" y="290322"/>
                  </a:lnTo>
                  <a:lnTo>
                    <a:pt x="469391" y="387096"/>
                  </a:lnTo>
                  <a:lnTo>
                    <a:pt x="662939" y="193548"/>
                  </a:lnTo>
                  <a:lnTo>
                    <a:pt x="469391" y="0"/>
                  </a:lnTo>
                  <a:close/>
                </a:path>
              </a:pathLst>
            </a:custGeom>
            <a:solidFill>
              <a:srgbClr val="00A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755648" y="2588768"/>
              <a:ext cx="662940" cy="387350"/>
            </a:xfrm>
            <a:custGeom>
              <a:avLst/>
              <a:gdLst/>
              <a:ahLst/>
              <a:cxnLst/>
              <a:rect l="l" t="t" r="r" b="b"/>
              <a:pathLst>
                <a:path w="662939" h="387350">
                  <a:moveTo>
                    <a:pt x="469391" y="0"/>
                  </a:moveTo>
                  <a:lnTo>
                    <a:pt x="662939" y="193548"/>
                  </a:lnTo>
                  <a:lnTo>
                    <a:pt x="469391" y="387096"/>
                  </a:lnTo>
                  <a:lnTo>
                    <a:pt x="469391" y="290322"/>
                  </a:lnTo>
                  <a:lnTo>
                    <a:pt x="0" y="290322"/>
                  </a:lnTo>
                  <a:lnTo>
                    <a:pt x="0" y="96774"/>
                  </a:lnTo>
                  <a:lnTo>
                    <a:pt x="469391" y="96774"/>
                  </a:lnTo>
                  <a:lnTo>
                    <a:pt x="469391" y="0"/>
                  </a:lnTo>
                  <a:close/>
                </a:path>
              </a:pathLst>
            </a:custGeom>
            <a:ln w="12700">
              <a:solidFill>
                <a:srgbClr val="416F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645151" y="2619247"/>
              <a:ext cx="1137285" cy="291465"/>
            </a:xfrm>
            <a:custGeom>
              <a:avLst/>
              <a:gdLst/>
              <a:ahLst/>
              <a:cxnLst/>
              <a:rect l="l" t="t" r="r" b="b"/>
              <a:pathLst>
                <a:path w="1137285" h="291464">
                  <a:moveTo>
                    <a:pt x="197103" y="0"/>
                  </a:moveTo>
                  <a:lnTo>
                    <a:pt x="0" y="145541"/>
                  </a:lnTo>
                  <a:lnTo>
                    <a:pt x="197103" y="291084"/>
                  </a:lnTo>
                  <a:lnTo>
                    <a:pt x="197103" y="168021"/>
                  </a:lnTo>
                  <a:lnTo>
                    <a:pt x="1136903" y="168021"/>
                  </a:lnTo>
                  <a:lnTo>
                    <a:pt x="1136903" y="123062"/>
                  </a:lnTo>
                  <a:lnTo>
                    <a:pt x="197103" y="123062"/>
                  </a:lnTo>
                  <a:lnTo>
                    <a:pt x="197103" y="0"/>
                  </a:lnTo>
                  <a:close/>
                </a:path>
              </a:pathLst>
            </a:custGeom>
            <a:solidFill>
              <a:srgbClr val="F4AF8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645151" y="2619247"/>
              <a:ext cx="1137285" cy="291465"/>
            </a:xfrm>
            <a:custGeom>
              <a:avLst/>
              <a:gdLst/>
              <a:ahLst/>
              <a:cxnLst/>
              <a:rect l="l" t="t" r="r" b="b"/>
              <a:pathLst>
                <a:path w="1137285" h="291464">
                  <a:moveTo>
                    <a:pt x="197103" y="291084"/>
                  </a:moveTo>
                  <a:lnTo>
                    <a:pt x="0" y="145541"/>
                  </a:lnTo>
                  <a:lnTo>
                    <a:pt x="197103" y="0"/>
                  </a:lnTo>
                  <a:lnTo>
                    <a:pt x="197103" y="123062"/>
                  </a:lnTo>
                  <a:lnTo>
                    <a:pt x="1136903" y="123062"/>
                  </a:lnTo>
                  <a:lnTo>
                    <a:pt x="1136903" y="168021"/>
                  </a:lnTo>
                  <a:lnTo>
                    <a:pt x="197103" y="168021"/>
                  </a:lnTo>
                  <a:lnTo>
                    <a:pt x="197103" y="291084"/>
                  </a:lnTo>
                  <a:close/>
                </a:path>
              </a:pathLst>
            </a:custGeom>
            <a:ln w="12700">
              <a:solidFill>
                <a:srgbClr val="416F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673351" y="3740912"/>
              <a:ext cx="829310" cy="186055"/>
            </a:xfrm>
            <a:custGeom>
              <a:avLst/>
              <a:gdLst/>
              <a:ahLst/>
              <a:cxnLst/>
              <a:rect l="l" t="t" r="r" b="b"/>
              <a:pathLst>
                <a:path w="829310" h="186054">
                  <a:moveTo>
                    <a:pt x="125856" y="0"/>
                  </a:moveTo>
                  <a:lnTo>
                    <a:pt x="0" y="92963"/>
                  </a:lnTo>
                  <a:lnTo>
                    <a:pt x="125856" y="185927"/>
                  </a:lnTo>
                  <a:lnTo>
                    <a:pt x="125856" y="107314"/>
                  </a:lnTo>
                  <a:lnTo>
                    <a:pt x="829056" y="107314"/>
                  </a:lnTo>
                  <a:lnTo>
                    <a:pt x="829056" y="78612"/>
                  </a:lnTo>
                  <a:lnTo>
                    <a:pt x="125856" y="78612"/>
                  </a:lnTo>
                  <a:lnTo>
                    <a:pt x="125856" y="0"/>
                  </a:lnTo>
                  <a:close/>
                </a:path>
              </a:pathLst>
            </a:custGeom>
            <a:solidFill>
              <a:srgbClr val="F4AF8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673351" y="3740912"/>
              <a:ext cx="829310" cy="186055"/>
            </a:xfrm>
            <a:custGeom>
              <a:avLst/>
              <a:gdLst/>
              <a:ahLst/>
              <a:cxnLst/>
              <a:rect l="l" t="t" r="r" b="b"/>
              <a:pathLst>
                <a:path w="829310" h="186054">
                  <a:moveTo>
                    <a:pt x="125856" y="185927"/>
                  </a:moveTo>
                  <a:lnTo>
                    <a:pt x="0" y="92963"/>
                  </a:lnTo>
                  <a:lnTo>
                    <a:pt x="125856" y="0"/>
                  </a:lnTo>
                  <a:lnTo>
                    <a:pt x="125856" y="78612"/>
                  </a:lnTo>
                  <a:lnTo>
                    <a:pt x="829056" y="78612"/>
                  </a:lnTo>
                  <a:lnTo>
                    <a:pt x="829056" y="107314"/>
                  </a:lnTo>
                  <a:lnTo>
                    <a:pt x="125856" y="107314"/>
                  </a:lnTo>
                  <a:lnTo>
                    <a:pt x="125856" y="185927"/>
                  </a:lnTo>
                  <a:close/>
                </a:path>
              </a:pathLst>
            </a:custGeom>
            <a:ln w="12700">
              <a:solidFill>
                <a:srgbClr val="416F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2" name="object 1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61394" y="5912484"/>
            <a:ext cx="836295" cy="836293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823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PLAN</a:t>
            </a:r>
            <a:r>
              <a:rPr dirty="0" spc="-95"/>
              <a:t> </a:t>
            </a:r>
            <a:r>
              <a:rPr dirty="0"/>
              <a:t>DE</a:t>
            </a:r>
            <a:r>
              <a:rPr dirty="0" spc="-60"/>
              <a:t> </a:t>
            </a:r>
            <a:r>
              <a:rPr dirty="0" spc="-10"/>
              <a:t>ESTUDIO</a:t>
            </a:r>
          </a:p>
        </p:txBody>
      </p:sp>
      <p:sp>
        <p:nvSpPr>
          <p:cNvPr id="14" name="object 14" descr=""/>
          <p:cNvSpPr txBox="1"/>
          <p:nvPr/>
        </p:nvSpPr>
        <p:spPr>
          <a:xfrm>
            <a:off x="5937884" y="2618358"/>
            <a:ext cx="12166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44526A"/>
                </a:solidFill>
                <a:latin typeface="Calibri"/>
                <a:cs typeface="Calibri"/>
              </a:rPr>
              <a:t>Más</a:t>
            </a:r>
            <a:r>
              <a:rPr dirty="0" sz="1600" spc="-60" b="1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44526A"/>
                </a:solidFill>
                <a:latin typeface="Calibri"/>
                <a:cs typeface="Calibri"/>
              </a:rPr>
              <a:t>detallado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55168" y="3621404"/>
            <a:ext cx="1596390" cy="1393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72720" marR="521334" indent="-172720">
              <a:lnSpc>
                <a:spcPct val="100000"/>
              </a:lnSpc>
              <a:spcBef>
                <a:spcPts val="100"/>
              </a:spcBef>
              <a:buFont typeface="Cambria"/>
              <a:buChar char="•"/>
              <a:tabLst>
                <a:tab pos="172720" algn="l"/>
              </a:tabLst>
            </a:pPr>
            <a:r>
              <a:rPr dirty="0" sz="1800" spc="-10">
                <a:solidFill>
                  <a:srgbClr val="44526A"/>
                </a:solidFill>
                <a:latin typeface="Calibri"/>
                <a:cs typeface="Calibri"/>
              </a:rPr>
              <a:t>Objetivos</a:t>
            </a:r>
            <a:endParaRPr sz="1800">
              <a:latin typeface="Calibri"/>
              <a:cs typeface="Calibri"/>
            </a:endParaRPr>
          </a:p>
          <a:p>
            <a:pPr algn="r" marR="534670">
              <a:lnSpc>
                <a:spcPct val="100000"/>
              </a:lnSpc>
            </a:pPr>
            <a:r>
              <a:rPr dirty="0" sz="1800" spc="-50">
                <a:solidFill>
                  <a:srgbClr val="44526A"/>
                </a:solidFill>
                <a:latin typeface="Calibri"/>
                <a:cs typeface="Calibri"/>
              </a:rPr>
              <a:t>↓</a:t>
            </a:r>
            <a:endParaRPr sz="1800">
              <a:latin typeface="Calibri"/>
              <a:cs typeface="Calibri"/>
            </a:endParaRPr>
          </a:p>
          <a:p>
            <a:pPr marL="185420" indent="-172720">
              <a:lnSpc>
                <a:spcPts val="2150"/>
              </a:lnSpc>
              <a:buFont typeface="Cambria"/>
              <a:buChar char="•"/>
              <a:tabLst>
                <a:tab pos="185420" algn="l"/>
              </a:tabLst>
            </a:pPr>
            <a:r>
              <a:rPr dirty="0" sz="1800">
                <a:solidFill>
                  <a:srgbClr val="44526A"/>
                </a:solidFill>
                <a:latin typeface="Calibri"/>
                <a:cs typeface="Calibri"/>
              </a:rPr>
              <a:t>Perfil</a:t>
            </a:r>
            <a:r>
              <a:rPr dirty="0" sz="1800" spc="-4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4526A"/>
                </a:solidFill>
                <a:latin typeface="Calibri"/>
                <a:cs typeface="Calibri"/>
              </a:rPr>
              <a:t>del</a:t>
            </a:r>
            <a:r>
              <a:rPr dirty="0" sz="1800" spc="-3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44526A"/>
                </a:solidFill>
                <a:latin typeface="Calibri"/>
                <a:cs typeface="Calibri"/>
              </a:rPr>
              <a:t>Título</a:t>
            </a:r>
            <a:endParaRPr sz="1800">
              <a:latin typeface="Calibri"/>
              <a:cs typeface="Calibri"/>
            </a:endParaRPr>
          </a:p>
          <a:p>
            <a:pPr marL="184785" marR="266700" indent="-172720">
              <a:lnSpc>
                <a:spcPts val="2150"/>
              </a:lnSpc>
              <a:spcBef>
                <a:spcPts val="70"/>
              </a:spcBef>
              <a:buFont typeface="Cambria"/>
              <a:buChar char="•"/>
              <a:tabLst>
                <a:tab pos="184785" algn="l"/>
              </a:tabLst>
            </a:pPr>
            <a:r>
              <a:rPr dirty="0" sz="1800" spc="-10">
                <a:solidFill>
                  <a:srgbClr val="44526A"/>
                </a:solidFill>
                <a:latin typeface="Calibri"/>
                <a:cs typeface="Calibri"/>
              </a:rPr>
              <a:t>Alcances</a:t>
            </a:r>
            <a:r>
              <a:rPr dirty="0" sz="1800" spc="-95">
                <a:solidFill>
                  <a:srgbClr val="44526A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44526A"/>
                </a:solidFill>
                <a:latin typeface="Calibri"/>
                <a:cs typeface="Calibri"/>
              </a:rPr>
              <a:t>del </a:t>
            </a:r>
            <a:r>
              <a:rPr dirty="0" sz="1800" spc="-10">
                <a:solidFill>
                  <a:srgbClr val="44526A"/>
                </a:solidFill>
                <a:latin typeface="Calibri"/>
                <a:cs typeface="Calibri"/>
              </a:rPr>
              <a:t>Título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-6350" y="-6350"/>
            <a:ext cx="12204700" cy="444500"/>
            <a:chOff x="-6350" y="-6350"/>
            <a:chExt cx="12204700" cy="444500"/>
          </a:xfrm>
        </p:grpSpPr>
        <p:sp>
          <p:nvSpPr>
            <p:cNvPr id="17" name="object 17" descr=""/>
            <p:cNvSpPr/>
            <p:nvPr/>
          </p:nvSpPr>
          <p:spPr>
            <a:xfrm>
              <a:off x="0" y="0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12192000" y="0"/>
                  </a:moveTo>
                  <a:lnTo>
                    <a:pt x="0" y="0"/>
                  </a:lnTo>
                  <a:lnTo>
                    <a:pt x="0" y="324611"/>
                  </a:lnTo>
                  <a:lnTo>
                    <a:pt x="12192000" y="32461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0" y="0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0" y="324611"/>
                  </a:moveTo>
                  <a:lnTo>
                    <a:pt x="12192000" y="324611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324611"/>
                  </a:lnTo>
                  <a:close/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0" y="323088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4">
                  <a:moveTo>
                    <a:pt x="12192000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2192000" y="10820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0" y="323088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4">
                  <a:moveTo>
                    <a:pt x="0" y="108204"/>
                  </a:moveTo>
                  <a:lnTo>
                    <a:pt x="12192000" y="108204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8204"/>
                  </a:lnTo>
                  <a:close/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0614" y="912494"/>
            <a:ext cx="6014212" cy="21780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1310005"/>
            <a:ext cx="12000230" cy="5547360"/>
            <a:chOff x="0" y="1310005"/>
            <a:chExt cx="12000230" cy="5547360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1617" y="1568958"/>
              <a:ext cx="8021066" cy="2697734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0228" y="1727581"/>
              <a:ext cx="7523988" cy="220065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0228" y="1310005"/>
              <a:ext cx="2532888" cy="437388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6879" y="4024246"/>
              <a:ext cx="9427464" cy="283311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901951" y="4219317"/>
              <a:ext cx="8857488" cy="2531362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161776" y="5912481"/>
              <a:ext cx="838200" cy="838198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5912482"/>
              <a:ext cx="752855" cy="944877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4647437" y="3459606"/>
              <a:ext cx="1062355" cy="239395"/>
            </a:xfrm>
            <a:custGeom>
              <a:avLst/>
              <a:gdLst/>
              <a:ahLst/>
              <a:cxnLst/>
              <a:rect l="l" t="t" r="r" b="b"/>
              <a:pathLst>
                <a:path w="1062354" h="239395">
                  <a:moveTo>
                    <a:pt x="0" y="239267"/>
                  </a:moveTo>
                  <a:lnTo>
                    <a:pt x="1062227" y="239267"/>
                  </a:lnTo>
                  <a:lnTo>
                    <a:pt x="1062227" y="0"/>
                  </a:lnTo>
                  <a:lnTo>
                    <a:pt x="0" y="0"/>
                  </a:lnTo>
                  <a:lnTo>
                    <a:pt x="0" y="239267"/>
                  </a:lnTo>
                  <a:close/>
                </a:path>
              </a:pathLst>
            </a:custGeom>
            <a:ln w="38100">
              <a:solidFill>
                <a:srgbClr val="00AE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587490" y="3459606"/>
              <a:ext cx="1156970" cy="239395"/>
            </a:xfrm>
            <a:custGeom>
              <a:avLst/>
              <a:gdLst/>
              <a:ahLst/>
              <a:cxnLst/>
              <a:rect l="l" t="t" r="r" b="b"/>
              <a:pathLst>
                <a:path w="1156970" h="239395">
                  <a:moveTo>
                    <a:pt x="0" y="239267"/>
                  </a:moveTo>
                  <a:lnTo>
                    <a:pt x="1156716" y="239267"/>
                  </a:lnTo>
                  <a:lnTo>
                    <a:pt x="1156716" y="0"/>
                  </a:lnTo>
                  <a:lnTo>
                    <a:pt x="0" y="0"/>
                  </a:lnTo>
                  <a:lnTo>
                    <a:pt x="0" y="239267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5417057" y="1927479"/>
              <a:ext cx="3571240" cy="1656080"/>
            </a:xfrm>
            <a:custGeom>
              <a:avLst/>
              <a:gdLst/>
              <a:ahLst/>
              <a:cxnLst/>
              <a:rect l="l" t="t" r="r" b="b"/>
              <a:pathLst>
                <a:path w="3571240" h="1656079">
                  <a:moveTo>
                    <a:pt x="3549141" y="0"/>
                  </a:moveTo>
                  <a:lnTo>
                    <a:pt x="95884" y="1586484"/>
                  </a:lnTo>
                  <a:lnTo>
                    <a:pt x="80009" y="1551940"/>
                  </a:lnTo>
                  <a:lnTo>
                    <a:pt x="0" y="1651635"/>
                  </a:lnTo>
                  <a:lnTo>
                    <a:pt x="127762" y="1655826"/>
                  </a:lnTo>
                  <a:lnTo>
                    <a:pt x="111887" y="1621155"/>
                  </a:lnTo>
                  <a:lnTo>
                    <a:pt x="3475863" y="75437"/>
                  </a:lnTo>
                  <a:lnTo>
                    <a:pt x="2079370" y="1555369"/>
                  </a:lnTo>
                  <a:lnTo>
                    <a:pt x="2051558" y="1529207"/>
                  </a:lnTo>
                  <a:lnTo>
                    <a:pt x="2014727" y="1651635"/>
                  </a:lnTo>
                  <a:lnTo>
                    <a:pt x="2134742" y="1607693"/>
                  </a:lnTo>
                  <a:lnTo>
                    <a:pt x="2107057" y="1581531"/>
                  </a:lnTo>
                  <a:lnTo>
                    <a:pt x="3570859" y="30353"/>
                  </a:lnTo>
                  <a:lnTo>
                    <a:pt x="3557142" y="17399"/>
                  </a:lnTo>
                  <a:lnTo>
                    <a:pt x="3549141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621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REGIMEN</a:t>
            </a:r>
            <a:r>
              <a:rPr dirty="0" spc="-130"/>
              <a:t> </a:t>
            </a:r>
            <a:r>
              <a:rPr dirty="0"/>
              <a:t>DE</a:t>
            </a:r>
            <a:r>
              <a:rPr dirty="0" spc="-90"/>
              <a:t> </a:t>
            </a:r>
            <a:r>
              <a:rPr dirty="0" spc="-10"/>
              <a:t>CORRELATIVIDADES</a:t>
            </a:r>
          </a:p>
        </p:txBody>
      </p:sp>
      <p:sp>
        <p:nvSpPr>
          <p:cNvPr id="15" name="object 15" descr=""/>
          <p:cNvSpPr txBox="1"/>
          <p:nvPr/>
        </p:nvSpPr>
        <p:spPr>
          <a:xfrm>
            <a:off x="8960357" y="1720723"/>
            <a:ext cx="211455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 b="1">
                <a:solidFill>
                  <a:srgbClr val="44526A"/>
                </a:solidFill>
                <a:latin typeface="Calibri"/>
                <a:cs typeface="Calibri"/>
              </a:rPr>
              <a:t>CORRELATIVIDADES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-6350" y="-6350"/>
            <a:ext cx="12204700" cy="444500"/>
            <a:chOff x="-6350" y="-6350"/>
            <a:chExt cx="12204700" cy="444500"/>
          </a:xfrm>
        </p:grpSpPr>
        <p:sp>
          <p:nvSpPr>
            <p:cNvPr id="17" name="object 17" descr=""/>
            <p:cNvSpPr/>
            <p:nvPr/>
          </p:nvSpPr>
          <p:spPr>
            <a:xfrm>
              <a:off x="0" y="0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12192000" y="0"/>
                  </a:moveTo>
                  <a:lnTo>
                    <a:pt x="0" y="0"/>
                  </a:lnTo>
                  <a:lnTo>
                    <a:pt x="0" y="324611"/>
                  </a:lnTo>
                  <a:lnTo>
                    <a:pt x="12192000" y="32461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0" y="0"/>
              <a:ext cx="12192000" cy="325120"/>
            </a:xfrm>
            <a:custGeom>
              <a:avLst/>
              <a:gdLst/>
              <a:ahLst/>
              <a:cxnLst/>
              <a:rect l="l" t="t" r="r" b="b"/>
              <a:pathLst>
                <a:path w="12192000" h="325120">
                  <a:moveTo>
                    <a:pt x="0" y="324611"/>
                  </a:moveTo>
                  <a:lnTo>
                    <a:pt x="12192000" y="324611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324611"/>
                  </a:lnTo>
                  <a:close/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0" y="323088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4">
                  <a:moveTo>
                    <a:pt x="12192000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2192000" y="10820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0" y="323088"/>
              <a:ext cx="12192000" cy="108585"/>
            </a:xfrm>
            <a:custGeom>
              <a:avLst/>
              <a:gdLst/>
              <a:ahLst/>
              <a:cxnLst/>
              <a:rect l="l" t="t" r="r" b="b"/>
              <a:pathLst>
                <a:path w="12192000" h="108584">
                  <a:moveTo>
                    <a:pt x="0" y="108204"/>
                  </a:moveTo>
                  <a:lnTo>
                    <a:pt x="12192000" y="108204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8204"/>
                  </a:lnTo>
                  <a:close/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2470" y="3169666"/>
            <a:ext cx="8639429" cy="140335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73600" y="4266946"/>
            <a:ext cx="3222879" cy="140335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61719" y="3467101"/>
            <a:ext cx="10221595" cy="36830"/>
          </a:xfrm>
          <a:custGeom>
            <a:avLst/>
            <a:gdLst/>
            <a:ahLst/>
            <a:cxnLst/>
            <a:rect l="l" t="t" r="r" b="b"/>
            <a:pathLst>
              <a:path w="10221595" h="36829">
                <a:moveTo>
                  <a:pt x="10221468" y="0"/>
                </a:moveTo>
                <a:lnTo>
                  <a:pt x="0" y="0"/>
                </a:lnTo>
                <a:lnTo>
                  <a:pt x="0" y="36574"/>
                </a:lnTo>
                <a:lnTo>
                  <a:pt x="10221468" y="36574"/>
                </a:lnTo>
                <a:lnTo>
                  <a:pt x="1022146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70050" y="5793104"/>
            <a:ext cx="1899920" cy="806449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29884" y="5814059"/>
            <a:ext cx="2697226" cy="763905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192384" y="5777865"/>
            <a:ext cx="836295" cy="83629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46219" y="1007109"/>
            <a:ext cx="29273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5" b="1">
                <a:solidFill>
                  <a:srgbClr val="001F5F"/>
                </a:solidFill>
                <a:latin typeface="Arial"/>
                <a:cs typeface="Arial"/>
              </a:rPr>
              <a:t>Tutorías</a:t>
            </a:r>
            <a:r>
              <a:rPr dirty="0" spc="-1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pc="-20" b="1">
                <a:solidFill>
                  <a:srgbClr val="001F5F"/>
                </a:solidFill>
                <a:latin typeface="Arial"/>
                <a:cs typeface="Arial"/>
              </a:rPr>
              <a:t>2025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¡MUCHAS</a:t>
            </a:r>
            <a:r>
              <a:rPr dirty="0" spc="-125"/>
              <a:t> </a:t>
            </a:r>
            <a:r>
              <a:rPr dirty="0"/>
              <a:t>GRACIAS</a:t>
            </a:r>
            <a:r>
              <a:rPr dirty="0" spc="-70"/>
              <a:t> </a:t>
            </a:r>
            <a:r>
              <a:rPr dirty="0"/>
              <a:t>POR</a:t>
            </a:r>
            <a:r>
              <a:rPr dirty="0" spc="-90"/>
              <a:t> </a:t>
            </a:r>
            <a:r>
              <a:rPr dirty="0"/>
              <a:t>SU</a:t>
            </a:r>
            <a:r>
              <a:rPr dirty="0" spc="-250"/>
              <a:t> </a:t>
            </a:r>
            <a:r>
              <a:rPr dirty="0" spc="-10"/>
              <a:t>ATENCIÓN!</a:t>
            </a:r>
          </a:p>
          <a:p>
            <a:pPr>
              <a:lnSpc>
                <a:spcPct val="100000"/>
              </a:lnSpc>
              <a:spcBef>
                <a:spcPts val="190"/>
              </a:spcBef>
            </a:pPr>
          </a:p>
          <a:p>
            <a:pPr algn="ctr" marL="1905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¿PREGUNTAS?</a:t>
            </a:r>
          </a:p>
        </p:txBody>
      </p:sp>
      <p:grpSp>
        <p:nvGrpSpPr>
          <p:cNvPr id="10" name="object 10" descr=""/>
          <p:cNvGrpSpPr/>
          <p:nvPr/>
        </p:nvGrpSpPr>
        <p:grpSpPr>
          <a:xfrm>
            <a:off x="-6350" y="-6350"/>
            <a:ext cx="12066270" cy="391160"/>
            <a:chOff x="-6350" y="-6350"/>
            <a:chExt cx="12066270" cy="391160"/>
          </a:xfrm>
        </p:grpSpPr>
        <p:sp>
          <p:nvSpPr>
            <p:cNvPr id="11" name="object 11" descr=""/>
            <p:cNvSpPr/>
            <p:nvPr/>
          </p:nvSpPr>
          <p:spPr>
            <a:xfrm>
              <a:off x="0" y="0"/>
              <a:ext cx="12053570" cy="271780"/>
            </a:xfrm>
            <a:custGeom>
              <a:avLst/>
              <a:gdLst/>
              <a:ahLst/>
              <a:cxnLst/>
              <a:rect l="l" t="t" r="r" b="b"/>
              <a:pathLst>
                <a:path w="12053570" h="271780">
                  <a:moveTo>
                    <a:pt x="12053316" y="0"/>
                  </a:moveTo>
                  <a:lnTo>
                    <a:pt x="0" y="0"/>
                  </a:lnTo>
                  <a:lnTo>
                    <a:pt x="0" y="271272"/>
                  </a:lnTo>
                  <a:lnTo>
                    <a:pt x="12053316" y="271272"/>
                  </a:lnTo>
                  <a:lnTo>
                    <a:pt x="12053316" y="0"/>
                  </a:lnTo>
                  <a:close/>
                </a:path>
              </a:pathLst>
            </a:custGeom>
            <a:solidFill>
              <a:srgbClr val="002B8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0"/>
              <a:ext cx="12053570" cy="271780"/>
            </a:xfrm>
            <a:custGeom>
              <a:avLst/>
              <a:gdLst/>
              <a:ahLst/>
              <a:cxnLst/>
              <a:rect l="l" t="t" r="r" b="b"/>
              <a:pathLst>
                <a:path w="12053570" h="271780">
                  <a:moveTo>
                    <a:pt x="0" y="271272"/>
                  </a:moveTo>
                  <a:lnTo>
                    <a:pt x="12053316" y="271272"/>
                  </a:lnTo>
                  <a:lnTo>
                    <a:pt x="12053316" y="0"/>
                  </a:lnTo>
                </a:path>
              </a:pathLst>
            </a:custGeom>
            <a:ln w="12700">
              <a:solidFill>
                <a:srgbClr val="002B8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0" y="269749"/>
              <a:ext cx="12053570" cy="108585"/>
            </a:xfrm>
            <a:custGeom>
              <a:avLst/>
              <a:gdLst/>
              <a:ahLst/>
              <a:cxnLst/>
              <a:rect l="l" t="t" r="r" b="b"/>
              <a:pathLst>
                <a:path w="12053570" h="108585">
                  <a:moveTo>
                    <a:pt x="12053316" y="0"/>
                  </a:moveTo>
                  <a:lnTo>
                    <a:pt x="0" y="0"/>
                  </a:lnTo>
                  <a:lnTo>
                    <a:pt x="0" y="108202"/>
                  </a:lnTo>
                  <a:lnTo>
                    <a:pt x="12053316" y="108202"/>
                  </a:lnTo>
                  <a:lnTo>
                    <a:pt x="12053316" y="0"/>
                  </a:lnTo>
                  <a:close/>
                </a:path>
              </a:pathLst>
            </a:custGeom>
            <a:solidFill>
              <a:srgbClr val="005F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0" y="269747"/>
              <a:ext cx="12053570" cy="108585"/>
            </a:xfrm>
            <a:custGeom>
              <a:avLst/>
              <a:gdLst/>
              <a:ahLst/>
              <a:cxnLst/>
              <a:rect l="l" t="t" r="r" b="b"/>
              <a:pathLst>
                <a:path w="12053570" h="108585">
                  <a:moveTo>
                    <a:pt x="0" y="108203"/>
                  </a:moveTo>
                  <a:lnTo>
                    <a:pt x="12053316" y="108203"/>
                  </a:lnTo>
                  <a:lnTo>
                    <a:pt x="12053316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005FA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5" name="object 15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859146"/>
            <a:ext cx="614044" cy="9721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User</dc:creator>
  <dc:title>TUTORÍAS 2021 Cursillo de Ingreso   2° Semana</dc:title>
  <dcterms:created xsi:type="dcterms:W3CDTF">2025-01-28T22:54:06Z</dcterms:created>
  <dcterms:modified xsi:type="dcterms:W3CDTF">2025-01-28T22:54:06Z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2024-12-24T00:00:00Z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2025-01-28T00:00:00Z</vt:filetime>
  </property>
  <property fmtid="{D5CDD505-2E9C-101B-9397-08002B2CF9AE}" pid="5" name="Producer">
    <vt:lpwstr>Microsoft® Word para Microsoft 365</vt:lpwstr>
  </property>
</Properties>
</file>