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4" r:id="rId2"/>
    <p:sldId id="265" r:id="rId3"/>
    <p:sldId id="266" r:id="rId4"/>
    <p:sldId id="267" r:id="rId5"/>
    <p:sldId id="268" r:id="rId6"/>
    <p:sldId id="269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291" autoAdjust="0"/>
  </p:normalViewPr>
  <p:slideViewPr>
    <p:cSldViewPr snapToGrid="0">
      <p:cViewPr varScale="1">
        <p:scale>
          <a:sx n="68" d="100"/>
          <a:sy n="68" d="100"/>
        </p:scale>
        <p:origin x="8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10/23/2025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61CBD1-F3CB-9FFD-F4EC-06EBB8F36F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Nº3: GESTIÓN DOCUMENTAL EN EL MANTENIMIENTO INDUSTRIAL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AE81648-CDA4-426B-4320-0C0F013BEA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</a:t>
            </a:r>
            <a:r>
              <a:rPr lang="es-AR" sz="24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Qué es la gestión documental</a:t>
            </a: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 marL="0" lvl="0" indent="0">
              <a:lnSpc>
                <a:spcPct val="115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 una disciplina que busca garantizar que la información crítica esté:</a:t>
            </a:r>
          </a:p>
          <a:p>
            <a:pPr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AR" sz="24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Controlada</a:t>
            </a: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con versiones actualizadas y autorizadas.</a:t>
            </a:r>
          </a:p>
          <a:p>
            <a:pPr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s-AR" sz="24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AR" sz="24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Accesible</a:t>
            </a: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disponible para quienes la necesitan en el momento adecuado.</a:t>
            </a:r>
          </a:p>
          <a:p>
            <a:r>
              <a:rPr lang="es-AR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AR" sz="24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Segura</a:t>
            </a:r>
            <a:r>
              <a:rPr lang="es-A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protegida contra pérdidas, alteraciones o accesos no autorizados</a:t>
            </a:r>
            <a:endParaRPr lang="es-A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0570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C85AED-609A-561B-52B0-8D0A05CE2D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52E25E-006C-6044-EED5-CAB7083F91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Nº3: GESTIÓN DOCUMENTAL EN EL MANTENIMIENTO INDUSTRIAL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6C9F2C4-FE94-C6EF-B5C0-EDFFCC5FE2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853754"/>
            <a:ext cx="9603275" cy="4364166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Aft>
                <a:spcPts val="800"/>
              </a:spcAft>
              <a:buNone/>
            </a:pPr>
            <a:r>
              <a:rPr lang="es-AR" sz="1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AR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</a:t>
            </a:r>
            <a:r>
              <a:rPr lang="es-AR" sz="16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Por qué es importante en mantenimiento</a:t>
            </a:r>
            <a:r>
              <a:rPr lang="es-AR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 marL="342900" lvl="0" indent="-342900">
              <a:lnSpc>
                <a:spcPct val="10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AR" sz="1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Mejora la eficiencia operativa</a:t>
            </a:r>
            <a:r>
              <a:rPr lang="es-AR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permite que los técnicos accedan rápidamente a instrucciones, historiales y planos, evitando errores y tiempos muertos </a:t>
            </a:r>
          </a:p>
          <a:p>
            <a:pPr marL="342900" lvl="0" indent="-342900">
              <a:lnSpc>
                <a:spcPct val="10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1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Aumenta la seguridad</a:t>
            </a:r>
            <a:r>
              <a:rPr lang="es-AR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tener protocolos y manuales actualizados reduce riesgos durante intervenciones.</a:t>
            </a:r>
          </a:p>
          <a:p>
            <a:pPr marL="342900" lvl="0" indent="-342900">
              <a:lnSpc>
                <a:spcPct val="10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AR" sz="1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Facilita el cumplimiento normativo</a:t>
            </a:r>
            <a:r>
              <a:rPr lang="es-AR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muchas industrias deben demostrar trazabilidad documental ante auditorías.</a:t>
            </a:r>
          </a:p>
          <a:p>
            <a:pPr marL="342900" lvl="0" indent="-342900">
              <a:lnSpc>
                <a:spcPct val="10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1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Optimiza la planificación</a:t>
            </a:r>
            <a:r>
              <a:rPr lang="es-AR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al contar con registros históricos, se pueden prever fallos y programar mantenimientos preventivos</a:t>
            </a:r>
          </a:p>
          <a:p>
            <a:pPr marL="342900" lvl="0" indent="-342900">
              <a:lnSpc>
                <a:spcPct val="10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1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Preserva el conocimiento técnico</a:t>
            </a:r>
            <a:r>
              <a:rPr lang="es-AR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evita la pérdida de información cuando hay rotación de personal.</a:t>
            </a:r>
          </a:p>
          <a:p>
            <a:pPr>
              <a:lnSpc>
                <a:spcPct val="100000"/>
              </a:lnSpc>
              <a:spcAft>
                <a:spcPts val="800"/>
              </a:spcAft>
            </a:pPr>
            <a:r>
              <a:rPr lang="es-AR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resumen, una buena gestión documental en mantenimiento no solo mejora la productividad, sino que también protege activos, personas y procesos.</a:t>
            </a:r>
          </a:p>
        </p:txBody>
      </p:sp>
    </p:spTree>
    <p:extLst>
      <p:ext uri="{BB962C8B-B14F-4D97-AF65-F5344CB8AC3E}">
        <p14:creationId xmlns:p14="http://schemas.microsoft.com/office/powerpoint/2010/main" val="19879127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C46804-93AB-76EE-036F-DC087625BD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E34895-19A4-5D07-4F1A-3DC7954A9B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Nº3: GESTIÓN DOCUMENTAL EN EL MANTENIMIENTO INDUSTRIAL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A08638D-937D-F568-4DE3-2331CA17CF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853754"/>
            <a:ext cx="9603275" cy="4364166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s-AR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Ejemplo de gestión documental para un aserradero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 aserradero, como industria dedicada al procesamiento de madera, requiere una gestión documental rigurosa para asegurar la trazabilidad, seguridad y eficiencia operativa. 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s-AR" sz="24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Objetivo</a:t>
            </a:r>
            <a:r>
              <a:rPr lang="es-A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Implementar un sistema de gestión documental para mejorar el mantenimiento de maquinaria y cumplir con normativas ambientales y de seguridad.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endParaRPr lang="es-A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6031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C1A869-79D2-B954-579C-1AF0FD134C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D404CC-E0C4-BDE2-17AF-71925CED95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Nº3: GESTIÓN DOCUMENTAL EN EL MANTENIMIENTO INDUSTRIAL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57C3A27-88DB-85FB-4E09-68DBC74298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853754"/>
            <a:ext cx="9603275" cy="4199727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s-A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AR" sz="32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Tipos de documentos gestionados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Manuales técnicos</a:t>
            </a:r>
            <a:r>
              <a:rPr lang="es-A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sierras, cepilladoras, secadores y sistemas de transporte.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Registros de mantenimiento</a:t>
            </a:r>
            <a:r>
              <a:rPr lang="es-A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preventivo y correctivo (fechas, responsables, repuestos usados).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Protocolos de seguridad</a:t>
            </a:r>
            <a:r>
              <a:rPr lang="es-A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para el uso de maquinaria y manipulación de madera.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Certificados ambientales</a:t>
            </a:r>
            <a:r>
              <a:rPr lang="es-A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(manejo de residuos, emisiones, uso de productos químicos).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Planos de instalación</a:t>
            </a:r>
            <a:r>
              <a:rPr lang="es-A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eléctrica, hidráulica y de distribución de equipos.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Historial de capacitación</a:t>
            </a:r>
            <a:r>
              <a:rPr lang="es-A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del personal técnico y operario.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endParaRPr lang="es-A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17987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FCEBF6-2CA2-B161-4E2D-587D537CAC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F5674D-C5B5-E9DA-FBED-358B5BB8D1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Nº3: GESTIÓN DOCUMENTAL EN EL MANTENIMIENTO INDUSTRIAL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AC62FD1-F929-8F08-B65E-8ED66A4B27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702191"/>
            <a:ext cx="9603275" cy="4684541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s-AR" sz="32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Herramientas utilizadas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CMMS (Sistema de gestión de mantenimiento)</a:t>
            </a: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como </a:t>
            </a:r>
            <a:r>
              <a:rPr lang="es-AR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Fracttal</a:t>
            </a: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 </a:t>
            </a:r>
            <a:r>
              <a:rPr lang="es-AR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Infraspeak</a:t>
            </a: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para vincular órdenes de trabajo con documentos técnicos.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Plataforma de gestión documental</a:t>
            </a: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como </a:t>
            </a:r>
            <a:r>
              <a:rPr lang="es-AR" sz="24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SharePoint (Microsoft) </a:t>
            </a: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</a:t>
            </a:r>
            <a:r>
              <a:rPr lang="es-AR" sz="24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M-Files</a:t>
            </a: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para almacenar, gestionar versiones y controlar el acceso a documentos.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Escaneo y digitalización</a:t>
            </a: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documentos físicos antiguos para integrarlos al sistema.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endParaRPr lang="es-A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30906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CB649B-530E-0056-423C-3CE26853E0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20A86D-ADD9-623A-4D4D-EB878F86BC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Nº3: GESTIÓN DOCUMENTAL EN EL MANTENIMIENTO INDUSTRIAL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FC7DDA3-0A89-DC85-EBEC-B171B993DF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853754"/>
            <a:ext cx="9603275" cy="4199727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s-AR" sz="28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Flujo de trabajo típico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s-A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Ingreso de nuevo equipo</a:t>
            </a:r>
            <a:r>
              <a:rPr lang="es-A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Se digitaliza el manual y se vincula al activo en el CMMS.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s-A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Mantenimiento programado</a:t>
            </a:r>
            <a:r>
              <a:rPr lang="es-A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El técnico accede al historial y protocolos desde su </a:t>
            </a:r>
            <a:r>
              <a:rPr lang="es-AR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tablet</a:t>
            </a:r>
            <a:r>
              <a:rPr lang="es-A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s-A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Auditoría ambiental</a:t>
            </a:r>
            <a:r>
              <a:rPr lang="es-A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Se genera un informe con certificados y registros de mantenimiento.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s-A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Capacitación</a:t>
            </a:r>
            <a:r>
              <a:rPr lang="es-A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Se actualiza el registro de asistencia y se archivan los contenidos impartidos.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endParaRPr lang="es-A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0290890"/>
      </p:ext>
    </p:extLst>
  </p:cSld>
  <p:clrMapOvr>
    <a:masterClrMapping/>
  </p:clrMapOvr>
</p:sld>
</file>

<file path=ppt/theme/theme1.xml><?xml version="1.0" encoding="utf-8"?>
<a:theme xmlns:a="http://schemas.openxmlformats.org/drawingml/2006/main" name="Galería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TM10001114[[fn=Galería]]</Template>
  <TotalTime>5298</TotalTime>
  <Words>488</Words>
  <Application>Microsoft Office PowerPoint</Application>
  <PresentationFormat>Panorámica</PresentationFormat>
  <Paragraphs>37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1" baseType="lpstr">
      <vt:lpstr>Arial</vt:lpstr>
      <vt:lpstr>Calibri</vt:lpstr>
      <vt:lpstr>Gill Sans MT</vt:lpstr>
      <vt:lpstr>Symbol</vt:lpstr>
      <vt:lpstr>Galería</vt:lpstr>
      <vt:lpstr>UNIDAD Nº3: GESTIÓN DOCUMENTAL EN EL MANTENIMIENTO INDUSTRIAL</vt:lpstr>
      <vt:lpstr>UNIDAD Nº3: GESTIÓN DOCUMENTAL EN EL MANTENIMIENTO INDUSTRIAL</vt:lpstr>
      <vt:lpstr>UNIDAD Nº3: GESTIÓN DOCUMENTAL EN EL MANTENIMIENTO INDUSTRIAL</vt:lpstr>
      <vt:lpstr>UNIDAD Nº3: GESTIÓN DOCUMENTAL EN EL MANTENIMIENTO INDUSTRIAL</vt:lpstr>
      <vt:lpstr>UNIDAD Nº3: GESTIÓN DOCUMENTAL EN EL MANTENIMIENTO INDUSTRIAL</vt:lpstr>
      <vt:lpstr>UNIDAD Nº3: GESTIÓN DOCUMENTAL EN EL MANTENIMIENTO INDUSTRIAL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costo del mantenimiento industrial</dc:title>
  <dc:creator>Juan</dc:creator>
  <cp:lastModifiedBy>Juan Carlos Muñoz</cp:lastModifiedBy>
  <cp:revision>19</cp:revision>
  <dcterms:created xsi:type="dcterms:W3CDTF">2022-10-18T01:12:25Z</dcterms:created>
  <dcterms:modified xsi:type="dcterms:W3CDTF">2025-10-23T23:49:58Z</dcterms:modified>
</cp:coreProperties>
</file>