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4" r:id="rId2"/>
    <p:sldId id="265" r:id="rId3"/>
    <p:sldId id="266" r:id="rId4"/>
    <p:sldId id="267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10/23/2025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61CBD1-F3CB-9FFD-F4EC-06EBB8F36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 EN EL MANTENIMIENTO INDUSTRIAL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E81648-CDA4-426B-4320-0C0F013BE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Qué es la gestión documental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una disciplina que busca garantizar que la información crítica esté:</a:t>
            </a: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Controlada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con versiones actualizadas y autorizadas.</a:t>
            </a: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2400" b="1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Accesible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disponible para quienes la necesitan en el momento adecuado.</a:t>
            </a:r>
          </a:p>
          <a:p>
            <a:r>
              <a:rPr lang="es-AR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sz="24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Segura</a:t>
            </a:r>
            <a:r>
              <a:rPr lang="es-AR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protegida contra pérdidas, alteraciones o accesos no autorizados</a:t>
            </a: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0570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C85AED-609A-561B-52B0-8D0A05CE2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52E25E-006C-6044-EED5-CAB7083F9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 EN EL MANTENIMIENTO INDUSTRIAL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C9F2C4-FE94-C6EF-B5C0-EDFFCC5FE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36416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es-AR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</a:t>
            </a:r>
            <a:r>
              <a:rPr lang="es-AR" sz="16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qué es importante en mantenimiento</a:t>
            </a:r>
            <a:r>
              <a:rPr lang="es-A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Mejora la eficiencia operativa</a:t>
            </a:r>
            <a:r>
              <a:rPr lang="es-A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permite que los técnicos accedan rápidamente a instrucciones, historiales y planos, evitando errores y tiempos muertos 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Aumenta la seguridad</a:t>
            </a:r>
            <a:r>
              <a:rPr lang="es-A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tener protocolos y manuales actualizados reduce riesgos durante intervenciones.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 el cumplimiento normativo</a:t>
            </a:r>
            <a:r>
              <a:rPr lang="es-A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muchas industrias deben demostrar trazabilidad documental ante auditorías.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Optimiza la planificación</a:t>
            </a:r>
            <a:r>
              <a:rPr lang="es-A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al contar con registros históricos, se pueden prever fallos y programar mantenimientos preventivos</a:t>
            </a:r>
          </a:p>
          <a:p>
            <a:pPr marL="342900" lvl="0" indent="-342900">
              <a:lnSpc>
                <a:spcPct val="1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Preserva el conocimiento técnico</a:t>
            </a:r>
            <a:r>
              <a:rPr lang="es-A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evita la pérdida de información cuando hay rotación de personal.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es-A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resumen, una buena gestión documental en mantenimiento no solo mejora la productividad, sino que también protege activos, personas y procesos.</a:t>
            </a:r>
          </a:p>
        </p:txBody>
      </p:sp>
    </p:spTree>
    <p:extLst>
      <p:ext uri="{BB962C8B-B14F-4D97-AF65-F5344CB8AC3E}">
        <p14:creationId xmlns:p14="http://schemas.microsoft.com/office/powerpoint/2010/main" val="1987912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C46804-93AB-76EE-036F-DC087625B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E34895-19A4-5D07-4F1A-3DC7954A9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 EN EL MANTENIMIENTO INDUSTRIAL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08638D-937D-F568-4DE3-2331CA17CF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364166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 de gestión documental para un aserradero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aserradero, como industria dedicada al procesamiento de madera, requiere una gestión documental rigurosa para asegurar la trazabilidad, seguridad y eficiencia operativa.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</a:t>
            </a: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Implementar un sistema de gestión documental para mejorar el mantenimiento de maquinaria y cumplir con normativas ambientales y de seguridad.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031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1A869-79D2-B954-579C-1AF0FD134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D404CC-E0C4-BDE2-17AF-71925CED9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 EN EL MANTENIMIENTO INDUSTRIAL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7C3A27-88DB-85FB-4E09-68DBC74298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199727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AR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Tipos de documentos gestionados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Manuales técnicos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sierras, cepilladoras, secadores y sistemas de transporte.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Registros de mantenimiento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preventivo y correctivo (fechas, responsables, repuestos usados).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Protocolos de seguridad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el uso de maquinaria y manipulación de madera.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Certificados ambientales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(manejo de residuos, emisiones, uso de productos químicos).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Planos de instalación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eléctrica, hidráulica y de distribución de equipos.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Historial de capacitación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 personal técnico y operario.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798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CEBF6-2CA2-B161-4E2D-587D537CAC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F5674D-C5B5-E9DA-FBED-358B5BB8D1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 EN EL MANTENIMIENTO INDUSTRIAL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C62FD1-F929-8F08-B65E-8ED66A4B2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702191"/>
            <a:ext cx="9603275" cy="4684541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32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Herramientas utilizadas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CMMS (Sistema de gestión de mantenimiento)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como </a:t>
            </a:r>
            <a:r>
              <a:rPr lang="es-AR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Fracttal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</a:t>
            </a:r>
            <a:r>
              <a:rPr lang="es-AR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Infraspeak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vincular órdenes de trabajo con documentos técnicos.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Plataforma de gestión documental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como </a:t>
            </a: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SharePoint (Microsoft) 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es-AR" sz="24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M-Files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para almacenar, gestionar versiones y controlar el acceso a documentos.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Escaneo y digitalización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documentos físicos antiguos para integrarlos al sistema.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090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CB649B-530E-0056-423C-3CE26853E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0A86D-ADD9-623A-4D4D-EB878F86B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Nº3: GESTIÓN DOCUMENTAL EN EL MANTENIMIENTO INDUSTRIAL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C7DDA3-0A89-DC85-EBEC-B171B993D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199727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sz="2800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Flujo de trabajo típico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Ingreso de nuevo equipo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Se digitaliza el manual y se vincula al activo en el CMMS.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Mantenimiento programado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El técnico accede al historial y protocolos desde su </a:t>
            </a:r>
            <a:r>
              <a:rPr lang="es-AR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tablet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Auditoría ambiental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Se genera un informe con certificados y registros de mantenimiento.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Capacitación</a:t>
            </a:r>
            <a:r>
              <a:rPr lang="es-AR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Se actualiza el registro de asistencia y se archivan los contenidos impartidos.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290890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5298</TotalTime>
  <Words>488</Words>
  <Application>Microsoft Office PowerPoint</Application>
  <PresentationFormat>Panorámica</PresentationFormat>
  <Paragraphs>37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Gill Sans MT</vt:lpstr>
      <vt:lpstr>Symbol</vt:lpstr>
      <vt:lpstr>Galería</vt:lpstr>
      <vt:lpstr>UNIDAD Nº3: GESTIÓN DOCUMENTAL EN EL MANTENIMIENTO INDUSTRIAL</vt:lpstr>
      <vt:lpstr>UNIDAD Nº3: GESTIÓN DOCUMENTAL EN EL MANTENIMIENTO INDUSTRIAL</vt:lpstr>
      <vt:lpstr>UNIDAD Nº3: GESTIÓN DOCUMENTAL EN EL MANTENIMIENTO INDUSTRIAL</vt:lpstr>
      <vt:lpstr>UNIDAD Nº3: GESTIÓN DOCUMENTAL EN EL MANTENIMIENTO INDUSTRIAL</vt:lpstr>
      <vt:lpstr>UNIDAD Nº3: GESTIÓN DOCUMENTAL EN EL MANTENIMIENTO INDUSTRIAL</vt:lpstr>
      <vt:lpstr>UNIDAD Nº3: GESTIÓN DOCUMENTAL EN EL MANTENIMIENTO INDUSTRIAL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costo del mantenimiento industrial</dc:title>
  <dc:creator>Juan</dc:creator>
  <cp:lastModifiedBy>Juan Carlos Muñoz</cp:lastModifiedBy>
  <cp:revision>19</cp:revision>
  <dcterms:created xsi:type="dcterms:W3CDTF">2022-10-18T01:12:25Z</dcterms:created>
  <dcterms:modified xsi:type="dcterms:W3CDTF">2025-10-23T23:49:58Z</dcterms:modified>
</cp:coreProperties>
</file>